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61" r:id="rId6"/>
    <p:sldId id="258" r:id="rId7"/>
    <p:sldId id="260" r:id="rId8"/>
    <p:sldId id="259" r:id="rId9"/>
    <p:sldId id="264" r:id="rId10"/>
    <p:sldId id="265" r:id="rId11"/>
    <p:sldId id="267" r:id="rId12"/>
    <p:sldId id="270" r:id="rId13"/>
    <p:sldId id="269" r:id="rId14"/>
    <p:sldId id="268" r:id="rId15"/>
    <p:sldId id="271" r:id="rId16"/>
    <p:sldId id="274" r:id="rId17"/>
    <p:sldId id="273" r:id="rId18"/>
    <p:sldId id="272" r:id="rId19"/>
    <p:sldId id="266" r:id="rId20"/>
    <p:sldId id="279" r:id="rId21"/>
    <p:sldId id="277" r:id="rId22"/>
    <p:sldId id="276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F043-B98F-4576-AE10-1C1E1DD70D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A28C-E6CC-4074-ACCB-DE8BA79C53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Xamarin</a:t>
            </a:r>
            <a:r>
              <a:rPr lang="en-US" b="1" dirty="0"/>
              <a:t> - Building the App GUI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 the above code, we first find the checkbox using </a:t>
            </a:r>
            <a:r>
              <a:rPr lang="en-US" sz="2000" b="1" dirty="0" err="1"/>
              <a:t>findViewById</a:t>
            </a:r>
            <a:r>
              <a:rPr lang="en-US" sz="2000" dirty="0"/>
              <a:t>. Next, we create a handler method for our checkbox and in our handler, we create an if else statement which displays a message depending on the outcome selected.</a:t>
            </a:r>
            <a:br>
              <a:rPr lang="en-US" sz="2000" dirty="0"/>
            </a:br>
            <a:r>
              <a:rPr lang="en-US" sz="2000" b="1" dirty="0" err="1"/>
              <a:t>CompoundButton.CheckedChangeEventArgs</a:t>
            </a:r>
            <a:r>
              <a:rPr lang="en-US" sz="2000" dirty="0"/>
              <a:t> → This method fires an event when the checkbox state changes.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4338" name="Picture 2" descr="Checkbox has been check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5715000" cy="3829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/>
              <a:t>Progress Bar</a:t>
            </a:r>
          </a:p>
          <a:p>
            <a:r>
              <a:rPr lang="en-US" dirty="0"/>
              <a:t>A progress bar is a control that is used to show the progression of an operation. To add a progress bar, add the following line of code in </a:t>
            </a:r>
            <a:r>
              <a:rPr lang="en-US" b="1" dirty="0" err="1"/>
              <a:t>Main.axml</a:t>
            </a:r>
            <a:r>
              <a:rPr lang="en-US" dirty="0"/>
              <a:t> file.</a:t>
            </a:r>
          </a:p>
          <a:p>
            <a:pPr>
              <a:buNone/>
            </a:pPr>
            <a:r>
              <a:rPr lang="en-US" dirty="0"/>
              <a:t>	&lt;</a:t>
            </a:r>
            <a:r>
              <a:rPr lang="en-US" dirty="0" err="1"/>
              <a:t>ProgressBar</a:t>
            </a:r>
            <a:r>
              <a:rPr lang="en-US" dirty="0"/>
              <a:t> style="?</a:t>
            </a:r>
            <a:r>
              <a:rPr lang="en-US" dirty="0" err="1"/>
              <a:t>android:attr</a:t>
            </a:r>
            <a:r>
              <a:rPr lang="en-US" dirty="0"/>
              <a:t>/</a:t>
            </a:r>
            <a:r>
              <a:rPr lang="en-US" dirty="0" err="1"/>
              <a:t>progressBarStyleHorizontal</a:t>
            </a:r>
            <a:r>
              <a:rPr lang="en-US" dirty="0"/>
              <a:t>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android:id</a:t>
            </a:r>
            <a:r>
              <a:rPr lang="en-US" dirty="0"/>
              <a:t> = "@+id/progressBar1" /&gt; </a:t>
            </a:r>
          </a:p>
          <a:p>
            <a:pPr>
              <a:buNone/>
            </a:pPr>
            <a:r>
              <a:rPr lang="en-US" dirty="0"/>
              <a:t>	Next, go to </a:t>
            </a:r>
            <a:r>
              <a:rPr lang="en-US" b="1" dirty="0" err="1"/>
              <a:t>MainActivity.cs</a:t>
            </a:r>
            <a:r>
              <a:rPr lang="en-US" dirty="0"/>
              <a:t> and set the value of the progress bar.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ProgressBar</a:t>
            </a:r>
            <a:r>
              <a:rPr lang="en-US" dirty="0"/>
              <a:t> </a:t>
            </a:r>
            <a:r>
              <a:rPr lang="en-US" dirty="0" err="1"/>
              <a:t>pb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&gt;(Resource.Id.progressBar1); </a:t>
            </a:r>
            <a:r>
              <a:rPr lang="en-US" dirty="0" err="1"/>
              <a:t>pb.Progress</a:t>
            </a:r>
            <a:r>
              <a:rPr lang="en-US" dirty="0"/>
              <a:t> = 35; In the above code, we have created a progress bar with a value of 35.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Radio Buttons</a:t>
            </a:r>
          </a:p>
          <a:p>
            <a:r>
              <a:rPr lang="en-US" dirty="0"/>
              <a:t>This is an Android widget which allows a person to choose one from a set of options. In this section, we are going to create a radio group containing a list of cars which will retrieve a checked radio button.</a:t>
            </a:r>
          </a:p>
          <a:p>
            <a:r>
              <a:rPr lang="en-US" dirty="0"/>
              <a:t>First, we add a radio group and a </a:t>
            </a:r>
            <a:r>
              <a:rPr lang="en-US" b="1" dirty="0" err="1"/>
              <a:t>textview</a:t>
            </a:r>
            <a:r>
              <a:rPr lang="en-US" dirty="0"/>
              <a:t> as shown in the following code −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&lt;?xml version = "1.0" encoding = "utf-8"?&gt; 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 = "http://schemas.android.com/apk/res/android" </a:t>
            </a:r>
            <a:r>
              <a:rPr lang="en-US" dirty="0" err="1"/>
              <a:t>android:orientation</a:t>
            </a:r>
            <a:r>
              <a:rPr lang="en-US" dirty="0"/>
              <a:t> = "vertical" </a:t>
            </a:r>
            <a:r>
              <a:rPr lang="en-US" dirty="0" err="1"/>
              <a:t>android:background</a:t>
            </a:r>
            <a:r>
              <a:rPr lang="en-US" dirty="0"/>
              <a:t> = "@</a:t>
            </a:r>
            <a:r>
              <a:rPr lang="en-US" dirty="0" err="1"/>
              <a:t>android:color</a:t>
            </a:r>
            <a:r>
              <a:rPr lang="en-US" dirty="0"/>
              <a:t>/</a:t>
            </a:r>
            <a:r>
              <a:rPr lang="en-US" dirty="0" err="1"/>
              <a:t>darker_gray</a:t>
            </a:r>
            <a:r>
              <a:rPr lang="en-US" dirty="0"/>
              <a:t>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"&gt; 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 = "What is your </a:t>
            </a:r>
            <a:r>
              <a:rPr lang="en-US" dirty="0" err="1"/>
              <a:t>favourite</a:t>
            </a:r>
            <a:r>
              <a:rPr lang="en-US" dirty="0"/>
              <a:t> Car"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android:id</a:t>
            </a:r>
            <a:r>
              <a:rPr lang="en-US" dirty="0"/>
              <a:t> = "@+id/textView1" </a:t>
            </a:r>
            <a:r>
              <a:rPr lang="en-US" dirty="0" err="1"/>
              <a:t>android:textColor</a:t>
            </a:r>
            <a:r>
              <a:rPr lang="en-US" dirty="0"/>
              <a:t> = "@</a:t>
            </a:r>
            <a:r>
              <a:rPr lang="en-US" dirty="0" err="1"/>
              <a:t>android:color</a:t>
            </a:r>
            <a:r>
              <a:rPr lang="en-US" dirty="0"/>
              <a:t>/black" /&gt; 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RadioGroup</a:t>
            </a:r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android:id</a:t>
            </a:r>
            <a:r>
              <a:rPr lang="en-US" dirty="0"/>
              <a:t> = "@+id/radioGroup1" </a:t>
            </a:r>
            <a:r>
              <a:rPr lang="en-US" dirty="0" err="1"/>
              <a:t>android:backgroundTint</a:t>
            </a:r>
            <a:r>
              <a:rPr lang="en-US" dirty="0"/>
              <a:t> = "#a52a2aff" </a:t>
            </a:r>
            <a:r>
              <a:rPr lang="en-US" dirty="0" err="1"/>
              <a:t>android:background</a:t>
            </a:r>
            <a:r>
              <a:rPr lang="en-US" dirty="0"/>
              <a:t> = "@</a:t>
            </a:r>
            <a:r>
              <a:rPr lang="en-US" dirty="0" err="1"/>
              <a:t>android:color</a:t>
            </a:r>
            <a:r>
              <a:rPr lang="en-US" dirty="0"/>
              <a:t>/</a:t>
            </a:r>
            <a:r>
              <a:rPr lang="en-US" dirty="0" err="1"/>
              <a:t>holo_green_dark</a:t>
            </a:r>
            <a:r>
              <a:rPr lang="en-US" dirty="0"/>
              <a:t>"&gt;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897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 = "Ferrari" </a:t>
            </a:r>
            <a:r>
              <a:rPr lang="en-US" dirty="0" err="1"/>
              <a:t>android:id</a:t>
            </a:r>
            <a:r>
              <a:rPr lang="en-US" dirty="0"/>
              <a:t> = "@+id/</a:t>
            </a:r>
            <a:r>
              <a:rPr lang="en-US" dirty="0" err="1"/>
              <a:t>radioFerrari</a:t>
            </a:r>
            <a:r>
              <a:rPr lang="en-US" dirty="0"/>
              <a:t>" /&gt; 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 = "Mercedes" </a:t>
            </a:r>
            <a:r>
              <a:rPr lang="en-US" dirty="0" err="1"/>
              <a:t>android:id</a:t>
            </a:r>
            <a:r>
              <a:rPr lang="en-US" dirty="0"/>
              <a:t> = "@+id/</a:t>
            </a:r>
            <a:r>
              <a:rPr lang="en-US" dirty="0" err="1"/>
              <a:t>radioMercedes</a:t>
            </a:r>
            <a:r>
              <a:rPr lang="en-US" dirty="0"/>
              <a:t>" /&gt; 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 = "Lamborghini" </a:t>
            </a:r>
            <a:r>
              <a:rPr lang="en-US" dirty="0" err="1"/>
              <a:t>android:id</a:t>
            </a:r>
            <a:r>
              <a:rPr lang="en-US" dirty="0"/>
              <a:t> = "@+id/</a:t>
            </a:r>
            <a:r>
              <a:rPr lang="en-US" dirty="0" err="1"/>
              <a:t>radioLamborghini</a:t>
            </a:r>
            <a:r>
              <a:rPr lang="en-US" dirty="0"/>
              <a:t>" /&gt; 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 = "Audi"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android:id</a:t>
            </a:r>
            <a:r>
              <a:rPr lang="en-US" dirty="0"/>
              <a:t> = "@+id/</a:t>
            </a:r>
            <a:r>
              <a:rPr lang="en-US" dirty="0" err="1"/>
              <a:t>radioAudi</a:t>
            </a:r>
            <a:r>
              <a:rPr lang="en-US" dirty="0"/>
              <a:t>" /&gt; 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RadioGroup</a:t>
            </a:r>
            <a:r>
              <a:rPr lang="en-US" dirty="0"/>
              <a:t>&gt; &lt;/</a:t>
            </a:r>
            <a:r>
              <a:rPr lang="en-US" dirty="0" err="1"/>
              <a:t>LinearLayout</a:t>
            </a:r>
            <a:r>
              <a:rPr lang="en-US" dirty="0"/>
              <a:t>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To perform an action, when a radio button is clicked, we add an activity. </a:t>
            </a:r>
          </a:p>
          <a:p>
            <a:pPr>
              <a:buNone/>
            </a:pPr>
            <a:r>
              <a:rPr lang="en-US" dirty="0"/>
              <a:t>	Go to </a:t>
            </a:r>
            <a:r>
              <a:rPr lang="en-US" b="1" dirty="0" err="1"/>
              <a:t>MainActivity.cs</a:t>
            </a:r>
            <a:r>
              <a:rPr lang="en-US" dirty="0"/>
              <a:t> and create a new event handler as shown below.</a:t>
            </a:r>
          </a:p>
          <a:p>
            <a:pPr>
              <a:buNone/>
            </a:pPr>
            <a:r>
              <a:rPr lang="en-US" dirty="0"/>
              <a:t>	private void </a:t>
            </a:r>
            <a:r>
              <a:rPr lang="en-US" dirty="0" err="1"/>
              <a:t>onClickRadioButton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 { </a:t>
            </a:r>
            <a:r>
              <a:rPr lang="en-US" dirty="0" err="1"/>
              <a:t>RadioButton</a:t>
            </a:r>
            <a:r>
              <a:rPr lang="en-US" dirty="0"/>
              <a:t> cars = (</a:t>
            </a:r>
            <a:r>
              <a:rPr lang="en-US" dirty="0" err="1"/>
              <a:t>RadioButton</a:t>
            </a:r>
            <a:r>
              <a:rPr lang="en-US" dirty="0"/>
              <a:t>)sender; </a:t>
            </a:r>
            <a:r>
              <a:rPr lang="en-US" dirty="0" err="1"/>
              <a:t>Toast.MakeText</a:t>
            </a:r>
            <a:r>
              <a:rPr lang="en-US" dirty="0"/>
              <a:t>(this, </a:t>
            </a:r>
            <a:r>
              <a:rPr lang="en-US" dirty="0" err="1"/>
              <a:t>cars.Text</a:t>
            </a:r>
            <a:r>
              <a:rPr lang="en-US" dirty="0"/>
              <a:t>, </a:t>
            </a:r>
            <a:r>
              <a:rPr lang="en-US" dirty="0" err="1"/>
              <a:t>ToastLength.Short</a:t>
            </a:r>
            <a:r>
              <a:rPr lang="en-US" dirty="0"/>
              <a:t>).Show ();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err="1"/>
              <a:t>Toast.MakeText</a:t>
            </a:r>
            <a:r>
              <a:rPr lang="en-US" b="1" dirty="0"/>
              <a:t>() →</a:t>
            </a:r>
            <a:r>
              <a:rPr lang="en-US" dirty="0"/>
              <a:t> This is a view method used to display a message/output in a small pop up. At the bottom of the </a:t>
            </a:r>
            <a:r>
              <a:rPr lang="en-US" b="1" dirty="0" err="1"/>
              <a:t>OnCreate</a:t>
            </a:r>
            <a:r>
              <a:rPr lang="en-US" b="1" dirty="0"/>
              <a:t>()</a:t>
            </a:r>
            <a:r>
              <a:rPr lang="en-US" dirty="0"/>
              <a:t> method just after </a:t>
            </a:r>
            <a:r>
              <a:rPr lang="en-US" b="1" dirty="0" err="1"/>
              <a:t>SetContentView</a:t>
            </a:r>
            <a:r>
              <a:rPr lang="en-US" b="1" dirty="0"/>
              <a:t>()</a:t>
            </a:r>
            <a:r>
              <a:rPr lang="en-US" dirty="0"/>
              <a:t>, add the following piece of code. This will capture each of the radio buttons and add them to the event handler we created.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radio_Ferrari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(</a:t>
            </a:r>
            <a:r>
              <a:rPr lang="en-US" dirty="0" err="1"/>
              <a:t>Resource.Id.radioFerrari</a:t>
            </a:r>
            <a:r>
              <a:rPr lang="en-US" dirty="0"/>
              <a:t>);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radio_Mercedes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Resource.Id.radioMercedes</a:t>
            </a:r>
            <a:r>
              <a:rPr lang="en-US" dirty="0"/>
              <a:t>);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radio_Lambo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(</a:t>
            </a:r>
            <a:r>
              <a:rPr lang="en-US" dirty="0" err="1"/>
              <a:t>Resource.Id.radioLamborghini</a:t>
            </a:r>
            <a:r>
              <a:rPr lang="en-US" dirty="0"/>
              <a:t>);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radio_Audi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Resource.Id.radioAudi</a:t>
            </a:r>
            <a:r>
              <a:rPr lang="en-US" dirty="0"/>
              <a:t>); </a:t>
            </a:r>
            <a:r>
              <a:rPr lang="en-US" dirty="0" err="1"/>
              <a:t>radio_Ferrari.Click</a:t>
            </a:r>
            <a:r>
              <a:rPr lang="en-US" dirty="0"/>
              <a:t> += </a:t>
            </a:r>
            <a:r>
              <a:rPr lang="en-US" dirty="0" err="1"/>
              <a:t>onClickRadioButton</a:t>
            </a:r>
            <a:r>
              <a:rPr lang="en-US" dirty="0"/>
              <a:t>; </a:t>
            </a:r>
            <a:r>
              <a:rPr lang="en-US" dirty="0" err="1"/>
              <a:t>radio_Mercedes.Click</a:t>
            </a:r>
            <a:r>
              <a:rPr lang="en-US" dirty="0"/>
              <a:t> += </a:t>
            </a:r>
            <a:r>
              <a:rPr lang="en-US" dirty="0" err="1"/>
              <a:t>onClickRadioButton</a:t>
            </a:r>
            <a:r>
              <a:rPr lang="en-US" dirty="0"/>
              <a:t>; </a:t>
            </a:r>
            <a:r>
              <a:rPr lang="en-US" dirty="0" err="1"/>
              <a:t>radio_Lambo.Click</a:t>
            </a:r>
            <a:r>
              <a:rPr lang="en-US" dirty="0"/>
              <a:t> += </a:t>
            </a:r>
            <a:r>
              <a:rPr lang="en-US" dirty="0" err="1"/>
              <a:t>onClickRadioButton</a:t>
            </a:r>
            <a:r>
              <a:rPr lang="en-US" dirty="0"/>
              <a:t>; </a:t>
            </a:r>
            <a:r>
              <a:rPr lang="en-US" dirty="0" err="1"/>
              <a:t>radio_Audi.Click</a:t>
            </a:r>
            <a:r>
              <a:rPr lang="en-US" dirty="0"/>
              <a:t> += </a:t>
            </a:r>
            <a:r>
              <a:rPr lang="en-US" dirty="0" err="1"/>
              <a:t>onClickRadioButton</a:t>
            </a:r>
            <a:r>
              <a:rPr lang="en-US" dirty="0"/>
              <a:t>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Output Display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382000" cy="5029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533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 run your application. It should display the following screen as the output 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b="1" dirty="0"/>
              <a:t>Toggle Buttons</a:t>
            </a:r>
          </a:p>
          <a:p>
            <a:pPr algn="just"/>
            <a:r>
              <a:rPr lang="en-US" dirty="0"/>
              <a:t>Toggle button are used to alternate between two states, e.g., it can toggle between ON and OFF. Open </a:t>
            </a:r>
            <a:r>
              <a:rPr lang="en-US" b="1" dirty="0"/>
              <a:t>Resources\layout\</a:t>
            </a:r>
            <a:r>
              <a:rPr lang="en-US" b="1" dirty="0" err="1"/>
              <a:t>Main.axml</a:t>
            </a:r>
            <a:r>
              <a:rPr lang="en-US" dirty="0"/>
              <a:t> and add the following lines of code to create a toggle button.</a:t>
            </a:r>
          </a:p>
          <a:p>
            <a:pPr algn="just"/>
            <a:endParaRPr lang="en-US" dirty="0"/>
          </a:p>
          <a:p>
            <a:pPr>
              <a:buNone/>
            </a:pPr>
            <a:r>
              <a:rPr lang="en-US" dirty="0"/>
              <a:t>	&lt;?xml version = "1.0" encoding = "utf-8"?&gt; </a:t>
            </a:r>
          </a:p>
          <a:p>
            <a:pPr>
              <a:buNone/>
            </a:pPr>
            <a:r>
              <a:rPr lang="en-US" dirty="0"/>
              <a:t>	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 = "http://schemas.android.com/apk/res/android" </a:t>
            </a:r>
            <a:r>
              <a:rPr lang="en-US" dirty="0" err="1"/>
              <a:t>android:orientation</a:t>
            </a:r>
            <a:r>
              <a:rPr lang="en-US" dirty="0"/>
              <a:t> = "vertical" </a:t>
            </a:r>
            <a:r>
              <a:rPr lang="en-US" dirty="0" err="1"/>
              <a:t>android:background</a:t>
            </a:r>
            <a:r>
              <a:rPr lang="en-US" dirty="0"/>
              <a:t> = "#d3d3d3"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"&gt; </a:t>
            </a:r>
          </a:p>
          <a:p>
            <a:pPr>
              <a:buNone/>
            </a:pPr>
            <a:r>
              <a:rPr lang="en-US" dirty="0"/>
              <a:t>	&lt;</a:t>
            </a:r>
            <a:r>
              <a:rPr lang="en-US" dirty="0" err="1"/>
              <a:t>ToggleButton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 = "@+id/</a:t>
            </a:r>
            <a:r>
              <a:rPr lang="en-US" dirty="0" err="1"/>
              <a:t>togglebutton</a:t>
            </a:r>
            <a:r>
              <a:rPr lang="en-US" dirty="0"/>
              <a:t>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android:textOn</a:t>
            </a:r>
            <a:r>
              <a:rPr lang="en-US" dirty="0"/>
              <a:t> = "Torch ON" </a:t>
            </a:r>
            <a:r>
              <a:rPr lang="en-US" dirty="0" err="1"/>
              <a:t>android:textOff</a:t>
            </a:r>
            <a:r>
              <a:rPr lang="en-US" dirty="0"/>
              <a:t> = "Torch OFF" </a:t>
            </a:r>
            <a:r>
              <a:rPr lang="en-US" dirty="0" err="1"/>
              <a:t>android:textColor</a:t>
            </a:r>
            <a:r>
              <a:rPr lang="en-US" dirty="0"/>
              <a:t> = "@</a:t>
            </a:r>
            <a:r>
              <a:rPr lang="en-US" dirty="0" err="1"/>
              <a:t>android:color</a:t>
            </a:r>
            <a:r>
              <a:rPr lang="en-US" dirty="0"/>
              <a:t>/black" /&gt; </a:t>
            </a:r>
          </a:p>
          <a:p>
            <a:pPr>
              <a:buNone/>
            </a:pPr>
            <a:r>
              <a:rPr lang="en-US" dirty="0"/>
              <a:t>	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can add actions to the toggle bar when it is clicked. Open </a:t>
            </a:r>
            <a:r>
              <a:rPr lang="en-US" b="1" dirty="0" err="1"/>
              <a:t>MainActivity.cs</a:t>
            </a:r>
            <a:r>
              <a:rPr lang="en-US" dirty="0"/>
              <a:t> and add the following lines of code after the </a:t>
            </a:r>
            <a:r>
              <a:rPr lang="en-US" b="1" dirty="0" err="1"/>
              <a:t>OnCreate</a:t>
            </a:r>
            <a:r>
              <a:rPr lang="en-US" b="1" dirty="0"/>
              <a:t>()</a:t>
            </a:r>
            <a:r>
              <a:rPr lang="en-US" dirty="0"/>
              <a:t> method class.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ToggleButton</a:t>
            </a:r>
            <a:r>
              <a:rPr lang="en-US" dirty="0"/>
              <a:t> </a:t>
            </a:r>
            <a:r>
              <a:rPr lang="en-US" dirty="0" err="1"/>
              <a:t>togglebutton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ToggleButton</a:t>
            </a:r>
            <a:r>
              <a:rPr lang="en-US" dirty="0"/>
              <a:t>&gt; (</a:t>
            </a:r>
            <a:r>
              <a:rPr lang="en-US" dirty="0" err="1"/>
              <a:t>Resource.Id.togglebutton</a:t>
            </a:r>
            <a:r>
              <a:rPr lang="en-US" dirty="0"/>
              <a:t>); </a:t>
            </a:r>
            <a:r>
              <a:rPr lang="en-US" dirty="0" err="1"/>
              <a:t>togglebutton.Click</a:t>
            </a:r>
            <a:r>
              <a:rPr lang="en-US" dirty="0"/>
              <a:t> += (o, e) =&gt; { if (</a:t>
            </a:r>
            <a:r>
              <a:rPr lang="en-US" dirty="0" err="1"/>
              <a:t>togglebutton.Checked</a:t>
            </a:r>
            <a:r>
              <a:rPr lang="en-US" dirty="0"/>
              <a:t>) </a:t>
            </a:r>
            <a:r>
              <a:rPr lang="en-US" dirty="0" err="1"/>
              <a:t>Toast.MakeText</a:t>
            </a:r>
            <a:r>
              <a:rPr lang="en-US" dirty="0"/>
              <a:t>(this, "Torch is ON", </a:t>
            </a:r>
            <a:r>
              <a:rPr lang="en-US" dirty="0" err="1"/>
              <a:t>ToastLength.Short</a:t>
            </a:r>
            <a:r>
              <a:rPr lang="en-US" dirty="0"/>
              <a:t>).Show (); </a:t>
            </a:r>
          </a:p>
          <a:p>
            <a:pPr>
              <a:buNone/>
            </a:pPr>
            <a:r>
              <a:rPr lang="en-US" dirty="0"/>
              <a:t>	else </a:t>
            </a:r>
            <a:r>
              <a:rPr lang="en-US" dirty="0" err="1"/>
              <a:t>Toast.MakeText</a:t>
            </a:r>
            <a:r>
              <a:rPr lang="en-US" dirty="0"/>
              <a:t>(this, "Torch is OFF", </a:t>
            </a:r>
            <a:r>
              <a:rPr lang="en-US" dirty="0" err="1"/>
              <a:t>ToastLength.Short</a:t>
            </a:r>
            <a:r>
              <a:rPr lang="en-US" dirty="0"/>
              <a:t>).Show(); };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TextView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 is a very important component of the Android widgets. It is primarily used for displaying texts on an Android screen.</a:t>
            </a:r>
          </a:p>
          <a:p>
            <a:r>
              <a:rPr lang="en-US" dirty="0">
                <a:solidFill>
                  <a:schemeClr val="tx1"/>
                </a:solidFill>
              </a:rPr>
              <a:t>To create a 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, simply open </a:t>
            </a:r>
            <a:r>
              <a:rPr lang="en-US" b="1" dirty="0" err="1">
                <a:solidFill>
                  <a:schemeClr val="tx1"/>
                </a:solidFill>
              </a:rPr>
              <a:t>main.axml</a:t>
            </a:r>
            <a:r>
              <a:rPr lang="en-US" dirty="0">
                <a:solidFill>
                  <a:schemeClr val="tx1"/>
                </a:solidFill>
              </a:rPr>
              <a:t> and add the following code between the linear layout tags.</a:t>
            </a:r>
          </a:p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android:text</a:t>
            </a:r>
            <a:r>
              <a:rPr lang="en-US" dirty="0">
                <a:solidFill>
                  <a:schemeClr val="tx1"/>
                </a:solidFill>
              </a:rPr>
              <a:t> = "Hello I am a text View" </a:t>
            </a:r>
            <a:r>
              <a:rPr lang="en-US" dirty="0" err="1">
                <a:solidFill>
                  <a:schemeClr val="tx1"/>
                </a:solidFill>
              </a:rPr>
              <a:t>android:layout_width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 err="1">
                <a:solidFill>
                  <a:schemeClr val="tx1"/>
                </a:solidFill>
              </a:rPr>
              <a:t>match_parent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android:layout_height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android:id</a:t>
            </a:r>
            <a:r>
              <a:rPr lang="en-US" dirty="0">
                <a:solidFill>
                  <a:schemeClr val="tx1"/>
                </a:solidFill>
              </a:rPr>
              <a:t> = "@+id/textview1" /&gt;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when you run the App, it should display the following output −</a:t>
            </a:r>
          </a:p>
        </p:txBody>
      </p:sp>
      <p:pic>
        <p:nvPicPr>
          <p:cNvPr id="23554" name="Picture 2" descr="Torch ON and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001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/>
              <a:t>Button</a:t>
            </a:r>
          </a:p>
          <a:p>
            <a:r>
              <a:rPr lang="en-US" dirty="0"/>
              <a:t>A button is a control used to trigger an event when it is clicked. Under your </a:t>
            </a:r>
            <a:r>
              <a:rPr lang="en-US" b="1" dirty="0" err="1"/>
              <a:t>Main.axml</a:t>
            </a:r>
            <a:r>
              <a:rPr lang="en-US" dirty="0"/>
              <a:t> file, type the following code to create a button.</a:t>
            </a:r>
          </a:p>
          <a:p>
            <a:r>
              <a:rPr lang="en-US" dirty="0"/>
              <a:t>&lt;Button </a:t>
            </a:r>
            <a:r>
              <a:rPr lang="en-US" dirty="0" err="1"/>
              <a:t>android:id</a:t>
            </a:r>
            <a:r>
              <a:rPr lang="en-US" dirty="0"/>
              <a:t> = "@+id/</a:t>
            </a:r>
            <a:r>
              <a:rPr lang="en-US" dirty="0" err="1"/>
              <a:t>MyButton</a:t>
            </a:r>
            <a:r>
              <a:rPr lang="en-US" dirty="0"/>
              <a:t>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 = "@string/Hello" /&gt; </a:t>
            </a:r>
          </a:p>
          <a:p>
            <a:pPr>
              <a:buNone/>
            </a:pPr>
            <a:r>
              <a:rPr lang="en-US" dirty="0"/>
              <a:t>	Open </a:t>
            </a:r>
            <a:r>
              <a:rPr lang="en-US" b="1" dirty="0"/>
              <a:t>Resources\Values\Strings.xml</a:t>
            </a:r>
            <a:r>
              <a:rPr lang="en-US" dirty="0"/>
              <a:t> and type the following line of code in between &lt;resources&gt; tag.</a:t>
            </a:r>
          </a:p>
          <a:p>
            <a:pPr algn="ctr">
              <a:buNone/>
            </a:pPr>
            <a:r>
              <a:rPr lang="en-US" dirty="0"/>
              <a:t>&lt;string name="Hello"&gt;Click Me!&lt;/string&gt;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above code provides the value of the button we created. Next, we open </a:t>
            </a:r>
            <a:r>
              <a:rPr lang="en-US" b="1" dirty="0" err="1"/>
              <a:t>MainActivity.cs</a:t>
            </a:r>
            <a:r>
              <a:rPr lang="en-US" dirty="0"/>
              <a:t> and create the action to be performed when the button is clicked. Type the following code under </a:t>
            </a:r>
            <a:r>
              <a:rPr lang="en-US" b="1" dirty="0" err="1"/>
              <a:t>base.OnCreate</a:t>
            </a:r>
            <a:r>
              <a:rPr lang="en-US" dirty="0"/>
              <a:t> (bundle) method.</a:t>
            </a:r>
          </a:p>
          <a:p>
            <a:pPr>
              <a:buNone/>
            </a:pPr>
            <a:r>
              <a:rPr lang="en-US" dirty="0"/>
              <a:t>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&lt;Button&gt;(</a:t>
            </a:r>
            <a:r>
              <a:rPr lang="en-US" dirty="0" err="1"/>
              <a:t>Resource.Id.MyButton</a:t>
            </a:r>
            <a:r>
              <a:rPr lang="en-US" dirty="0"/>
              <a:t>); </a:t>
            </a:r>
            <a:r>
              <a:rPr lang="en-US" dirty="0" err="1"/>
              <a:t>button.Click</a:t>
            </a:r>
            <a:r>
              <a:rPr lang="en-US" dirty="0"/>
              <a:t> += delegate { </a:t>
            </a:r>
            <a:r>
              <a:rPr lang="en-US" dirty="0" err="1"/>
              <a:t>button.Text</a:t>
            </a:r>
            <a:r>
              <a:rPr lang="en-US" dirty="0"/>
              <a:t> = "You clicked me"; 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tton Ap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001000" cy="4876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5486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above code displays “You Clicked Me” when a user clicks on the button.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ndViewBy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924800" cy="5410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1524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FindViewById</a:t>
            </a:r>
            <a:r>
              <a:rPr lang="en-US" b="1" dirty="0"/>
              <a:t>&lt;&lt; --&gt;</a:t>
            </a:r>
            <a:r>
              <a:rPr lang="en-US" dirty="0"/>
              <a:t> This method finds the ID of a view that was identified. It searches for the id in the .</a:t>
            </a:r>
            <a:r>
              <a:rPr lang="en-US" dirty="0" err="1"/>
              <a:t>axml</a:t>
            </a:r>
            <a:r>
              <a:rPr lang="en-US" dirty="0"/>
              <a:t> layout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/>
              <a:t>Checkbox</a:t>
            </a:r>
          </a:p>
          <a:p>
            <a:r>
              <a:rPr lang="en-US" dirty="0"/>
              <a:t>A checkbox is used when one wants to select more than one option from a group of options. In this example, we are going to create a checkbox which on selected, displays a message that it has been checked, else it displays unchecked.</a:t>
            </a:r>
          </a:p>
          <a:p>
            <a:r>
              <a:rPr lang="en-US" dirty="0"/>
              <a:t>To start with, we open </a:t>
            </a:r>
            <a:r>
              <a:rPr lang="en-US" b="1" dirty="0" err="1"/>
              <a:t>Main.axml</a:t>
            </a:r>
            <a:r>
              <a:rPr lang="en-US" dirty="0"/>
              <a:t> file in our project and type the following line of code to create a checkbox.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&lt;?xml version = "1.0" encoding = "utf-8"?&gt;</a:t>
            </a:r>
          </a:p>
          <a:p>
            <a:pPr>
              <a:buNone/>
            </a:pPr>
            <a:r>
              <a:rPr lang="en-US" dirty="0"/>
              <a:t> 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 = "http://schemas.android.com/apk/res/android" </a:t>
            </a:r>
            <a:r>
              <a:rPr lang="en-US" dirty="0" err="1"/>
              <a:t>android:orientation</a:t>
            </a:r>
            <a:r>
              <a:rPr lang="en-US" dirty="0"/>
              <a:t> = "vertical" </a:t>
            </a:r>
            <a:r>
              <a:rPr lang="en-US" dirty="0" err="1"/>
              <a:t>android:background</a:t>
            </a:r>
            <a:r>
              <a:rPr lang="en-US" dirty="0"/>
              <a:t> = "#d3d3d3" </a:t>
            </a:r>
            <a:r>
              <a:rPr lang="en-US" dirty="0" err="1"/>
              <a:t>android:layout_width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fill_parent</a:t>
            </a:r>
            <a:r>
              <a:rPr lang="en-US" dirty="0"/>
              <a:t>"&gt; 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 = "</a:t>
            </a:r>
            <a:r>
              <a:rPr lang="en-US" dirty="0" err="1"/>
              <a:t>CheckBox</a:t>
            </a:r>
            <a:r>
              <a:rPr lang="en-US" dirty="0"/>
              <a:t>" </a:t>
            </a:r>
            <a:r>
              <a:rPr lang="en-US" dirty="0" err="1"/>
              <a:t>android:padding</a:t>
            </a:r>
            <a:r>
              <a:rPr lang="en-US" dirty="0"/>
              <a:t> = "25dp" </a:t>
            </a:r>
            <a:r>
              <a:rPr lang="en-US" dirty="0" err="1"/>
              <a:t>android:layout_width</a:t>
            </a:r>
            <a:r>
              <a:rPr lang="en-US" dirty="0"/>
              <a:t> = "300dp" </a:t>
            </a:r>
            <a:r>
              <a:rPr lang="en-US" dirty="0" err="1"/>
              <a:t>android:layout_height</a:t>
            </a:r>
            <a:r>
              <a:rPr lang="en-US" dirty="0"/>
              <a:t> = 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android:id</a:t>
            </a:r>
            <a:r>
              <a:rPr lang="en-US" dirty="0"/>
              <a:t> = "@+id/checkBox1" </a:t>
            </a:r>
            <a:r>
              <a:rPr lang="en-US" dirty="0" err="1"/>
              <a:t>android:textColor</a:t>
            </a:r>
            <a:r>
              <a:rPr lang="en-US" dirty="0"/>
              <a:t> = "@</a:t>
            </a:r>
            <a:r>
              <a:rPr lang="en-US" dirty="0" err="1"/>
              <a:t>android:color</a:t>
            </a:r>
            <a:r>
              <a:rPr lang="en-US" dirty="0"/>
              <a:t>/black" </a:t>
            </a:r>
            <a:r>
              <a:rPr lang="en-US" dirty="0" err="1"/>
              <a:t>android:background</a:t>
            </a:r>
            <a:r>
              <a:rPr lang="en-US" dirty="0"/>
              <a:t> = "@</a:t>
            </a:r>
            <a:r>
              <a:rPr lang="en-US" dirty="0" err="1"/>
              <a:t>android:color</a:t>
            </a:r>
            <a:r>
              <a:rPr lang="en-US" dirty="0"/>
              <a:t>/</a:t>
            </a:r>
            <a:r>
              <a:rPr lang="en-US" dirty="0" err="1"/>
              <a:t>holo_blue_dark</a:t>
            </a:r>
            <a:r>
              <a:rPr lang="en-US" dirty="0"/>
              <a:t>" /&gt; &lt;/</a:t>
            </a:r>
            <a:r>
              <a:rPr lang="en-US" dirty="0" err="1"/>
              <a:t>LinearLayout</a:t>
            </a:r>
            <a:r>
              <a:rPr lang="en-US" dirty="0"/>
              <a:t>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Next, go to </a:t>
            </a:r>
            <a:r>
              <a:rPr lang="en-US" b="1" dirty="0" err="1"/>
              <a:t>MainActivity.cs</a:t>
            </a:r>
            <a:r>
              <a:rPr lang="en-US" dirty="0"/>
              <a:t> to add the functionality code.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checkMe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&gt;(Resource.Id.checkBox1); </a:t>
            </a:r>
            <a:r>
              <a:rPr lang="en-US" dirty="0" err="1"/>
              <a:t>checkMe.CheckedChange</a:t>
            </a:r>
            <a:r>
              <a:rPr lang="en-US" dirty="0"/>
              <a:t> += (object sender, </a:t>
            </a:r>
            <a:r>
              <a:rPr lang="en-US" dirty="0" err="1"/>
              <a:t>CompoundButton.CheckedChangeEventArgs</a:t>
            </a:r>
            <a:r>
              <a:rPr lang="en-US" dirty="0"/>
              <a:t> e) =&gt; { </a:t>
            </a:r>
            <a:r>
              <a:rPr lang="en-US" dirty="0" err="1"/>
              <a:t>CheckBox</a:t>
            </a:r>
            <a:r>
              <a:rPr lang="en-US" dirty="0"/>
              <a:t> check = (</a:t>
            </a:r>
            <a:r>
              <a:rPr lang="en-US" dirty="0" err="1"/>
              <a:t>CheckBox</a:t>
            </a:r>
            <a:r>
              <a:rPr lang="en-US" dirty="0"/>
              <a:t>)sender; if(</a:t>
            </a:r>
            <a:r>
              <a:rPr lang="en-US" dirty="0" err="1"/>
              <a:t>check.Checked</a:t>
            </a:r>
            <a:r>
              <a:rPr lang="en-US" dirty="0"/>
              <a:t>) { </a:t>
            </a:r>
            <a:r>
              <a:rPr lang="en-US" dirty="0" err="1"/>
              <a:t>check.Text</a:t>
            </a:r>
            <a:r>
              <a:rPr lang="en-US" dirty="0"/>
              <a:t> = "Checkbox has been checked"; } else { </a:t>
            </a:r>
            <a:r>
              <a:rPr lang="en-US" dirty="0" err="1"/>
              <a:t>check.Text</a:t>
            </a:r>
            <a:r>
              <a:rPr lang="en-US" dirty="0"/>
              <a:t> = "Checkbox has not been checked"; } 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846</Words>
  <Application>Microsoft Office PowerPoint</Application>
  <PresentationFormat>On-screen Show (4:3)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Xamarin - Building the App GUI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From the above code, we first find the checkbox using findViewById. Next, we create a handler method for our checkbox and in our handler, we create an if else statement which displays a message depending on the outcome selected. CompoundButton.CheckedChangeEventArgs → This method fires an event when the checkbox state changes.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when you run the App, it should display the following output −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- Building the App GUI</dc:title>
  <dc:creator>EliteBook</dc:creator>
  <cp:lastModifiedBy>Nishant G</cp:lastModifiedBy>
  <cp:revision>2</cp:revision>
  <dcterms:created xsi:type="dcterms:W3CDTF">2018-03-23T20:51:49Z</dcterms:created>
  <dcterms:modified xsi:type="dcterms:W3CDTF">2018-10-11T12:17:15Z</dcterms:modified>
</cp:coreProperties>
</file>