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BM Plex Sa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CD57D4-982D-49BB-8B6E-483ECC5A778E}">
  <a:tblStyle styleId="{CACD57D4-982D-49BB-8B6E-483ECC5A7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SemiBold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IBMPlexSansSemiBold-italic.fntdata"/><Relationship Id="rId27" Type="http://schemas.openxmlformats.org/officeDocument/2006/relationships/font" Target="fonts/IBMPlexSa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на решение 25 минут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54c8e2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654c8e2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54c8e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1654c8e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00978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00978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54c8e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654c8e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54c8e2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654c8e2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5.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92500" y="823025"/>
            <a:ext cx="76773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 из 123 случайных чисел. Найдите количество элементов массива, значения которых лежат в отрезке [10,99].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latin typeface="IBM Plex Sans"/>
                <a:ea typeface="IBM Plex Sans"/>
                <a:cs typeface="IBM Plex Sans"/>
                <a:sym typeface="IBM Plex Sans"/>
              </a:rPr>
              <a:t>Пример для массива из 5, а не 123 элементов. В своём решении сделайте для 123</a:t>
            </a:r>
            <a:endParaRPr i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[5, 18, 123, 6, 2] -&gt; 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[1, 2, 3, 6, 2] -&gt; 0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[10, 11, 12, 13, 14] -&gt; 5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37: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 2 3 4 5] -&gt; 5 8 3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[6 7 3 6] -&gt; 36 21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92500" y="218000"/>
            <a:ext cx="58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Решение в группах задач: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92500" y="566525"/>
            <a:ext cx="7677300" cy="4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 из 123 случайных чисел. Найдите количество элементов массива, значения которых лежат в отрезке [10,99].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latin typeface="IBM Plex Sans"/>
                <a:ea typeface="IBM Plex Sans"/>
                <a:cs typeface="IBM Plex Sans"/>
                <a:sym typeface="IBM Plex Sans"/>
              </a:rPr>
              <a:t>Пример для массива из 5, а не 123 элементов. В своём решении сделайте для 123</a:t>
            </a:r>
            <a:endParaRPr i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[5, 18, 123, 6, 2] -&gt; 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[1, 2, 3, 6, 2] -&gt; 0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[10, 11, 12, 13, 14] -&gt; 5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37: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 2 3 4 5] -&gt; 5 8 3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[6 7 3 6] -&gt; 36 21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1153" y="1800225"/>
            <a:ext cx="1700122" cy="17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6778350" y="2242871"/>
            <a:ext cx="1335600" cy="47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92500" y="360375"/>
            <a:ext cx="58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Общее обсуждение решения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{CACD57D4-982D-49BB-8B6E-483ECC5A778E}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34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Задайте массив заполненный случайными положительными трёхзначными числами. Напишите программу, которая покажет количество чётных чисел в массиве.</a:t>
                      </a:r>
                      <a:endParaRPr b="1"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[345, 897, 568, 234] -&gt; 2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36: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одномерный массив, заполненный случайными числами. Найдите сумму элементов, стоящих на нечётных позициях.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[3, 7, 23, 12] -&gt; 19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[-4, -6, 89, 6] -&gt; 0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38: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массив вещественных чисел. Найдите разницу между максимальным и минимальным элементов массива.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 7 22 2 78] -&gt; 76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82" name="Google Shape;182;p2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5.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Напишите цикл, который принимает на вход два числа (A и B) и возводит число A в натуральную степень B.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27: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число и выдаёт сумму цифр в числе.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29: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задаёт массив из 8 элементов и выводит их на экран.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сеньором”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</a:t>
            </a:r>
            <a:r>
              <a:rPr lang="ru-RU" sz="1400">
                <a:solidFill>
                  <a:schemeClr val="dk2"/>
                </a:solidFill>
              </a:rPr>
              <a:t> лидом</a:t>
            </a:r>
            <a:r>
              <a:rPr lang="ru-RU" sz="1400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2500" y="566525"/>
            <a:ext cx="8263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31: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Задайте массив из 12 элементов, заполненный случайными числами из промежутка [-9, 9]. Найдите сумму отрицательных и положительных элементов массива.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Например, в массиве [3,9,-8,1,0,-7,2,-1,8,-3,-1,6] сумма положительных чисел равна 29, сумма отрицательных равна -20.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latin typeface="IBM Plex Sans"/>
                <a:ea typeface="IBM Plex Sans"/>
                <a:cs typeface="IBM Plex Sans"/>
                <a:sym typeface="IBM Plex Sans"/>
              </a:rPr>
              <a:t>Задача 32: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замена элементов массива: положительные элементы замените на соответствующие отрицательные, и наоборот.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[-4, -8, 8, 2] -&gt; [4, 8, -8, -2]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33: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Задайте массив. Напишите программу, которая определяет, присутствует ли заданное число в массиве.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4; массив [6, 7, 19, 345, 3] -&gt; нет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-3; массив [6, 7, 19, 345, 3] -&gt; да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63038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latin typeface="IBM Plex Sans"/>
                <a:ea typeface="IBM Plex Sans"/>
                <a:cs typeface="IBM Plex Sans"/>
                <a:sym typeface="IBM Plex Sans"/>
              </a:rPr>
              <a:t>Задача 32: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замена элементов массива: положительные элементы замените на соответствующие отрицательные, и наоборот.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[-4, -8, 8, 2] -&gt; [4, 8, -8, -2]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33: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Задайте массив. Напишите программу, которая определяет, присутствует ли заданное число в массиве.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4; массив [6, 7, 19, 345, 3] -&gt; нет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-3; массив [6, 7, 19, 345, 3] -&gt; да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63038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