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7A24CC-EF8B-4515-B4E9-BB4F907C684B}">
  <a:tblStyle styleId="{F07A24CC-EF8B-4515-B4E9-BB4F907C6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44a737e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744a737e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44a737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11744a737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1a576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44a737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744a737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44a737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744a737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7.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92500" y="360375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выглядел 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92500" y="360375"/>
            <a:ext cx="7111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выглядел 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сумму элементов, находящихся на главной диагонали (с индексами (0,0); (1;1) и т.д.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{F07A24CC-EF8B-4515-B4E9-BB4F907C684B}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47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двумерный массив размером m×n, заполненный случайными вещественными числами.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 = 3, n = 4.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0,5 7 -2 -0,2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1 -3,3 8 -9,9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7,8 -7,1 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50: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17 -&gt; такого числа в массиве нет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52</a:t>
                      </a: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двумерный массив из целых чисел. Найдите среднее арифметическое элементов в каждом столбце.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Среднее арифметическое каждого столбца: 4,6; 5,6; 3,6; 3.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3" name="Google Shape;183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7.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41: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Пользователь вводит с клавиатуры M чисел. Посчитайте, сколько чисел больше 0 ввёл пользователь.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46: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двумерный массив размером m×n, заполненный случайными целыми числами.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1 4 8 19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5 -2 33 -2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77 3 8 1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