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F02-A951-45B6-BE22-0C12790E5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4239C-6F5A-4E4A-8C8E-24CCD6B76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F919-2610-4B0C-B94B-9FE91AC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354-AC21-4FCD-99BC-E74956D7C17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0B44-38A6-44FE-AB90-96554695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87DC-6D52-4B7B-AC7E-4F92AA78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AB2-7580-437C-A25B-B9DCB345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014C-B948-4E4F-B6DF-3283238C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6FBBF-F031-4804-956F-7AA8D5E89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7D8B-2A04-4E53-98C3-6D7EC932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354-AC21-4FCD-99BC-E74956D7C17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F967E-954B-4C77-8A7C-ADAB26D7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31DF-F687-4619-A0CF-2B5C73C0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AB2-7580-437C-A25B-B9DCB345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8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E5F5C-72FD-45A9-9C45-9C28682E9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44950-8D77-49C6-AF4E-92806CBE7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3641-013D-47F3-81AC-D07D6A30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354-AC21-4FCD-99BC-E74956D7C17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C61C-789F-4ADE-86B9-C1A0101E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16F2-B2D1-4233-8386-0A82B33E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AB2-7580-437C-A25B-B9DCB345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8FFB-2D7D-4941-84F5-9BB70706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5657-5986-4E8D-83A6-5DC5CFDF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530B1-F706-49D7-AEDA-E3A94655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354-AC21-4FCD-99BC-E74956D7C17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4CD9-E839-44BA-B6EA-018023DD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4483-219F-4D7A-AFB9-CD3084A1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AB2-7580-437C-A25B-B9DCB345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AE12-140D-4C54-9098-76D33AA0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A382-B906-4108-B7DE-DD5A7C98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9D54-7CE2-4904-9788-539C0230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354-AC21-4FCD-99BC-E74956D7C17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9673-1BCE-4C6F-B29C-7CF1B958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28AA-4C8D-41EB-BE6F-EA7BBBE8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AB2-7580-437C-A25B-B9DCB345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ACAC-4DAD-428A-ABE0-97E02921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4A84-655B-47E1-8FAF-7612698C6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50E55-109F-4F93-8FE8-19D387E4F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065ED-D7F0-4115-82CD-0B961632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354-AC21-4FCD-99BC-E74956D7C17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D813C-4BB6-4C7A-8EBD-9CFC6FD5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2C49-CC2E-4E70-B1F0-39333AC4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AB2-7580-437C-A25B-B9DCB345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BF03-1AC3-4A94-8ED5-0E12CB80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2B2C-525B-42C6-A8CC-75FEE0EF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4FE2F-F0C0-4C51-B1EB-D27DED0E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46F13-C671-49B0-9E02-7216F79A9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DAEA9-A823-4F60-8864-42B8D3E06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A3E30-4D7B-44F1-A1D9-7F166C8C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354-AC21-4FCD-99BC-E74956D7C17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1301C-E0F9-4917-BF30-58452917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1ED6B-EC3F-48D9-8C7D-AB71526C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AB2-7580-437C-A25B-B9DCB345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5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7C2D-4C79-412F-A43C-6AEEFA59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9F9D3-FC30-42A7-9BBC-5B6668CB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354-AC21-4FCD-99BC-E74956D7C17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63356-35BC-46C4-AA35-B0457924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09C0E-F71C-4D2D-884B-A9BEC784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AB2-7580-437C-A25B-B9DCB345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130D1-661F-483A-951F-0B1D29B1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354-AC21-4FCD-99BC-E74956D7C17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BF6E2-F6B6-456B-A915-09B4CD34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80982-FAC1-4DDF-91F7-5EF9FB5C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AB2-7580-437C-A25B-B9DCB345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4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BD28-AC38-4482-98C6-572B5AC9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FDDD-ED67-4B78-B652-C7C8E761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337F4-647F-40F3-AC6C-B498FDE65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5526C-6B27-427D-AADE-28A68F98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354-AC21-4FCD-99BC-E74956D7C17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E1E2-70B2-42C4-97E2-B8D87F2B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1116-1B92-46C4-BA9D-55E17341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AB2-7580-437C-A25B-B9DCB345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178F-3D86-47A0-A6B9-8BDB4F65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87BEF-4ACC-4B2E-98E4-B47F40A8D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84779-7CB7-4054-AC3C-42EFC2867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57B85-6C43-47AB-AFB8-E26364FC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354-AC21-4FCD-99BC-E74956D7C17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41232-0210-42F7-8E19-BA1B829D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5F477-2EC4-41FE-8ECA-3AC6D498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AB2-7580-437C-A25B-B9DCB345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4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6E0A9-84BB-418B-B7D5-AE8F5291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15CB0-29D3-4069-8872-BD73E7D1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99047-A7E8-4FBB-867E-59C437FD1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9354-AC21-4FCD-99BC-E74956D7C17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9A0C-690C-498D-97E4-BC5CB0D65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990C-76B6-4385-8F19-104B5036C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EAB2-7580-437C-A25B-B9DCB345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CC4C-FD9D-427F-9546-3B59F9FE8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Delay or Latency Data from 6 Sites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2D771-6AC5-464A-A164-A7F4089EB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1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3F32-9527-47C2-AF3C-B59D8AC4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465744"/>
            <a:ext cx="3397898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Rata-rata Latency per Site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B7A26-9B6E-407E-8904-9BE21A5156A0}"/>
              </a:ext>
            </a:extLst>
          </p:cNvPr>
          <p:cNvSpPr/>
          <p:nvPr/>
        </p:nvSpPr>
        <p:spPr>
          <a:xfrm>
            <a:off x="601047" y="4712751"/>
            <a:ext cx="3144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Site YOGI </a:t>
            </a:r>
            <a:r>
              <a:rPr lang="en-US" sz="2000" dirty="0" err="1"/>
              <a:t>memiliki</a:t>
            </a:r>
            <a:r>
              <a:rPr lang="en-US" sz="2000" dirty="0"/>
              <a:t> rata-rata latency 33.56 jam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9D7F2-EB3B-456C-8CC1-06A55ED3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527" y="465744"/>
            <a:ext cx="7733558" cy="59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6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05B4-DAAB-4A84-91F6-A48D8D9C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Latency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7C7E48-0809-4EFF-BA33-C3660B62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1495131"/>
            <a:ext cx="5762625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121258-10E9-45B6-BE3E-B2BDF632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5131"/>
            <a:ext cx="57626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5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1539ED-96E3-4C86-8C9B-CCE2FBF4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95" y="0"/>
            <a:ext cx="4389120" cy="36821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1B2D6-1E6C-47C4-AD8C-947664A2A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206240" cy="3476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FAD3CC-3135-465E-8971-19AEBA2B7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436" y="3681968"/>
            <a:ext cx="3868406" cy="3176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585DA5-F6E9-4C99-B09D-D504497C2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800" y="3429000"/>
            <a:ext cx="4114800" cy="34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5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Delay or Latency Data from 6 Sites </vt:lpstr>
      <vt:lpstr>Rata-rata Latency per Site</vt:lpstr>
      <vt:lpstr>Grafik Latency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Boma Anjang</dc:creator>
  <cp:lastModifiedBy>Boma Anjang</cp:lastModifiedBy>
  <cp:revision>5</cp:revision>
  <dcterms:created xsi:type="dcterms:W3CDTF">2024-01-26T00:43:24Z</dcterms:created>
  <dcterms:modified xsi:type="dcterms:W3CDTF">2024-01-26T02:53:28Z</dcterms:modified>
</cp:coreProperties>
</file>