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4A51-603D-E971-35A3-25656BF83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E5620-6412-66E8-FD47-689856654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BBCD-5212-F304-9418-C91FBB46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C44F-DF2E-4F24-99FB-BFA872EF895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4F77D-4B01-D0E6-DD62-FB23F804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0162E-FE39-D686-C699-2DB824AD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E5E5-3F6D-4327-8417-7F9BE598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5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C25F-6D0F-42D8-757D-C61C7576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70B35-2E5D-8358-29CF-2FDEBF104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09972-F7C4-9200-50D4-87CE760A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C44F-DF2E-4F24-99FB-BFA872EF895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117A-6050-37FC-4515-5B6DE037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FD349-45FC-E971-1DDC-C199362A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E5E5-3F6D-4327-8417-7F9BE598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501BC-DC0E-509A-BF9F-AE74F9843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10205-7935-FB20-8162-327A1FE97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54112-C952-D54F-14E5-D7AC846C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C44F-DF2E-4F24-99FB-BFA872EF895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2E200-05CD-8C18-364B-3190C00F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749F8-93A1-0EAF-64EA-D666F8B3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E5E5-3F6D-4327-8417-7F9BE598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7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51E7-5744-96CA-990F-14C21EC6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C3583-89B7-D823-0BB4-1A58FB153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70F29-4ACD-6E3D-2572-B0179FF9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C44F-DF2E-4F24-99FB-BFA872EF895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97104-8155-6363-F236-5C520364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55CDB-326C-8D86-34DE-77DC575C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E5E5-3F6D-4327-8417-7F9BE598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9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097E-2919-D0BE-D158-8A98EC72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AF6EE-1175-23A0-ECB3-D9969F860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C8563-8916-812D-623B-B98A5896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C44F-DF2E-4F24-99FB-BFA872EF895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9DB26-F33D-6F56-B77A-C2BC66EA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FDD89-4FE0-A31D-50F9-D853303C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E5E5-3F6D-4327-8417-7F9BE598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5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46BC-DE2A-C9D7-FBCD-C28DEB6C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01FAD-56AB-E04A-36BE-C8D144A73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88747-B8B6-610B-5F0F-0CE173582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9BFFB-0F49-AE55-73E4-7886D716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C44F-DF2E-4F24-99FB-BFA872EF895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3312E-6323-AED1-6E64-3282664C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90EFA-5575-00E5-DE14-85D24958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E5E5-3F6D-4327-8417-7F9BE598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3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EC2F-4A00-DC78-C307-89E0056D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4FC95-CEB1-EDA6-BB15-8B45448A8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3DFD7-1FBB-3A25-692F-072CBF059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67F85-7BFB-8B72-19AE-3D171FEC6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0A396-77D4-22FF-A4DC-609593331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2FF3E-DE88-F510-760E-0DDC1043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C44F-DF2E-4F24-99FB-BFA872EF895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DF69A-F96F-C4E9-B3D8-6BD66043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F0BD0-C290-FF9E-B8EC-2306B13A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E5E5-3F6D-4327-8417-7F9BE598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9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64AB-D519-BE15-1FCE-5C83B2BE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A71A3-3A7D-F3F8-465F-D43A8B33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C44F-DF2E-4F24-99FB-BFA872EF895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3162F-3C90-66ED-54D6-92C0D299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65D96-1070-0B19-A612-B253352A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E5E5-3F6D-4327-8417-7F9BE598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4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04946-7C44-35AF-905D-95948D9E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C44F-DF2E-4F24-99FB-BFA872EF895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0BFBD-BAF4-A34A-F67B-D2025AA5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81E33-E433-44B6-BA05-368FA440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E5E5-3F6D-4327-8417-7F9BE598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6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759D-06FE-106B-6779-700DEC8D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BAA9B-A689-4EFF-3E4F-C7948EE0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D71A0-6158-5574-A318-7976951D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EEFBA-A2A4-18F7-D3DB-C541A2A2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C44F-DF2E-4F24-99FB-BFA872EF895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3B792-D921-5994-E82A-AE4BCA85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6A5E3-5AB4-B974-3FD0-EAD4EBE0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E5E5-3F6D-4327-8417-7F9BE598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3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641D-C3FB-9850-E989-06C2AB45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5DDCB-C0E1-4C85-3AE0-77C5E9CAC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2013A-4929-2CF5-270D-A5DC7C0E9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5C8F1-D9B2-10B5-82B1-2AE880AA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C44F-DF2E-4F24-99FB-BFA872EF895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A6670-E284-9294-E67B-48B60819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9C58A-2B90-86F1-443B-4F55944D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E5E5-3F6D-4327-8417-7F9BE598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4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CEAD0-534C-71FB-BC42-19A121A9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8BAA9-64F1-5DF9-8C97-25A98AADE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79695-19C7-039A-34B4-2ECD7F1FA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C44F-DF2E-4F24-99FB-BFA872EF895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44FE-E5C6-325B-4611-6A1A83979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37B0-0A86-5423-6FF0-D06DDB7EA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9E5E5-3F6D-4327-8417-7F9BE59824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258068599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64A3BEA-4F2C-2B04-0E61-12EAA7728B72}"/>
              </a:ext>
            </a:extLst>
          </p:cNvPr>
          <p:cNvSpPr txBox="1"/>
          <p:nvPr userDrawn="1"/>
        </p:nvSpPr>
        <p:spPr>
          <a:xfrm>
            <a:off x="0" y="0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  <p:sp>
        <p:nvSpPr>
          <p:cNvPr id="8" name="MSIPCMContentMarking" descr="{&quot;HashCode&quot;:282206168,&quot;Placement&quot;:&quot;Footer&quot;,&quot;Top&quot;:520.68866,&quot;Left&quot;:0.0,&quot;SlideWidth&quot;:960,&quot;SlideHeight&quot;:540}">
            <a:extLst>
              <a:ext uri="{FF2B5EF4-FFF2-40B4-BE49-F238E27FC236}">
                <a16:creationId xmlns:a16="http://schemas.microsoft.com/office/drawing/2014/main" id="{EB3F4F5B-5717-C248-6E64-B77CEB5578EB}"/>
              </a:ext>
            </a:extLst>
          </p:cNvPr>
          <p:cNvSpPr txBox="1"/>
          <p:nvPr userDrawn="1"/>
        </p:nvSpPr>
        <p:spPr>
          <a:xfrm>
            <a:off x="0" y="6612746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76259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277F-FD51-533C-3D27-2A8892A49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70EF3-1170-9600-F033-2DCEA0D49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C5EF7A-2429-5BBB-E9D5-E6A35CC56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6" y="733049"/>
            <a:ext cx="11088647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69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3">
            <a:extLst>
              <a:ext uri="{FF2B5EF4-FFF2-40B4-BE49-F238E27FC236}">
                <a16:creationId xmlns:a16="http://schemas.microsoft.com/office/drawing/2014/main" id="{4169DD87-3EBE-44CA-9654-8AE0466B2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089747-0218-5969-81E0-6C200A2D3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77"/>
          <a:stretch/>
        </p:blipFill>
        <p:spPr>
          <a:xfrm>
            <a:off x="192526" y="550518"/>
            <a:ext cx="5799477" cy="2783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8B98C9-4AC2-ACC9-7504-D17A5A35A0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7" r="3" b="3"/>
          <a:stretch/>
        </p:blipFill>
        <p:spPr>
          <a:xfrm>
            <a:off x="6191622" y="550517"/>
            <a:ext cx="5796945" cy="2783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E25B7D-5D62-9621-2783-1143A344EA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30" b="1"/>
          <a:stretch/>
        </p:blipFill>
        <p:spPr>
          <a:xfrm>
            <a:off x="196714" y="3514856"/>
            <a:ext cx="5799477" cy="2792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80B243-BF42-CBB5-0D0C-AA726A62B2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0" r="-1" b="-1"/>
          <a:stretch/>
        </p:blipFill>
        <p:spPr>
          <a:xfrm>
            <a:off x="6195810" y="3514855"/>
            <a:ext cx="5796945" cy="27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9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FB9F59-ACE9-BC60-9CA2-172B649C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237" y="972531"/>
            <a:ext cx="5943600" cy="28994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22DFEC-CDEC-0766-67AA-0F96BD9E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777" y="2552099"/>
            <a:ext cx="9088118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7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011211-256A-8645-80C9-7B335F83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0" y="202791"/>
            <a:ext cx="5291666" cy="3108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9E4637-D60E-95E9-4306-4C6DB4E9B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133" y="481237"/>
            <a:ext cx="5291667" cy="305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8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189FDA-9B8C-FEA2-15A7-EDB63E79A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88370"/>
            <a:ext cx="3292524" cy="133347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8E468E7-AAA4-F783-F635-822B79ABC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15" y="4019424"/>
            <a:ext cx="3279025" cy="136079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82AF76B-2612-D9AE-7B92-2C6DC5C68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676" y="1887512"/>
            <a:ext cx="6184580" cy="307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6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DD8C81-A105-F7B3-E806-0BBDB197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849" y="1724904"/>
            <a:ext cx="5820587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71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12AF42-4675-2E23-884B-44E25316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84741"/>
            <a:ext cx="5294716" cy="24885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FC4EACF-D37C-202C-EF4F-E2A6ADFD8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178124"/>
            <a:ext cx="5294715" cy="25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32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EB92A6-D5FC-3495-423B-8878FF67A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15" y="846142"/>
            <a:ext cx="4724569" cy="213786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1A0DC1-0019-23E5-7BA6-0065B4151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844248"/>
            <a:ext cx="4732940" cy="214165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51E9628-F5CE-5927-9F48-FAEA5ECF0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15" y="3845785"/>
            <a:ext cx="4724569" cy="2196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ACB3F-67CF-0632-9D59-32C1C05D4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316" y="3841726"/>
            <a:ext cx="4732940" cy="22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50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951AB7-7F7D-CE4A-C3D1-051CAFC5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15" y="763462"/>
            <a:ext cx="4724569" cy="230322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0DBF614-D317-E5C0-4ED7-FDC52321C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773254"/>
            <a:ext cx="4732940" cy="228364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9E9CD78-59EE-862D-3A12-FB9AA0FF0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15" y="3786727"/>
            <a:ext cx="4724569" cy="2315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92CCE3-CA79-C843-1C25-2A1BA6C84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316" y="3770731"/>
            <a:ext cx="4732940" cy="235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48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AAFE64-F608-6DFA-0567-314F2C50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47" y="1330565"/>
            <a:ext cx="6625238" cy="1470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30E68-8720-A313-8946-3ACF466DE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494" y="1330565"/>
            <a:ext cx="4256179" cy="147000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59C2E2-E316-DD1A-E7A5-068136ED5077}"/>
              </a:ext>
            </a:extLst>
          </p:cNvPr>
          <p:cNvCxnSpPr/>
          <p:nvPr/>
        </p:nvCxnSpPr>
        <p:spPr>
          <a:xfrm>
            <a:off x="6936485" y="822036"/>
            <a:ext cx="0" cy="2327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4FEAB71-C584-6E34-BC80-6654CB6F4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494" y="3643103"/>
            <a:ext cx="4025204" cy="210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0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C27A55-A496-A773-0334-1B5C2FA0B142}"/>
              </a:ext>
            </a:extLst>
          </p:cNvPr>
          <p:cNvGrpSpPr/>
          <p:nvPr/>
        </p:nvGrpSpPr>
        <p:grpSpPr>
          <a:xfrm>
            <a:off x="1561672" y="873303"/>
            <a:ext cx="6955604" cy="5106257"/>
            <a:chOff x="1561672" y="873303"/>
            <a:chExt cx="6955604" cy="51062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31C3EC9-E2AF-AB78-FE46-91726C579AF8}"/>
                </a:ext>
              </a:extLst>
            </p:cNvPr>
            <p:cNvGrpSpPr/>
            <p:nvPr/>
          </p:nvGrpSpPr>
          <p:grpSpPr>
            <a:xfrm>
              <a:off x="1669469" y="966444"/>
              <a:ext cx="6801799" cy="4925112"/>
              <a:chOff x="1669469" y="966444"/>
              <a:chExt cx="6801799" cy="492511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782591A-CB90-B024-6929-A209F4D838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9469" y="966444"/>
                <a:ext cx="4229690" cy="4925112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5BB71EC-72EE-3FA3-20F7-9B29A191E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9159" y="1729688"/>
                <a:ext cx="2572109" cy="3953427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D28E01-AEB4-4BFC-E01F-39C71D0B7DCF}"/>
                </a:ext>
              </a:extLst>
            </p:cNvPr>
            <p:cNvSpPr/>
            <p:nvPr/>
          </p:nvSpPr>
          <p:spPr>
            <a:xfrm>
              <a:off x="1561672" y="873303"/>
              <a:ext cx="6955604" cy="51062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2461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8E9AB7D-CA96-F418-710E-C232FBAFF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0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FC331C85-A6FC-F25E-EFCB-A725AA7CC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5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B878016A-BD7C-9D1A-7DE0-F4350708E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9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B0C6BF4-8DA9-D1CA-4E20-464ADFEBA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59715"/>
            <a:ext cx="5294716" cy="293856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96F0A80-C250-D4B5-96F1-E569AD66B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946480"/>
            <a:ext cx="5294715" cy="29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8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0C1861-9573-1385-8C81-52A6D198D517}"/>
              </a:ext>
            </a:extLst>
          </p:cNvPr>
          <p:cNvGrpSpPr/>
          <p:nvPr/>
        </p:nvGrpSpPr>
        <p:grpSpPr>
          <a:xfrm>
            <a:off x="643467" y="1247986"/>
            <a:ext cx="10905066" cy="4362026"/>
            <a:chOff x="643467" y="1247986"/>
            <a:chExt cx="10905066" cy="4362026"/>
          </a:xfrm>
        </p:grpSpPr>
        <p:pic>
          <p:nvPicPr>
            <p:cNvPr id="3" name="Picture 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FCBA427-F615-88FA-D3D5-639BE2E27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467" y="1247986"/>
              <a:ext cx="10905066" cy="4362026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3313CD-72BD-50EC-365A-EEFDE65ACE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9909" y="1384663"/>
              <a:ext cx="0" cy="41017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48941F-6477-1ED7-C553-010F5EFF59B5}"/>
                </a:ext>
              </a:extLst>
            </p:cNvPr>
            <p:cNvCxnSpPr>
              <a:cxnSpLocks/>
            </p:cNvCxnSpPr>
            <p:nvPr/>
          </p:nvCxnSpPr>
          <p:spPr>
            <a:xfrm>
              <a:off x="6233360" y="1384663"/>
              <a:ext cx="0" cy="40893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636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3CD95B-8203-EB14-7508-BFC550405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537" y="643464"/>
            <a:ext cx="4481439" cy="25432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894D344-F1F1-6326-1153-0899194B8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698" y="4295256"/>
            <a:ext cx="4732940" cy="129269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E21A1E4-FE97-8A09-1D83-17DC83223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593" y="3668674"/>
            <a:ext cx="4333383" cy="2545862"/>
          </a:xfrm>
          <a:prstGeom prst="rect">
            <a:avLst/>
          </a:prstGeom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FD630D19-371A-146D-AEDC-3930BAB81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687" y="633212"/>
            <a:ext cx="3602693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8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3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B7D7D-98E8-7022-C201-7B44E574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769408"/>
            <a:ext cx="6410084" cy="333324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58B26-2BDC-EE00-11EA-CF054FC93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873" y="903101"/>
            <a:ext cx="3854945" cy="195638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F2014-5745-8C48-445F-7E6616BE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873" y="4039548"/>
            <a:ext cx="3854945" cy="188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7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4A951EF3-736A-CE39-AACD-FF4086E23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86240"/>
            <a:ext cx="5291666" cy="2685520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CB32401-5E1D-FA02-D372-C2EB32865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132541"/>
            <a:ext cx="5291667" cy="259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1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BBC062C-E777-46DA-089B-5E7131ED6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224451"/>
            <a:ext cx="5294716" cy="240909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EF0B8E8-21E0-6A9D-3F74-0531D6C95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8" y="2125176"/>
            <a:ext cx="5294715" cy="26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3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E68470-39D4-4D48-30E9-9EF7B1677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3" y="504417"/>
            <a:ext cx="11879333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2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Ma (yuanma)</dc:creator>
  <cp:lastModifiedBy>Yuan Ma (yuanma)</cp:lastModifiedBy>
  <cp:revision>5</cp:revision>
  <dcterms:created xsi:type="dcterms:W3CDTF">2022-11-02T03:19:11Z</dcterms:created>
  <dcterms:modified xsi:type="dcterms:W3CDTF">2022-11-05T13:07:45Z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2022-11-05T13:07:44Z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c82a2635-af80-4e89-bd43-7baeb94c9136</vt:lpwstr>
  </property>
  <property fmtid="{D5CDD505-2E9C-101B-9397-08002B2CF9AE}" pid="8" name="MSIP_Label_37874100-6000-43b6-a204-2d77792600b9_ContentBits">
    <vt:lpwstr>3</vt:lpwstr>
  </property>
</Properties>
</file>