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>
        <p:scale>
          <a:sx n="50" d="100"/>
          <a:sy n="50" d="100"/>
        </p:scale>
        <p:origin x="2323" y="1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B7D-51A0-452F-8CED-D88DA481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02F41-8249-4687-B88D-590CA0D4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2" indent="0" algn="ctr">
              <a:buNone/>
              <a:defRPr sz="2000"/>
            </a:lvl2pPr>
            <a:lvl3pPr marL="914462" indent="0" algn="ctr">
              <a:buNone/>
              <a:defRPr sz="1800"/>
            </a:lvl3pPr>
            <a:lvl4pPr marL="1371694" indent="0" algn="ctr">
              <a:buNone/>
              <a:defRPr sz="1600"/>
            </a:lvl4pPr>
            <a:lvl5pPr marL="1828926" indent="0" algn="ctr">
              <a:buNone/>
              <a:defRPr sz="1600"/>
            </a:lvl5pPr>
            <a:lvl6pPr marL="2286156" indent="0" algn="ctr">
              <a:buNone/>
              <a:defRPr sz="1600"/>
            </a:lvl6pPr>
            <a:lvl7pPr marL="2743388" indent="0" algn="ctr">
              <a:buNone/>
              <a:defRPr sz="1600"/>
            </a:lvl7pPr>
            <a:lvl8pPr marL="3200620" indent="0" algn="ctr">
              <a:buNone/>
              <a:defRPr sz="1600"/>
            </a:lvl8pPr>
            <a:lvl9pPr marL="365785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D81B-1B1B-43CC-AE73-CD72E8D4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3913-39E6-42CA-BAB7-61836107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F98B0-EB8F-4067-80C2-906914DF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73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A4C5-C66F-494A-93DC-3E7D810C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6C777-CC48-48F5-80E5-B0416245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0F47-94DF-431F-81A6-FF6095DF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9691-ECCC-4418-8426-16DFAC0A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1E58-CF43-4915-9500-C6AC87B7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028C5-85A7-4BA4-B844-BC3D88866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07514-A731-4CEC-96EE-C7390988D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46DE8-0007-4955-B9B6-3CB101DC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03CF-0753-41BC-B76F-B75C44C3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516F-DBFD-48D2-A34A-3468ED3D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1EB4-93E0-42CB-B49F-4B18E1A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8A4C-BAC3-4D2E-ADE8-AB22D51A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D3CE-6ADA-405D-982F-4002DD49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399A1-6868-4E80-8541-8D9ACEA0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8D64-B692-4E0D-8EBB-46D8327B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DC04-3304-4633-9265-A83D2BEA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1E370-6C33-4F9E-B85E-B72D330E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1870-B67E-4AAB-95B7-2CE52B5A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093D-E1EA-4D1A-BAAE-C254077C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A14B-8F94-451D-8C52-5D0423B5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3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326D-6D18-447C-ABA3-EA5B589C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A084-CB94-47C3-BE44-BF6913174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3CBA1-CF61-4062-96D6-EBBBBD891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8FF3B-9DD6-4BBE-BAF7-28FA61AA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3B31A-76A3-4F2C-9D26-2DCFFF59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9BCBA-F982-4BB2-9127-971AFAB5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7B8D-5079-4E1A-9626-A904DA6D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12EDE-E156-466A-8878-57359FAB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2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4" indent="0">
              <a:buNone/>
              <a:defRPr sz="1600" b="1"/>
            </a:lvl4pPr>
            <a:lvl5pPr marL="1828926" indent="0">
              <a:buNone/>
              <a:defRPr sz="1600" b="1"/>
            </a:lvl5pPr>
            <a:lvl6pPr marL="2286156" indent="0">
              <a:buNone/>
              <a:defRPr sz="1600" b="1"/>
            </a:lvl6pPr>
            <a:lvl7pPr marL="2743388" indent="0">
              <a:buNone/>
              <a:defRPr sz="1600" b="1"/>
            </a:lvl7pPr>
            <a:lvl8pPr marL="3200620" indent="0">
              <a:buNone/>
              <a:defRPr sz="1600" b="1"/>
            </a:lvl8pPr>
            <a:lvl9pPr marL="36578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114AC-9910-48DD-82AD-915E767B4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C1723-DE76-498E-9B37-0F78B2DEC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2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4" indent="0">
              <a:buNone/>
              <a:defRPr sz="1600" b="1"/>
            </a:lvl4pPr>
            <a:lvl5pPr marL="1828926" indent="0">
              <a:buNone/>
              <a:defRPr sz="1600" b="1"/>
            </a:lvl5pPr>
            <a:lvl6pPr marL="2286156" indent="0">
              <a:buNone/>
              <a:defRPr sz="1600" b="1"/>
            </a:lvl6pPr>
            <a:lvl7pPr marL="2743388" indent="0">
              <a:buNone/>
              <a:defRPr sz="1600" b="1"/>
            </a:lvl7pPr>
            <a:lvl8pPr marL="3200620" indent="0">
              <a:buNone/>
              <a:defRPr sz="1600" b="1"/>
            </a:lvl8pPr>
            <a:lvl9pPr marL="36578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D688-1252-432E-82FB-D7E497E15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44523-1827-4D19-B665-8E797B8F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4FD7B-3697-4EAD-8ED1-D004522B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FB1C6-3A20-4DB3-9B87-2E0BDF20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1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71E-8E83-4BFD-9605-3AA31A18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BA184-5457-47BA-B093-1161F08F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76D9C-BF56-4FCA-AF46-8A08E95B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EEA6-0F9C-4C0A-8F91-69691CF9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4F001-96B0-408B-8C22-6201041E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11B6F-A596-4344-8E6A-5444261F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592B-ECE6-47F3-854C-702EDCF9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3378-DAFE-482F-89CF-CEA7D04D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9456-0390-48F2-A6E1-70009627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FF9C-3192-4B6E-84D6-DDC33DA13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2" indent="0">
              <a:buNone/>
              <a:defRPr sz="1400"/>
            </a:lvl2pPr>
            <a:lvl3pPr marL="914462" indent="0">
              <a:buNone/>
              <a:defRPr sz="1200"/>
            </a:lvl3pPr>
            <a:lvl4pPr marL="1371694" indent="0">
              <a:buNone/>
              <a:defRPr sz="1000"/>
            </a:lvl4pPr>
            <a:lvl5pPr marL="1828926" indent="0">
              <a:buNone/>
              <a:defRPr sz="1000"/>
            </a:lvl5pPr>
            <a:lvl6pPr marL="2286156" indent="0">
              <a:buNone/>
              <a:defRPr sz="1000"/>
            </a:lvl6pPr>
            <a:lvl7pPr marL="2743388" indent="0">
              <a:buNone/>
              <a:defRPr sz="1000"/>
            </a:lvl7pPr>
            <a:lvl8pPr marL="3200620" indent="0">
              <a:buNone/>
              <a:defRPr sz="1000"/>
            </a:lvl8pPr>
            <a:lvl9pPr marL="365785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FFF85-0992-4225-971C-31E3B609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38C8B-4D8F-4AD5-BDBB-7233BD04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6E723-2F55-4D99-B64B-59ECEF09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80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FD64-82C8-4CF5-A8FE-F3ECEFE9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FE34B-A390-4857-BE4C-A53676261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2" indent="0">
              <a:buNone/>
              <a:defRPr sz="2800"/>
            </a:lvl2pPr>
            <a:lvl3pPr marL="914462" indent="0">
              <a:buNone/>
              <a:defRPr sz="2400"/>
            </a:lvl3pPr>
            <a:lvl4pPr marL="1371694" indent="0">
              <a:buNone/>
              <a:defRPr sz="2000"/>
            </a:lvl4pPr>
            <a:lvl5pPr marL="1828926" indent="0">
              <a:buNone/>
              <a:defRPr sz="2000"/>
            </a:lvl5pPr>
            <a:lvl6pPr marL="2286156" indent="0">
              <a:buNone/>
              <a:defRPr sz="2000"/>
            </a:lvl6pPr>
            <a:lvl7pPr marL="2743388" indent="0">
              <a:buNone/>
              <a:defRPr sz="2000"/>
            </a:lvl7pPr>
            <a:lvl8pPr marL="3200620" indent="0">
              <a:buNone/>
              <a:defRPr sz="2000"/>
            </a:lvl8pPr>
            <a:lvl9pPr marL="365785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4E4A4-CE4B-457E-8A0E-2D4F4A056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2" indent="0">
              <a:buNone/>
              <a:defRPr sz="1400"/>
            </a:lvl2pPr>
            <a:lvl3pPr marL="914462" indent="0">
              <a:buNone/>
              <a:defRPr sz="1200"/>
            </a:lvl3pPr>
            <a:lvl4pPr marL="1371694" indent="0">
              <a:buNone/>
              <a:defRPr sz="1000"/>
            </a:lvl4pPr>
            <a:lvl5pPr marL="1828926" indent="0">
              <a:buNone/>
              <a:defRPr sz="1000"/>
            </a:lvl5pPr>
            <a:lvl6pPr marL="2286156" indent="0">
              <a:buNone/>
              <a:defRPr sz="1000"/>
            </a:lvl6pPr>
            <a:lvl7pPr marL="2743388" indent="0">
              <a:buNone/>
              <a:defRPr sz="1000"/>
            </a:lvl7pPr>
            <a:lvl8pPr marL="3200620" indent="0">
              <a:buNone/>
              <a:defRPr sz="1000"/>
            </a:lvl8pPr>
            <a:lvl9pPr marL="365785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E7D9F-451F-4C1F-A260-48B813F4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DCFAD-F8D9-437F-98E2-8460F369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82FCE-B83D-429F-9C2E-314265A7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09DFA-C0B7-4C6E-8257-302ED5C0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F05D5-C7E8-4E4B-AA7C-00DF1FF9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66D8-F6CF-42C9-A762-D14099F66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A4B0-48EC-4C93-BAB2-C3840B4380AD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35E6-BD0A-4205-8249-344EF32A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C95B-5DB0-4F45-A10C-B021B8F38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B5F7-B908-40AF-8F09-85F3BA982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70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6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5" indent="-228615" algn="l" defTabSz="91446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7" indent="-228615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9" indent="-228615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9" indent="-228615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1" indent="-228615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73" indent="-228615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4" indent="-228615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36" indent="-228615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68" indent="-228615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2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4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6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6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2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1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79703CF1-4426-431C-8332-7A9F3A4A8675}"/>
              </a:ext>
            </a:extLst>
          </p:cNvPr>
          <p:cNvSpPr/>
          <p:nvPr/>
        </p:nvSpPr>
        <p:spPr>
          <a:xfrm>
            <a:off x="-3977640" y="-4221480"/>
            <a:ext cx="19263360" cy="11643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68F25D2-4BB2-47FC-915D-FF115A733191}"/>
              </a:ext>
            </a:extLst>
          </p:cNvPr>
          <p:cNvSpPr/>
          <p:nvPr/>
        </p:nvSpPr>
        <p:spPr>
          <a:xfrm>
            <a:off x="6708211" y="-3676433"/>
            <a:ext cx="5680029" cy="3102080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178AF-97C0-4E39-BECB-8C0BFE3931F9}"/>
              </a:ext>
            </a:extLst>
          </p:cNvPr>
          <p:cNvSpPr/>
          <p:nvPr/>
        </p:nvSpPr>
        <p:spPr>
          <a:xfrm>
            <a:off x="-3017520" y="0"/>
            <a:ext cx="7687174" cy="6858000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1CC96-DCD6-4087-97DA-5E84B5CD4A44}"/>
              </a:ext>
            </a:extLst>
          </p:cNvPr>
          <p:cNvSpPr/>
          <p:nvPr/>
        </p:nvSpPr>
        <p:spPr>
          <a:xfrm>
            <a:off x="-3017517" y="-326502"/>
            <a:ext cx="7687174" cy="31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MainWindow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D87F6-22E9-4D8D-BE3D-DD79239BED53}"/>
              </a:ext>
            </a:extLst>
          </p:cNvPr>
          <p:cNvSpPr/>
          <p:nvPr/>
        </p:nvSpPr>
        <p:spPr>
          <a:xfrm>
            <a:off x="6969373" y="630476"/>
            <a:ext cx="6954699" cy="6264849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2AF54-F81C-4F1A-919B-782523C30D3E}"/>
              </a:ext>
            </a:extLst>
          </p:cNvPr>
          <p:cNvSpPr/>
          <p:nvPr/>
        </p:nvSpPr>
        <p:spPr>
          <a:xfrm>
            <a:off x="6979329" y="306492"/>
            <a:ext cx="6944743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1"/>
              <a:t>MyGrid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EA575-F8F3-4B19-A36D-3CDBC2FF9270}"/>
              </a:ext>
            </a:extLst>
          </p:cNvPr>
          <p:cNvSpPr txBox="1"/>
          <p:nvPr/>
        </p:nvSpPr>
        <p:spPr>
          <a:xfrm>
            <a:off x="485877" y="3647293"/>
            <a:ext cx="526106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100" b="1" noProof="1"/>
              <a:t>Timer</a:t>
            </a:r>
            <a:endParaRPr lang="en-GB" sz="900" b="1" noProof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5A803F-7010-4D05-8622-4D678524E762}"/>
              </a:ext>
            </a:extLst>
          </p:cNvPr>
          <p:cNvCxnSpPr>
            <a:cxnSpLocks/>
            <a:stCxn id="104" idx="3"/>
            <a:endCxn id="14" idx="1"/>
          </p:cNvCxnSpPr>
          <p:nvPr/>
        </p:nvCxnSpPr>
        <p:spPr>
          <a:xfrm flipV="1">
            <a:off x="4213749" y="-1254097"/>
            <a:ext cx="3084377" cy="76894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A3659EB-5C75-4539-BFD9-607A2922996E}"/>
              </a:ext>
            </a:extLst>
          </p:cNvPr>
          <p:cNvSpPr/>
          <p:nvPr/>
        </p:nvSpPr>
        <p:spPr>
          <a:xfrm>
            <a:off x="7244180" y="2329755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progressGeneration</a:t>
            </a:r>
            <a:endParaRPr lang="en-GB" sz="1200" noProof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7662A5-B475-4EDF-80C3-8A2916C6F9E2}"/>
              </a:ext>
            </a:extLst>
          </p:cNvPr>
          <p:cNvCxnSpPr>
            <a:cxnSpLocks/>
            <a:stCxn id="17" idx="3"/>
            <a:endCxn id="152" idx="0"/>
          </p:cNvCxnSpPr>
          <p:nvPr/>
        </p:nvCxnSpPr>
        <p:spPr>
          <a:xfrm>
            <a:off x="9404180" y="2520625"/>
            <a:ext cx="987758" cy="236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7CB9696-B132-48F9-9180-8EAB0F0B829A}"/>
              </a:ext>
            </a:extLst>
          </p:cNvPr>
          <p:cNvSpPr/>
          <p:nvPr/>
        </p:nvSpPr>
        <p:spPr>
          <a:xfrm>
            <a:off x="7244180" y="2935339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clearCells</a:t>
            </a:r>
            <a:endParaRPr lang="en-GB" sz="1200" noProof="1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44CB97-BB42-4988-8880-843FB2462B5E}"/>
              </a:ext>
            </a:extLst>
          </p:cNvPr>
          <p:cNvCxnSpPr>
            <a:cxnSpLocks/>
            <a:stCxn id="19" idx="3"/>
            <a:endCxn id="152" idx="0"/>
          </p:cNvCxnSpPr>
          <p:nvPr/>
        </p:nvCxnSpPr>
        <p:spPr>
          <a:xfrm>
            <a:off x="9404180" y="3126209"/>
            <a:ext cx="987758" cy="176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8FCE9CC-A5E6-4DF0-9EDA-A7B45B25A952}"/>
              </a:ext>
            </a:extLst>
          </p:cNvPr>
          <p:cNvSpPr/>
          <p:nvPr/>
        </p:nvSpPr>
        <p:spPr>
          <a:xfrm>
            <a:off x="7244180" y="3540922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toggleCell</a:t>
            </a:r>
            <a:endParaRPr lang="en-GB" sz="1200" noProof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DE4C54-290D-43BB-B8EF-0EF4578F6E79}"/>
              </a:ext>
            </a:extLst>
          </p:cNvPr>
          <p:cNvSpPr/>
          <p:nvPr/>
        </p:nvSpPr>
        <p:spPr>
          <a:xfrm>
            <a:off x="7244180" y="4146506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initialiseGame</a:t>
            </a:r>
            <a:endParaRPr lang="en-GB" sz="1200" noProof="1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59F48-9FC2-420B-8448-743E23BF8D83}"/>
              </a:ext>
            </a:extLst>
          </p:cNvPr>
          <p:cNvCxnSpPr>
            <a:cxnSpLocks/>
            <a:stCxn id="23" idx="3"/>
            <a:endCxn id="152" idx="0"/>
          </p:cNvCxnSpPr>
          <p:nvPr/>
        </p:nvCxnSpPr>
        <p:spPr>
          <a:xfrm>
            <a:off x="9404180" y="3731792"/>
            <a:ext cx="987758" cy="115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2D3B4B-703B-4F75-8BE0-EEE6C368C2CF}"/>
              </a:ext>
            </a:extLst>
          </p:cNvPr>
          <p:cNvCxnSpPr>
            <a:cxnSpLocks/>
            <a:stCxn id="24" idx="3"/>
            <a:endCxn id="152" idx="0"/>
          </p:cNvCxnSpPr>
          <p:nvPr/>
        </p:nvCxnSpPr>
        <p:spPr>
          <a:xfrm>
            <a:off x="9404180" y="4337376"/>
            <a:ext cx="987758" cy="55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ED5C5B-2F9C-4CBD-9D71-7BDECA3B35A4}"/>
              </a:ext>
            </a:extLst>
          </p:cNvPr>
          <p:cNvSpPr/>
          <p:nvPr/>
        </p:nvSpPr>
        <p:spPr>
          <a:xfrm>
            <a:off x="7244180" y="4752091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initialisePattern</a:t>
            </a:r>
            <a:endParaRPr lang="en-GB" sz="1200" noProof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62033-4565-4D4E-94DD-EB1FAE72F2D6}"/>
              </a:ext>
            </a:extLst>
          </p:cNvPr>
          <p:cNvSpPr/>
          <p:nvPr/>
        </p:nvSpPr>
        <p:spPr>
          <a:xfrm>
            <a:off x="7244180" y="5357674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initialiseSeed</a:t>
            </a:r>
            <a:endParaRPr lang="en-GB" sz="1200" noProof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B1E102-458F-4BBE-A01E-9BD0DAC39310}"/>
              </a:ext>
            </a:extLst>
          </p:cNvPr>
          <p:cNvCxnSpPr>
            <a:stCxn id="33" idx="0"/>
            <a:endCxn id="24" idx="2"/>
          </p:cNvCxnSpPr>
          <p:nvPr/>
        </p:nvCxnSpPr>
        <p:spPr>
          <a:xfrm flipV="1">
            <a:off x="8324179" y="4528246"/>
            <a:ext cx="0" cy="22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A6A645-84E1-4407-ADAA-D0374DEE771A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flipV="1">
            <a:off x="8324179" y="5133830"/>
            <a:ext cx="0" cy="22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5EEF70D-AC5D-4D56-BD1F-73510CA65815}"/>
              </a:ext>
            </a:extLst>
          </p:cNvPr>
          <p:cNvSpPr/>
          <p:nvPr/>
        </p:nvSpPr>
        <p:spPr>
          <a:xfrm>
            <a:off x="11172840" y="3497219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getCellCount</a:t>
            </a:r>
            <a:endParaRPr lang="en-GB" sz="120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F63108-3279-4A06-860E-9D7617F03078}"/>
              </a:ext>
            </a:extLst>
          </p:cNvPr>
          <p:cNvSpPr/>
          <p:nvPr/>
        </p:nvSpPr>
        <p:spPr>
          <a:xfrm>
            <a:off x="7243735" y="5947558"/>
            <a:ext cx="2160000" cy="381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UpdateConstraints</a:t>
            </a:r>
            <a:endParaRPr lang="en-GB" sz="1200" noProof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D05B31-B7BE-4170-AFDC-F22164049F78}"/>
              </a:ext>
            </a:extLst>
          </p:cNvPr>
          <p:cNvSpPr/>
          <p:nvPr/>
        </p:nvSpPr>
        <p:spPr>
          <a:xfrm>
            <a:off x="1795287" y="927716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on_pushB_updateGrid_clicked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5469EE-EC49-4176-A7D4-12A565175D75}"/>
              </a:ext>
            </a:extLst>
          </p:cNvPr>
          <p:cNvSpPr/>
          <p:nvPr/>
        </p:nvSpPr>
        <p:spPr>
          <a:xfrm>
            <a:off x="1795287" y="1533301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on_pushB_Progress1_clicked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173A0-F606-4EE1-AB3B-86A7D294F44F}"/>
              </a:ext>
            </a:extLst>
          </p:cNvPr>
          <p:cNvSpPr/>
          <p:nvPr/>
        </p:nvSpPr>
        <p:spPr>
          <a:xfrm>
            <a:off x="1795287" y="2138885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updateTimerLabel</a:t>
            </a:r>
            <a:endParaRPr lang="en-GB" sz="1200" noProof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31918E-D2E0-4E9A-B9BA-9D086A3370F2}"/>
              </a:ext>
            </a:extLst>
          </p:cNvPr>
          <p:cNvSpPr/>
          <p:nvPr/>
        </p:nvSpPr>
        <p:spPr>
          <a:xfrm>
            <a:off x="1795287" y="2744468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on_pushB_ProgressX_clicked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40FAEAD-3BBD-48EB-BF35-89D263C02DB1}"/>
              </a:ext>
            </a:extLst>
          </p:cNvPr>
          <p:cNvSpPr/>
          <p:nvPr/>
        </p:nvSpPr>
        <p:spPr>
          <a:xfrm>
            <a:off x="1795287" y="3350053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on_pushB_Stop_clicked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EFEE57-3FE0-4094-AB8A-3DC836DD174B}"/>
              </a:ext>
            </a:extLst>
          </p:cNvPr>
          <p:cNvSpPr/>
          <p:nvPr/>
        </p:nvSpPr>
        <p:spPr>
          <a:xfrm>
            <a:off x="1795287" y="3955637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on_pushB_resetGrid_clicked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2B562B-FDC2-4A0D-A8B8-DE7CC39CC07F}"/>
              </a:ext>
            </a:extLst>
          </p:cNvPr>
          <p:cNvSpPr/>
          <p:nvPr/>
        </p:nvSpPr>
        <p:spPr>
          <a:xfrm>
            <a:off x="1795287" y="4561220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1"/>
              <a:t>on_edit_seed_editingFinished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9E723-A8A9-46BD-A833-0BCDD6C98602}"/>
              </a:ext>
            </a:extLst>
          </p:cNvPr>
          <p:cNvSpPr/>
          <p:nvPr/>
        </p:nvSpPr>
        <p:spPr>
          <a:xfrm>
            <a:off x="1795287" y="5166805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on_pushB_RndSeed_clicked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DF6A7B-7E66-4BED-9309-B32C3B358335}"/>
              </a:ext>
            </a:extLst>
          </p:cNvPr>
          <p:cNvCxnSpPr>
            <a:cxnSpLocks/>
            <a:stCxn id="44" idx="3"/>
            <a:endCxn id="14" idx="1"/>
          </p:cNvCxnSpPr>
          <p:nvPr/>
        </p:nvCxnSpPr>
        <p:spPr>
          <a:xfrm flipV="1">
            <a:off x="4207287" y="-1254097"/>
            <a:ext cx="3090839" cy="23726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57D9EF1-BA2C-4036-8FD3-6850ED0608D1}"/>
              </a:ext>
            </a:extLst>
          </p:cNvPr>
          <p:cNvSpPr txBox="1"/>
          <p:nvPr/>
        </p:nvSpPr>
        <p:spPr>
          <a:xfrm rot="19250213">
            <a:off x="5187738" y="80775"/>
            <a:ext cx="8460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noProof="1">
                <a:solidFill>
                  <a:srgbClr val="7030A0"/>
                </a:solidFill>
              </a:rPr>
              <a:t>GridEdited</a:t>
            </a:r>
            <a:endParaRPr lang="en-GB" sz="1200" dirty="0">
              <a:solidFill>
                <a:srgbClr val="7030A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2A8C23-D2E6-4C51-BE5E-55D998416282}"/>
              </a:ext>
            </a:extLst>
          </p:cNvPr>
          <p:cNvCxnSpPr>
            <a:cxnSpLocks/>
            <a:stCxn id="45" idx="3"/>
            <a:endCxn id="17" idx="1"/>
          </p:cNvCxnSpPr>
          <p:nvPr/>
        </p:nvCxnSpPr>
        <p:spPr>
          <a:xfrm>
            <a:off x="4207287" y="1724171"/>
            <a:ext cx="3036893" cy="7964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F4A-3E6F-4B32-8703-1FDA16CFE647}"/>
              </a:ext>
            </a:extLst>
          </p:cNvPr>
          <p:cNvSpPr txBox="1"/>
          <p:nvPr/>
        </p:nvSpPr>
        <p:spPr>
          <a:xfrm rot="894387">
            <a:off x="5268373" y="1879803"/>
            <a:ext cx="8810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noProof="1">
                <a:solidFill>
                  <a:srgbClr val="0070C0"/>
                </a:solidFill>
              </a:rPr>
              <a:t>UpdateReq</a:t>
            </a:r>
            <a:endParaRPr lang="en-GB" sz="12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979B19-B77F-4387-A3F7-137BAC982624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3001287" y="1915040"/>
            <a:ext cx="0" cy="22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0CD876-D535-4916-BD0C-D899D5D45FE0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 flipV="1">
            <a:off x="4207287" y="2520625"/>
            <a:ext cx="3036893" cy="4147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53A4213-6D7C-4827-8791-AF6FA3276372}"/>
              </a:ext>
            </a:extLst>
          </p:cNvPr>
          <p:cNvSpPr txBox="1"/>
          <p:nvPr/>
        </p:nvSpPr>
        <p:spPr>
          <a:xfrm rot="21151973">
            <a:off x="5170235" y="2506003"/>
            <a:ext cx="8810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noProof="1">
                <a:solidFill>
                  <a:srgbClr val="0070C0"/>
                </a:solidFill>
              </a:rPr>
              <a:t>UpdateReq</a:t>
            </a:r>
            <a:endParaRPr lang="en-GB" sz="1200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20476E8-D901-409B-A0A4-EE305F8F65E7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3001287" y="2520624"/>
            <a:ext cx="0" cy="22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B086EC4-FBA0-4F4F-B074-F91CC779A723}"/>
              </a:ext>
            </a:extLst>
          </p:cNvPr>
          <p:cNvSpPr txBox="1"/>
          <p:nvPr/>
        </p:nvSpPr>
        <p:spPr>
          <a:xfrm rot="20487500">
            <a:off x="5293899" y="3374378"/>
            <a:ext cx="79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solidFill>
                  <a:srgbClr val="FF0000"/>
                </a:solidFill>
              </a:rPr>
              <a:t>ResetGrid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5FFC1C-9E07-408E-896A-469C789FED28}"/>
              </a:ext>
            </a:extLst>
          </p:cNvPr>
          <p:cNvCxnSpPr>
            <a:cxnSpLocks/>
            <a:stCxn id="49" idx="3"/>
            <a:endCxn id="19" idx="1"/>
          </p:cNvCxnSpPr>
          <p:nvPr/>
        </p:nvCxnSpPr>
        <p:spPr>
          <a:xfrm flipV="1">
            <a:off x="4207287" y="3126209"/>
            <a:ext cx="3036893" cy="1020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>
            <a:extLst>
              <a:ext uri="{FF2B5EF4-FFF2-40B4-BE49-F238E27FC236}">
                <a16:creationId xmlns:a16="http://schemas.microsoft.com/office/drawing/2014/main" id="{E84F1A8C-7C72-41DB-8D2C-B9CB80907765}"/>
              </a:ext>
            </a:extLst>
          </p:cNvPr>
          <p:cNvSpPr/>
          <p:nvPr/>
        </p:nvSpPr>
        <p:spPr>
          <a:xfrm flipH="1">
            <a:off x="1192270" y="2385535"/>
            <a:ext cx="1203448" cy="1747211"/>
          </a:xfrm>
          <a:prstGeom prst="arc">
            <a:avLst>
              <a:gd name="adj1" fmla="val 16200000"/>
              <a:gd name="adj2" fmla="val 541832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CEF1E9B-4886-43FE-AEA6-3CFFA31E3CE4}"/>
              </a:ext>
            </a:extLst>
          </p:cNvPr>
          <p:cNvCxnSpPr>
            <a:cxnSpLocks/>
            <a:stCxn id="49" idx="0"/>
            <a:endCxn id="48" idx="2"/>
          </p:cNvCxnSpPr>
          <p:nvPr/>
        </p:nvCxnSpPr>
        <p:spPr>
          <a:xfrm flipV="1">
            <a:off x="3001287" y="3731792"/>
            <a:ext cx="0" cy="22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23CE553-0977-483D-9DD2-D0DE2967EB85}"/>
              </a:ext>
            </a:extLst>
          </p:cNvPr>
          <p:cNvCxnSpPr>
            <a:cxnSpLocks/>
            <a:stCxn id="50" idx="3"/>
            <a:endCxn id="34" idx="1"/>
          </p:cNvCxnSpPr>
          <p:nvPr/>
        </p:nvCxnSpPr>
        <p:spPr>
          <a:xfrm>
            <a:off x="4207287" y="4752090"/>
            <a:ext cx="3036893" cy="7964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33CABE0-FC66-4AE2-9FE9-02BE655A76D4}"/>
              </a:ext>
            </a:extLst>
          </p:cNvPr>
          <p:cNvSpPr txBox="1"/>
          <p:nvPr/>
        </p:nvSpPr>
        <p:spPr>
          <a:xfrm rot="854245">
            <a:off x="5337334" y="4922201"/>
            <a:ext cx="103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solidFill>
                  <a:schemeClr val="accent2"/>
                </a:solidFill>
              </a:rPr>
              <a:t>SeedChanged</a:t>
            </a:r>
            <a:endParaRPr lang="en-GB" sz="1200" dirty="0">
              <a:solidFill>
                <a:schemeClr val="accent2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5D9F2F-CC92-4EF7-B0E7-E4EDF82B2BDE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3001287" y="4337376"/>
            <a:ext cx="0" cy="22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FD88A4-3450-4532-B759-8262F5762623}"/>
              </a:ext>
            </a:extLst>
          </p:cNvPr>
          <p:cNvCxnSpPr>
            <a:cxnSpLocks/>
            <a:stCxn id="51" idx="3"/>
            <a:endCxn id="34" idx="1"/>
          </p:cNvCxnSpPr>
          <p:nvPr/>
        </p:nvCxnSpPr>
        <p:spPr>
          <a:xfrm>
            <a:off x="4207287" y="5357675"/>
            <a:ext cx="3036893" cy="1908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BA376E1-0975-4414-BC49-087306CCEBD5}"/>
              </a:ext>
            </a:extLst>
          </p:cNvPr>
          <p:cNvSpPr txBox="1"/>
          <p:nvPr/>
        </p:nvSpPr>
        <p:spPr>
          <a:xfrm rot="156014">
            <a:off x="5036187" y="5194497"/>
            <a:ext cx="103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solidFill>
                  <a:schemeClr val="accent2"/>
                </a:solidFill>
              </a:rPr>
              <a:t>SeedChanged</a:t>
            </a: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8FD59DA9-0407-4CCE-9102-9D5126907A51}"/>
              </a:ext>
            </a:extLst>
          </p:cNvPr>
          <p:cNvSpPr/>
          <p:nvPr/>
        </p:nvSpPr>
        <p:spPr>
          <a:xfrm flipH="1">
            <a:off x="1182711" y="3670044"/>
            <a:ext cx="1266657" cy="2806978"/>
          </a:xfrm>
          <a:prstGeom prst="arc">
            <a:avLst>
              <a:gd name="adj1" fmla="val 16199999"/>
              <a:gd name="adj2" fmla="val 539835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37ECB8-F0AC-4484-AAE7-17EDCDCBC364}"/>
              </a:ext>
            </a:extLst>
          </p:cNvPr>
          <p:cNvSpPr/>
          <p:nvPr/>
        </p:nvSpPr>
        <p:spPr>
          <a:xfrm>
            <a:off x="1801749" y="5733669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on_check_Constrain_stateChanged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73724B4-C648-40BB-9C18-F99682C2887A}"/>
              </a:ext>
            </a:extLst>
          </p:cNvPr>
          <p:cNvSpPr/>
          <p:nvPr/>
        </p:nvSpPr>
        <p:spPr>
          <a:xfrm>
            <a:off x="1801749" y="6244532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on_pushB_loadBMP_clicked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0336859-2661-4F34-8437-22897CE86FAB}"/>
              </a:ext>
            </a:extLst>
          </p:cNvPr>
          <p:cNvCxnSpPr>
            <a:cxnSpLocks/>
            <a:stCxn id="103" idx="3"/>
            <a:endCxn id="43" idx="1"/>
          </p:cNvCxnSpPr>
          <p:nvPr/>
        </p:nvCxnSpPr>
        <p:spPr>
          <a:xfrm>
            <a:off x="4213749" y="5924539"/>
            <a:ext cx="3029986" cy="21388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C5CBC8B-12B1-49FD-9734-C1086E594F44}"/>
              </a:ext>
            </a:extLst>
          </p:cNvPr>
          <p:cNvSpPr txBox="1"/>
          <p:nvPr/>
        </p:nvSpPr>
        <p:spPr>
          <a:xfrm rot="208188">
            <a:off x="5781208" y="5831061"/>
            <a:ext cx="1043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solidFill>
                  <a:srgbClr val="92D050"/>
                </a:solidFill>
              </a:rPr>
              <a:t>ConstrainGrid</a:t>
            </a:r>
            <a:endParaRPr lang="en-GB" sz="1200" dirty="0">
              <a:solidFill>
                <a:srgbClr val="92D05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A84A23C-245B-45DA-9F64-8B4249CB33D2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 flipV="1">
            <a:off x="4213749" y="4942961"/>
            <a:ext cx="3030431" cy="149244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11DCFD7-5354-42E3-84A0-8B5FF407B713}"/>
              </a:ext>
            </a:extLst>
          </p:cNvPr>
          <p:cNvSpPr txBox="1"/>
          <p:nvPr/>
        </p:nvSpPr>
        <p:spPr>
          <a:xfrm rot="17662336">
            <a:off x="5747186" y="934435"/>
            <a:ext cx="8460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noProof="1">
                <a:solidFill>
                  <a:srgbClr val="7030A0"/>
                </a:solidFill>
              </a:rPr>
              <a:t>GridEdited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C4607727-0AB5-4FD7-A4E0-97EBF3C480D8}"/>
              </a:ext>
            </a:extLst>
          </p:cNvPr>
          <p:cNvSpPr/>
          <p:nvPr/>
        </p:nvSpPr>
        <p:spPr>
          <a:xfrm flipH="1">
            <a:off x="1360464" y="4219505"/>
            <a:ext cx="879094" cy="1197194"/>
          </a:xfrm>
          <a:prstGeom prst="arc">
            <a:avLst>
              <a:gd name="adj1" fmla="val 16200000"/>
              <a:gd name="adj2" fmla="val 529091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47B28E-B501-49CA-B79C-93C939C8B2A7}"/>
              </a:ext>
            </a:extLst>
          </p:cNvPr>
          <p:cNvSpPr/>
          <p:nvPr/>
        </p:nvSpPr>
        <p:spPr>
          <a:xfrm>
            <a:off x="1785956" y="439606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update_Grid_labels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AA6644E-5CF5-4716-8662-58D88549B773}"/>
              </a:ext>
            </a:extLst>
          </p:cNvPr>
          <p:cNvSpPr/>
          <p:nvPr/>
        </p:nvSpPr>
        <p:spPr>
          <a:xfrm>
            <a:off x="-2925815" y="1543569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1"/>
              <a:t>on_Screen_CellCount_overflow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DFF1652-E1FD-440E-B8D5-A6425EF30E72}"/>
              </a:ext>
            </a:extLst>
          </p:cNvPr>
          <p:cNvSpPr/>
          <p:nvPr/>
        </p:nvSpPr>
        <p:spPr>
          <a:xfrm>
            <a:off x="-2925815" y="2149153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>
                <a:solidFill>
                  <a:schemeClr val="bg1"/>
                </a:solidFill>
              </a:rPr>
              <a:t>on_slider_Zoom_</a:t>
            </a:r>
            <a:r>
              <a:rPr lang="en-GB" sz="1200" b="1" dirty="0">
                <a:solidFill>
                  <a:schemeClr val="bg1"/>
                </a:solidFill>
                <a:effectLst/>
              </a:rPr>
              <a:t>valueChanged</a:t>
            </a:r>
            <a:endParaRPr lang="en-GB" sz="1200" b="1" noProof="1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4AB30A-E670-469E-A228-05F0644533B1}"/>
              </a:ext>
            </a:extLst>
          </p:cNvPr>
          <p:cNvSpPr/>
          <p:nvPr/>
        </p:nvSpPr>
        <p:spPr>
          <a:xfrm>
            <a:off x="-2925815" y="3334145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>
                <a:solidFill>
                  <a:schemeClr val="bg1"/>
                </a:solidFill>
              </a:rPr>
              <a:t>on_slider_Speed_</a:t>
            </a:r>
            <a:r>
              <a:rPr lang="en-GB" sz="1200" b="1" dirty="0">
                <a:solidFill>
                  <a:schemeClr val="bg1"/>
                </a:solidFill>
                <a:effectLst/>
              </a:rPr>
              <a:t>valueChanged</a:t>
            </a:r>
            <a:endParaRPr lang="en-GB" sz="1200" b="1" noProof="1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EEFF886-E403-4332-AC6C-8E33FD118820}"/>
              </a:ext>
            </a:extLst>
          </p:cNvPr>
          <p:cNvSpPr/>
          <p:nvPr/>
        </p:nvSpPr>
        <p:spPr>
          <a:xfrm>
            <a:off x="-2925815" y="3939729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1"/>
              <a:t>on_pushB_Run_clicked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9C59D9A-5005-499A-B732-3388ACD5E824}"/>
              </a:ext>
            </a:extLst>
          </p:cNvPr>
          <p:cNvSpPr/>
          <p:nvPr/>
        </p:nvSpPr>
        <p:spPr>
          <a:xfrm>
            <a:off x="-2925815" y="2798350"/>
            <a:ext cx="2412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on_edit_stepSize_editingFinished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8BD1B8D-0874-4615-9E40-17249DF88FDB}"/>
              </a:ext>
            </a:extLst>
          </p:cNvPr>
          <p:cNvCxnSpPr>
            <a:cxnSpLocks/>
            <a:stCxn id="117" idx="3"/>
            <a:endCxn id="48" idx="1"/>
          </p:cNvCxnSpPr>
          <p:nvPr/>
        </p:nvCxnSpPr>
        <p:spPr>
          <a:xfrm>
            <a:off x="-513815" y="2989220"/>
            <a:ext cx="2309102" cy="55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C2AA09C-7528-4C2A-B395-5076FEF2DC60}"/>
              </a:ext>
            </a:extLst>
          </p:cNvPr>
          <p:cNvCxnSpPr>
            <a:cxnSpLocks/>
            <a:stCxn id="116" idx="3"/>
            <a:endCxn id="12" idx="1"/>
          </p:cNvCxnSpPr>
          <p:nvPr/>
        </p:nvCxnSpPr>
        <p:spPr>
          <a:xfrm flipV="1">
            <a:off x="-513815" y="3778098"/>
            <a:ext cx="999692" cy="3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0A5B29B-195C-4A86-A201-115B733EA2F4}"/>
              </a:ext>
            </a:extLst>
          </p:cNvPr>
          <p:cNvCxnSpPr>
            <a:cxnSpLocks/>
            <a:stCxn id="115" idx="3"/>
            <a:endCxn id="12" idx="1"/>
          </p:cNvCxnSpPr>
          <p:nvPr/>
        </p:nvCxnSpPr>
        <p:spPr>
          <a:xfrm>
            <a:off x="-513815" y="3525015"/>
            <a:ext cx="999692" cy="25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84D9F77-4034-4690-831B-725C05889DF4}"/>
              </a:ext>
            </a:extLst>
          </p:cNvPr>
          <p:cNvCxnSpPr>
            <a:cxnSpLocks/>
            <a:stCxn id="48" idx="1"/>
            <a:endCxn id="12" idx="3"/>
          </p:cNvCxnSpPr>
          <p:nvPr/>
        </p:nvCxnSpPr>
        <p:spPr>
          <a:xfrm flipH="1">
            <a:off x="1011983" y="3540923"/>
            <a:ext cx="783304" cy="2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3D4369F-C74F-4690-BB1C-7A97853929D7}"/>
              </a:ext>
            </a:extLst>
          </p:cNvPr>
          <p:cNvSpPr txBox="1"/>
          <p:nvPr/>
        </p:nvSpPr>
        <p:spPr>
          <a:xfrm rot="20808887">
            <a:off x="-493462" y="3784162"/>
            <a:ext cx="5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/>
              <a:t>Create</a:t>
            </a:r>
            <a:endParaRPr lang="en-GB" sz="12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67522B9-15A8-4E48-8C44-58CD2F70A487}"/>
              </a:ext>
            </a:extLst>
          </p:cNvPr>
          <p:cNvSpPr/>
          <p:nvPr/>
        </p:nvSpPr>
        <p:spPr>
          <a:xfrm rot="1257236">
            <a:off x="-380375" y="3372221"/>
            <a:ext cx="482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noProof="1"/>
              <a:t>Start</a:t>
            </a:r>
            <a:endParaRPr lang="en-GB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E640D10-1FDE-4F36-87F5-8CAA5A1CD616}"/>
              </a:ext>
            </a:extLst>
          </p:cNvPr>
          <p:cNvSpPr txBox="1"/>
          <p:nvPr/>
        </p:nvSpPr>
        <p:spPr>
          <a:xfrm rot="20593389">
            <a:off x="976088" y="3455607"/>
            <a:ext cx="666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/>
              <a:t>Destroy</a:t>
            </a:r>
            <a:endParaRPr lang="en-GB" sz="12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81B313D-50AF-4D25-B694-B292BCA20CD2}"/>
              </a:ext>
            </a:extLst>
          </p:cNvPr>
          <p:cNvSpPr/>
          <p:nvPr/>
        </p:nvSpPr>
        <p:spPr>
          <a:xfrm rot="19969161">
            <a:off x="4975114" y="5576970"/>
            <a:ext cx="1024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noProof="1">
                <a:solidFill>
                  <a:schemeClr val="accent4"/>
                </a:solidFill>
              </a:rPr>
              <a:t>ImageLoaded</a:t>
            </a:r>
            <a:endParaRPr lang="en-GB" sz="1200" dirty="0">
              <a:solidFill>
                <a:schemeClr val="accent4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7F4BD19-02B8-4DC8-AA7B-B9733CF77E1B}"/>
              </a:ext>
            </a:extLst>
          </p:cNvPr>
          <p:cNvSpPr txBox="1"/>
          <p:nvPr/>
        </p:nvSpPr>
        <p:spPr>
          <a:xfrm>
            <a:off x="10188196" y="4888707"/>
            <a:ext cx="407484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100" b="1" noProof="1"/>
              <a:t>LCD</a:t>
            </a:r>
            <a:endParaRPr lang="en-GB" sz="900" b="1" noProof="1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2058DD1-B24F-49CC-A876-49DF8896DE65}"/>
              </a:ext>
            </a:extLst>
          </p:cNvPr>
          <p:cNvSpPr/>
          <p:nvPr/>
        </p:nvSpPr>
        <p:spPr>
          <a:xfrm>
            <a:off x="9823634" y="5166805"/>
            <a:ext cx="124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noProof="1"/>
              <a:t>UpdateCellCount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3165F-B57A-46F2-9A6E-A2CF0797E5F2}"/>
              </a:ext>
            </a:extLst>
          </p:cNvPr>
          <p:cNvSpPr txBox="1"/>
          <p:nvPr/>
        </p:nvSpPr>
        <p:spPr>
          <a:xfrm>
            <a:off x="8465197" y="2775356"/>
            <a:ext cx="939681" cy="2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050" noProof="1"/>
              <a:t>dataChanged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A2494-DA74-4453-B084-CDAAE1C9329A}"/>
              </a:ext>
            </a:extLst>
          </p:cNvPr>
          <p:cNvSpPr txBox="1"/>
          <p:nvPr/>
        </p:nvSpPr>
        <p:spPr>
          <a:xfrm>
            <a:off x="8465197" y="2136466"/>
            <a:ext cx="939681" cy="2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050" noProof="1"/>
              <a:t>dataChanged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A10C42-A696-4746-B668-09916656096A}"/>
              </a:ext>
            </a:extLst>
          </p:cNvPr>
          <p:cNvSpPr txBox="1"/>
          <p:nvPr/>
        </p:nvSpPr>
        <p:spPr>
          <a:xfrm>
            <a:off x="8465197" y="3990416"/>
            <a:ext cx="939681" cy="2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050" noProof="1"/>
              <a:t>dataChanged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5EF81A-8A04-4B41-9634-78257D50C51D}"/>
              </a:ext>
            </a:extLst>
          </p:cNvPr>
          <p:cNvSpPr txBox="1"/>
          <p:nvPr/>
        </p:nvSpPr>
        <p:spPr>
          <a:xfrm>
            <a:off x="8465197" y="3364680"/>
            <a:ext cx="939681" cy="2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050" noProof="1"/>
              <a:t>dataChanged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D5BF36D-1FA9-4185-8932-703684C8D30D}"/>
              </a:ext>
            </a:extLst>
          </p:cNvPr>
          <p:cNvSpPr/>
          <p:nvPr/>
        </p:nvSpPr>
        <p:spPr>
          <a:xfrm rot="19772944">
            <a:off x="5157573" y="-509902"/>
            <a:ext cx="99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noProof="1">
                <a:solidFill>
                  <a:srgbClr val="00B050"/>
                </a:solidFill>
              </a:rPr>
              <a:t>GridChanged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D728BD2-53ED-4F5E-9461-A565D39E067A}"/>
              </a:ext>
            </a:extLst>
          </p:cNvPr>
          <p:cNvCxnSpPr>
            <a:cxnSpLocks/>
            <a:stCxn id="14" idx="1"/>
            <a:endCxn id="112" idx="3"/>
          </p:cNvCxnSpPr>
          <p:nvPr/>
        </p:nvCxnSpPr>
        <p:spPr>
          <a:xfrm flipH="1">
            <a:off x="4197956" y="-1254097"/>
            <a:ext cx="3100170" cy="18845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AB348CB-C8C9-46EF-BAC4-34AB9270A81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61615" y="3731792"/>
            <a:ext cx="1082565" cy="56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049D156E-D10F-4070-8E4C-823140A526C2}"/>
              </a:ext>
            </a:extLst>
          </p:cNvPr>
          <p:cNvSpPr txBox="1"/>
          <p:nvPr/>
        </p:nvSpPr>
        <p:spPr>
          <a:xfrm rot="19872170">
            <a:off x="6148683" y="3821201"/>
            <a:ext cx="838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/>
              <a:t>cellClicked</a:t>
            </a:r>
            <a:endParaRPr lang="en-GB" sz="1200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94732EE-58E8-4291-B966-25B7B24D3CE9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9404180" y="2520625"/>
            <a:ext cx="1768660" cy="11674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1AFF5E5-7E5E-4DAF-B555-95772DF3279B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9404180" y="3688089"/>
            <a:ext cx="1768660" cy="6492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F858963-3D21-490A-A249-632493F7B6DC}"/>
              </a:ext>
            </a:extLst>
          </p:cNvPr>
          <p:cNvCxnSpPr>
            <a:cxnSpLocks/>
            <a:stCxn id="23" idx="3"/>
            <a:endCxn id="42" idx="1"/>
          </p:cNvCxnSpPr>
          <p:nvPr/>
        </p:nvCxnSpPr>
        <p:spPr>
          <a:xfrm flipV="1">
            <a:off x="9404180" y="3688089"/>
            <a:ext cx="1768660" cy="437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DFAA6D4-1AEB-4E02-B946-8AC97961DE37}"/>
              </a:ext>
            </a:extLst>
          </p:cNvPr>
          <p:cNvCxnSpPr>
            <a:cxnSpLocks/>
            <a:stCxn id="19" idx="3"/>
            <a:endCxn id="42" idx="1"/>
          </p:cNvCxnSpPr>
          <p:nvPr/>
        </p:nvCxnSpPr>
        <p:spPr>
          <a:xfrm>
            <a:off x="9404180" y="3126209"/>
            <a:ext cx="1768660" cy="5618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F32FED-3850-4EF4-9FBF-1DA4538207AD}"/>
              </a:ext>
            </a:extLst>
          </p:cNvPr>
          <p:cNvCxnSpPr>
            <a:cxnSpLocks/>
            <a:stCxn id="45" idx="3"/>
            <a:endCxn id="192" idx="1"/>
          </p:cNvCxnSpPr>
          <p:nvPr/>
        </p:nvCxnSpPr>
        <p:spPr>
          <a:xfrm flipV="1">
            <a:off x="4207287" y="1628736"/>
            <a:ext cx="3090839" cy="9543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E9E79E2-5A50-4BBA-AC64-D2C22D277E64}"/>
              </a:ext>
            </a:extLst>
          </p:cNvPr>
          <p:cNvSpPr/>
          <p:nvPr/>
        </p:nvSpPr>
        <p:spPr>
          <a:xfrm rot="18602">
            <a:off x="6375171" y="1396921"/>
            <a:ext cx="937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2060"/>
                </a:solidFill>
                <a:effectLst/>
              </a:rPr>
              <a:t>SetGUIState</a:t>
            </a:r>
            <a:endParaRPr lang="en-GB" sz="1200" noProof="1">
              <a:solidFill>
                <a:srgbClr val="00206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E75EC2-3E18-497A-874E-29F4CA2ECEC8}"/>
              </a:ext>
            </a:extLst>
          </p:cNvPr>
          <p:cNvCxnSpPr>
            <a:cxnSpLocks/>
            <a:stCxn id="47" idx="3"/>
            <a:endCxn id="192" idx="1"/>
          </p:cNvCxnSpPr>
          <p:nvPr/>
        </p:nvCxnSpPr>
        <p:spPr>
          <a:xfrm flipV="1">
            <a:off x="4207287" y="1628736"/>
            <a:ext cx="3090839" cy="130660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8E69851-F557-4869-ABF1-D9823D53ACCC}"/>
              </a:ext>
            </a:extLst>
          </p:cNvPr>
          <p:cNvCxnSpPr>
            <a:cxnSpLocks/>
            <a:stCxn id="12" idx="0"/>
            <a:endCxn id="47" idx="1"/>
          </p:cNvCxnSpPr>
          <p:nvPr/>
        </p:nvCxnSpPr>
        <p:spPr>
          <a:xfrm flipV="1">
            <a:off x="748930" y="2935338"/>
            <a:ext cx="1046357" cy="7119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B6145F4-7BDC-40EC-8103-470E925A82AA}"/>
              </a:ext>
            </a:extLst>
          </p:cNvPr>
          <p:cNvCxnSpPr>
            <a:cxnSpLocks/>
            <a:stCxn id="48" idx="3"/>
            <a:endCxn id="192" idx="1"/>
          </p:cNvCxnSpPr>
          <p:nvPr/>
        </p:nvCxnSpPr>
        <p:spPr>
          <a:xfrm flipV="1">
            <a:off x="4207287" y="1628736"/>
            <a:ext cx="3090839" cy="19121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8E2B510-26AB-4E5A-93A6-A5E8B1DADFD6}"/>
              </a:ext>
            </a:extLst>
          </p:cNvPr>
          <p:cNvCxnSpPr>
            <a:cxnSpLocks/>
            <a:stCxn id="14" idx="2"/>
            <a:endCxn id="191" idx="0"/>
          </p:cNvCxnSpPr>
          <p:nvPr/>
        </p:nvCxnSpPr>
        <p:spPr>
          <a:xfrm>
            <a:off x="8378126" y="-1063227"/>
            <a:ext cx="0" cy="18410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FF67AE-1E9F-4611-B2E4-2A0E1C07D912}"/>
              </a:ext>
            </a:extLst>
          </p:cNvPr>
          <p:cNvSpPr/>
          <p:nvPr/>
        </p:nvSpPr>
        <p:spPr>
          <a:xfrm rot="16200000">
            <a:off x="7708442" y="-547932"/>
            <a:ext cx="1151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2060"/>
                </a:solidFill>
                <a:effectLst/>
              </a:rPr>
              <a:t>ReinitialiseData</a:t>
            </a:r>
            <a:endParaRPr lang="en-GB" sz="1200" noProof="1">
              <a:solidFill>
                <a:srgbClr val="002060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1AFA6BA-68F2-4AB1-BCD2-73CB306361CD}"/>
              </a:ext>
            </a:extLst>
          </p:cNvPr>
          <p:cNvCxnSpPr>
            <a:cxnSpLocks/>
            <a:stCxn id="14" idx="3"/>
            <a:endCxn id="110" idx="1"/>
          </p:cNvCxnSpPr>
          <p:nvPr/>
        </p:nvCxnSpPr>
        <p:spPr>
          <a:xfrm>
            <a:off x="9458126" y="-1254097"/>
            <a:ext cx="590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1FEC308-7113-438A-941F-91B8ED25402B}"/>
              </a:ext>
            </a:extLst>
          </p:cNvPr>
          <p:cNvCxnSpPr>
            <a:cxnSpLocks/>
            <a:stCxn id="121" idx="2"/>
            <a:endCxn id="110" idx="0"/>
          </p:cNvCxnSpPr>
          <p:nvPr/>
        </p:nvCxnSpPr>
        <p:spPr>
          <a:xfrm>
            <a:off x="11129029" y="-1765074"/>
            <a:ext cx="0" cy="32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D0AEE-CB80-45FE-B3D1-C64E3438DFC8}"/>
              </a:ext>
            </a:extLst>
          </p:cNvPr>
          <p:cNvSpPr/>
          <p:nvPr/>
        </p:nvSpPr>
        <p:spPr>
          <a:xfrm>
            <a:off x="7298126" y="-1444967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setGridSize</a:t>
            </a:r>
            <a:endParaRPr lang="en-GB" sz="1200" noProof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459686-0C54-4B06-8FAF-83DBDF203A11}"/>
              </a:ext>
            </a:extLst>
          </p:cNvPr>
          <p:cNvSpPr/>
          <p:nvPr/>
        </p:nvSpPr>
        <p:spPr>
          <a:xfrm>
            <a:off x="10049029" y="-2859852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noProof="1"/>
              <a:t>rowCount</a:t>
            </a:r>
            <a:endParaRPr lang="en-GB" sz="1200" noProof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B3314C-3BA4-4469-B7E4-96A03A098CAE}"/>
              </a:ext>
            </a:extLst>
          </p:cNvPr>
          <p:cNvSpPr/>
          <p:nvPr/>
        </p:nvSpPr>
        <p:spPr>
          <a:xfrm>
            <a:off x="7298126" y="-2859852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noProof="1"/>
              <a:t>columnCount</a:t>
            </a:r>
            <a:endParaRPr lang="en-GB" sz="1200" noProof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33534C-1813-4F26-9A34-399648F0FB78}"/>
              </a:ext>
            </a:extLst>
          </p:cNvPr>
          <p:cNvSpPr/>
          <p:nvPr/>
        </p:nvSpPr>
        <p:spPr>
          <a:xfrm>
            <a:off x="7298126" y="-2146814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noProof="1"/>
              <a:t>data</a:t>
            </a:r>
            <a:endParaRPr lang="en-GB" sz="1200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5EB23-B276-4B84-84C0-9C11E4E95C8A}"/>
              </a:ext>
            </a:extLst>
          </p:cNvPr>
          <p:cNvSpPr txBox="1"/>
          <p:nvPr/>
        </p:nvSpPr>
        <p:spPr>
          <a:xfrm>
            <a:off x="8519143" y="-1622966"/>
            <a:ext cx="939681" cy="2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050" noProof="1"/>
              <a:t>dataChanged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DC8C78-DF5C-47F8-8BAC-64C74593394F}"/>
              </a:ext>
            </a:extLst>
          </p:cNvPr>
          <p:cNvSpPr/>
          <p:nvPr/>
        </p:nvSpPr>
        <p:spPr>
          <a:xfrm>
            <a:off x="10049029" y="-1444967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clearTable</a:t>
            </a:r>
            <a:endParaRPr lang="en-GB" sz="1200" noProof="1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882DB6-C3BD-4677-823E-094A1CC22D68}"/>
              </a:ext>
            </a:extLst>
          </p:cNvPr>
          <p:cNvSpPr/>
          <p:nvPr/>
        </p:nvSpPr>
        <p:spPr>
          <a:xfrm>
            <a:off x="10049029" y="-2146814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UpdateTableData</a:t>
            </a:r>
            <a:endParaRPr lang="en-GB" sz="1200" noProof="1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F0BE42-823E-4944-BFA0-6FDDBE2E3763}"/>
              </a:ext>
            </a:extLst>
          </p:cNvPr>
          <p:cNvSpPr txBox="1"/>
          <p:nvPr/>
        </p:nvSpPr>
        <p:spPr>
          <a:xfrm>
            <a:off x="11269348" y="-2327415"/>
            <a:ext cx="939681" cy="2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050" noProof="1"/>
              <a:t>dataChanged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AC5BA00-AABF-48D5-BBC2-0C7FCE8A9F98}"/>
              </a:ext>
            </a:extLst>
          </p:cNvPr>
          <p:cNvSpPr/>
          <p:nvPr/>
        </p:nvSpPr>
        <p:spPr>
          <a:xfrm>
            <a:off x="10049029" y="-3409219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GetTableData</a:t>
            </a:r>
            <a:endParaRPr lang="en-GB" sz="1200" noProof="1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C439E72-D9C0-49CB-AC21-778529DBF5F8}"/>
              </a:ext>
            </a:extLst>
          </p:cNvPr>
          <p:cNvSpPr/>
          <p:nvPr/>
        </p:nvSpPr>
        <p:spPr>
          <a:xfrm>
            <a:off x="7298126" y="-3409219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GetConstrainBool</a:t>
            </a:r>
            <a:endParaRPr lang="en-GB" sz="1200" noProof="1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C19634C-CFFB-400F-8ADA-C376317F6C3C}"/>
              </a:ext>
            </a:extLst>
          </p:cNvPr>
          <p:cNvSpPr/>
          <p:nvPr/>
        </p:nvSpPr>
        <p:spPr>
          <a:xfrm>
            <a:off x="6708211" y="-3979712"/>
            <a:ext cx="5680028" cy="31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1"/>
              <a:t>ProcessThread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2383B66-9F10-48AD-A269-B1C3DFE174AA}"/>
              </a:ext>
            </a:extLst>
          </p:cNvPr>
          <p:cNvSpPr/>
          <p:nvPr/>
        </p:nvSpPr>
        <p:spPr>
          <a:xfrm>
            <a:off x="11172840" y="4022543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clearCells</a:t>
            </a:r>
            <a:endParaRPr lang="en-GB" sz="1200" noProof="1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5C5C3A3-08F2-4110-B2B7-9293D4A4CE53}"/>
              </a:ext>
            </a:extLst>
          </p:cNvPr>
          <p:cNvSpPr/>
          <p:nvPr/>
        </p:nvSpPr>
        <p:spPr>
          <a:xfrm>
            <a:off x="11172840" y="4563981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UpdateTableDim</a:t>
            </a:r>
            <a:endParaRPr lang="en-GB" sz="1200" noProof="1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48AADA4-95AE-4D89-BF00-105AA6EF1DDC}"/>
              </a:ext>
            </a:extLst>
          </p:cNvPr>
          <p:cNvSpPr/>
          <p:nvPr/>
        </p:nvSpPr>
        <p:spPr>
          <a:xfrm>
            <a:off x="7298126" y="777812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TransmitLiveCoords</a:t>
            </a:r>
            <a:endParaRPr lang="en-GB" sz="1200" noProof="1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27C6521-809E-4BCA-802E-0F9C5E2B4A86}"/>
              </a:ext>
            </a:extLst>
          </p:cNvPr>
          <p:cNvSpPr/>
          <p:nvPr/>
        </p:nvSpPr>
        <p:spPr>
          <a:xfrm>
            <a:off x="7298126" y="1437866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ChangeState</a:t>
            </a:r>
            <a:endParaRPr lang="en-GB" sz="1200" noProof="1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C0D4A0E-409D-43A6-8390-9485EB795091}"/>
              </a:ext>
            </a:extLst>
          </p:cNvPr>
          <p:cNvSpPr/>
          <p:nvPr/>
        </p:nvSpPr>
        <p:spPr>
          <a:xfrm>
            <a:off x="11172840" y="6178560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TerminateObject</a:t>
            </a:r>
            <a:endParaRPr lang="en-GB" sz="1200" noProof="1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E0ACD1B-1E1F-494A-BC38-22DC4ABE0B36}"/>
              </a:ext>
            </a:extLst>
          </p:cNvPr>
          <p:cNvCxnSpPr>
            <a:cxnSpLocks/>
            <a:stCxn id="193" idx="1"/>
          </p:cNvCxnSpPr>
          <p:nvPr/>
        </p:nvCxnSpPr>
        <p:spPr>
          <a:xfrm flipH="1">
            <a:off x="10361972" y="6369430"/>
            <a:ext cx="810868" cy="176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E861CE5-0BED-45CB-9B2C-A40CFC101B8F}"/>
              </a:ext>
            </a:extLst>
          </p:cNvPr>
          <p:cNvSpPr txBox="1"/>
          <p:nvPr/>
        </p:nvSpPr>
        <p:spPr>
          <a:xfrm rot="20988075">
            <a:off x="10427410" y="614201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/>
              <a:t>finished</a:t>
            </a:r>
            <a:endParaRPr lang="en-GB" sz="1200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6DAA47D-E72D-44CC-9A6D-FE3FF2DA1EB6}"/>
              </a:ext>
            </a:extLst>
          </p:cNvPr>
          <p:cNvSpPr/>
          <p:nvPr/>
        </p:nvSpPr>
        <p:spPr>
          <a:xfrm>
            <a:off x="11172840" y="1918651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CheckLiveCells</a:t>
            </a:r>
            <a:endParaRPr lang="en-GB" sz="1200" noProof="1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8C4EDF0-5494-48DA-A6E1-D89C41FC3B86}"/>
              </a:ext>
            </a:extLst>
          </p:cNvPr>
          <p:cNvSpPr/>
          <p:nvPr/>
        </p:nvSpPr>
        <p:spPr>
          <a:xfrm>
            <a:off x="11172840" y="821346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CheckDeadCells</a:t>
            </a:r>
            <a:endParaRPr lang="en-GB" sz="1200" noProof="1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E8300B2-3591-4580-A80A-382AB9231682}"/>
              </a:ext>
            </a:extLst>
          </p:cNvPr>
          <p:cNvSpPr/>
          <p:nvPr/>
        </p:nvSpPr>
        <p:spPr>
          <a:xfrm>
            <a:off x="11172840" y="1362784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FindSurroundingDead</a:t>
            </a:r>
            <a:endParaRPr lang="en-GB" sz="1200" noProof="1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36287CC-F9F3-4A2F-B54F-8C7A473FF89F}"/>
              </a:ext>
            </a:extLst>
          </p:cNvPr>
          <p:cNvSpPr/>
          <p:nvPr/>
        </p:nvSpPr>
        <p:spPr>
          <a:xfrm>
            <a:off x="11172840" y="2960398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EmitConstrained</a:t>
            </a:r>
            <a:endParaRPr lang="en-GB" sz="1200" noProof="1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5AE381A-25CB-4861-A059-B97FB9EE30B9}"/>
              </a:ext>
            </a:extLst>
          </p:cNvPr>
          <p:cNvCxnSpPr>
            <a:cxnSpLocks/>
            <a:stCxn id="17" idx="3"/>
            <a:endCxn id="205" idx="1"/>
          </p:cNvCxnSpPr>
          <p:nvPr/>
        </p:nvCxnSpPr>
        <p:spPr>
          <a:xfrm>
            <a:off x="9404180" y="2520625"/>
            <a:ext cx="1768660" cy="63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5186C0C-BEF0-459C-9323-ED269CA52280}"/>
              </a:ext>
            </a:extLst>
          </p:cNvPr>
          <p:cNvCxnSpPr>
            <a:cxnSpLocks/>
            <a:stCxn id="17" idx="3"/>
            <a:endCxn id="203" idx="1"/>
          </p:cNvCxnSpPr>
          <p:nvPr/>
        </p:nvCxnSpPr>
        <p:spPr>
          <a:xfrm flipV="1">
            <a:off x="9404180" y="1012216"/>
            <a:ext cx="1768660" cy="15084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EB2CF3B-8F4E-409B-A71F-8057F15FC646}"/>
              </a:ext>
            </a:extLst>
          </p:cNvPr>
          <p:cNvCxnSpPr>
            <a:cxnSpLocks/>
            <a:stCxn id="17" idx="3"/>
            <a:endCxn id="204" idx="1"/>
          </p:cNvCxnSpPr>
          <p:nvPr/>
        </p:nvCxnSpPr>
        <p:spPr>
          <a:xfrm flipV="1">
            <a:off x="9404180" y="1553654"/>
            <a:ext cx="1768660" cy="9669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25527332-1AB2-4B29-8995-54CC1256B631}"/>
              </a:ext>
            </a:extLst>
          </p:cNvPr>
          <p:cNvCxnSpPr>
            <a:cxnSpLocks/>
            <a:stCxn id="17" idx="3"/>
            <a:endCxn id="202" idx="1"/>
          </p:cNvCxnSpPr>
          <p:nvPr/>
        </p:nvCxnSpPr>
        <p:spPr>
          <a:xfrm flipV="1">
            <a:off x="9404180" y="2109521"/>
            <a:ext cx="1768660" cy="4111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5BC7AA4-7972-4B8A-BA68-9B2A39F9EE17}"/>
              </a:ext>
            </a:extLst>
          </p:cNvPr>
          <p:cNvCxnSpPr>
            <a:cxnSpLocks/>
            <a:stCxn id="24" idx="3"/>
            <a:endCxn id="188" idx="1"/>
          </p:cNvCxnSpPr>
          <p:nvPr/>
        </p:nvCxnSpPr>
        <p:spPr>
          <a:xfrm flipV="1">
            <a:off x="9404180" y="4213413"/>
            <a:ext cx="1768660" cy="123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F32050E-0AED-4C3A-8E13-5C1E5D47FDDC}"/>
              </a:ext>
            </a:extLst>
          </p:cNvPr>
          <p:cNvCxnSpPr>
            <a:cxnSpLocks/>
            <a:stCxn id="23" idx="3"/>
            <a:endCxn id="205" idx="1"/>
          </p:cNvCxnSpPr>
          <p:nvPr/>
        </p:nvCxnSpPr>
        <p:spPr>
          <a:xfrm flipV="1">
            <a:off x="9404180" y="3151268"/>
            <a:ext cx="1768660" cy="58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CDB255F8-5BFC-4F2F-873F-B7E9D7B89267}"/>
              </a:ext>
            </a:extLst>
          </p:cNvPr>
          <p:cNvCxnSpPr>
            <a:cxnSpLocks/>
            <a:stCxn id="24" idx="3"/>
            <a:endCxn id="205" idx="1"/>
          </p:cNvCxnSpPr>
          <p:nvPr/>
        </p:nvCxnSpPr>
        <p:spPr>
          <a:xfrm flipV="1">
            <a:off x="9404180" y="3151268"/>
            <a:ext cx="1768660" cy="1186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7" name="Arc 236">
            <a:extLst>
              <a:ext uri="{FF2B5EF4-FFF2-40B4-BE49-F238E27FC236}">
                <a16:creationId xmlns:a16="http://schemas.microsoft.com/office/drawing/2014/main" id="{65543628-0D2A-46AA-BE88-9C83A662200C}"/>
              </a:ext>
            </a:extLst>
          </p:cNvPr>
          <p:cNvSpPr/>
          <p:nvPr/>
        </p:nvSpPr>
        <p:spPr>
          <a:xfrm>
            <a:off x="12945907" y="3180090"/>
            <a:ext cx="719920" cy="1071271"/>
          </a:xfrm>
          <a:prstGeom prst="arc">
            <a:avLst>
              <a:gd name="adj1" fmla="val 16200000"/>
              <a:gd name="adj2" fmla="val 541832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EE43AF6-6895-43DB-8020-BA3809B9B1F9}"/>
              </a:ext>
            </a:extLst>
          </p:cNvPr>
          <p:cNvCxnSpPr>
            <a:cxnSpLocks/>
            <a:stCxn id="188" idx="1"/>
            <a:endCxn id="152" idx="0"/>
          </p:cNvCxnSpPr>
          <p:nvPr/>
        </p:nvCxnSpPr>
        <p:spPr>
          <a:xfrm flipH="1">
            <a:off x="10391938" y="4213413"/>
            <a:ext cx="780902" cy="67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Arc 240">
            <a:extLst>
              <a:ext uri="{FF2B5EF4-FFF2-40B4-BE49-F238E27FC236}">
                <a16:creationId xmlns:a16="http://schemas.microsoft.com/office/drawing/2014/main" id="{19B74237-FC58-4759-A1C1-D4083519CE24}"/>
              </a:ext>
            </a:extLst>
          </p:cNvPr>
          <p:cNvSpPr/>
          <p:nvPr/>
        </p:nvSpPr>
        <p:spPr>
          <a:xfrm rot="20809880">
            <a:off x="12016246" y="-1985779"/>
            <a:ext cx="1501739" cy="5078962"/>
          </a:xfrm>
          <a:prstGeom prst="arc">
            <a:avLst>
              <a:gd name="adj1" fmla="val 16200000"/>
              <a:gd name="adj2" fmla="val 541832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F49633E-A5E2-49D6-AFE9-AEF65467F269}"/>
              </a:ext>
            </a:extLst>
          </p:cNvPr>
          <p:cNvSpPr/>
          <p:nvPr/>
        </p:nvSpPr>
        <p:spPr>
          <a:xfrm rot="3601653">
            <a:off x="12787389" y="-1232701"/>
            <a:ext cx="878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677C"/>
                </a:solidFill>
                <a:effectLst/>
              </a:rPr>
              <a:t>UpdateGUI</a:t>
            </a:r>
            <a:endParaRPr lang="en-GB" sz="1200" noProof="1">
              <a:solidFill>
                <a:srgbClr val="002060"/>
              </a:solidFill>
            </a:endParaRP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3E864E76-EE41-4C99-B627-F4EBE9F03911}"/>
              </a:ext>
            </a:extLst>
          </p:cNvPr>
          <p:cNvCxnSpPr>
            <a:cxnSpLocks/>
            <a:stCxn id="191" idx="0"/>
            <a:endCxn id="121" idx="1"/>
          </p:cNvCxnSpPr>
          <p:nvPr/>
        </p:nvCxnSpPr>
        <p:spPr>
          <a:xfrm flipV="1">
            <a:off x="8378126" y="-1955944"/>
            <a:ext cx="1670903" cy="27337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EA6C3F5-DFE8-4694-B70E-D47865ABB189}"/>
              </a:ext>
            </a:extLst>
          </p:cNvPr>
          <p:cNvSpPr/>
          <p:nvPr/>
        </p:nvSpPr>
        <p:spPr>
          <a:xfrm rot="18064962">
            <a:off x="9321314" y="-1808387"/>
            <a:ext cx="878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677C"/>
                </a:solidFill>
                <a:effectLst/>
              </a:rPr>
              <a:t>UpdateGUI</a:t>
            </a:r>
            <a:endParaRPr lang="en-GB" sz="1200" noProof="1">
              <a:solidFill>
                <a:srgbClr val="00206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607B24C-2E2F-47F3-A317-B1E7DCB40BEF}"/>
              </a:ext>
            </a:extLst>
          </p:cNvPr>
          <p:cNvSpPr/>
          <p:nvPr/>
        </p:nvSpPr>
        <p:spPr>
          <a:xfrm>
            <a:off x="11172840" y="2439179"/>
            <a:ext cx="2160000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1"/>
              <a:t>CountNeighbours</a:t>
            </a:r>
            <a:endParaRPr lang="en-GB" sz="1200" noProof="1"/>
          </a:p>
        </p:txBody>
      </p:sp>
      <p:sp>
        <p:nvSpPr>
          <p:cNvPr id="288" name="Arc 287">
            <a:extLst>
              <a:ext uri="{FF2B5EF4-FFF2-40B4-BE49-F238E27FC236}">
                <a16:creationId xmlns:a16="http://schemas.microsoft.com/office/drawing/2014/main" id="{47298D95-131F-45EC-9B6C-BA000805C5AB}"/>
              </a:ext>
            </a:extLst>
          </p:cNvPr>
          <p:cNvSpPr/>
          <p:nvPr/>
        </p:nvSpPr>
        <p:spPr>
          <a:xfrm flipV="1">
            <a:off x="13077825" y="967358"/>
            <a:ext cx="488530" cy="1680417"/>
          </a:xfrm>
          <a:prstGeom prst="arc">
            <a:avLst>
              <a:gd name="adj1" fmla="val 16200000"/>
              <a:gd name="adj2" fmla="val 541832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96661B27-FEFE-4DB8-A587-9B7366862AF1}"/>
              </a:ext>
            </a:extLst>
          </p:cNvPr>
          <p:cNvCxnSpPr>
            <a:cxnSpLocks/>
            <a:stCxn id="202" idx="2"/>
            <a:endCxn id="253" idx="0"/>
          </p:cNvCxnSpPr>
          <p:nvPr/>
        </p:nvCxnSpPr>
        <p:spPr>
          <a:xfrm>
            <a:off x="12252840" y="2300391"/>
            <a:ext cx="0" cy="13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1708</TotalTime>
  <Words>161</Words>
  <Application>Microsoft Office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Simas V</dc:creator>
  <cp:lastModifiedBy>Simas V</cp:lastModifiedBy>
  <cp:revision>33</cp:revision>
  <dcterms:created xsi:type="dcterms:W3CDTF">2020-06-28T19:45:02Z</dcterms:created>
  <dcterms:modified xsi:type="dcterms:W3CDTF">2020-07-08T23:16:39Z</dcterms:modified>
</cp:coreProperties>
</file>