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61" r:id="rId3"/>
    <p:sldId id="257" r:id="rId4"/>
    <p:sldId id="258" r:id="rId5"/>
    <p:sldId id="262" r:id="rId6"/>
    <p:sldId id="263" r:id="rId7"/>
    <p:sldId id="267" r:id="rId8"/>
    <p:sldId id="269" r:id="rId9"/>
    <p:sldId id="270" r:id="rId10"/>
    <p:sldId id="272" r:id="rId11"/>
    <p:sldId id="273" r:id="rId12"/>
    <p:sldId id="271" r:id="rId13"/>
    <p:sldId id="274" r:id="rId14"/>
    <p:sldId id="275" r:id="rId15"/>
    <p:sldId id="276" r:id="rId16"/>
    <p:sldId id="277" r:id="rId17"/>
    <p:sldId id="278" r:id="rId18"/>
    <p:sldId id="260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8C9E64D-2B3F-4F7C-85E4-9D329801B3AA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0296B5B-1FF1-44FD-83DC-A08DB867A058}">
      <dgm:prSet phldrT="[Text]"/>
      <dgm:spPr/>
      <dgm:t>
        <a:bodyPr/>
        <a:lstStyle/>
        <a:p>
          <a:r>
            <a:rPr lang="tr-TR" dirty="0"/>
            <a:t>DNN</a:t>
          </a:r>
          <a:endParaRPr lang="en-US" dirty="0"/>
        </a:p>
      </dgm:t>
    </dgm:pt>
    <dgm:pt modelId="{69A55497-06DC-4144-AC07-88A4DCF49DE6}" type="parTrans" cxnId="{667710B9-44DB-4641-A585-1567F81DA005}">
      <dgm:prSet/>
      <dgm:spPr/>
      <dgm:t>
        <a:bodyPr/>
        <a:lstStyle/>
        <a:p>
          <a:endParaRPr lang="en-US"/>
        </a:p>
      </dgm:t>
    </dgm:pt>
    <dgm:pt modelId="{780EB9AE-8FA1-4EE4-841F-27FCE5810E95}" type="sibTrans" cxnId="{667710B9-44DB-4641-A585-1567F81DA005}">
      <dgm:prSet/>
      <dgm:spPr/>
      <dgm:t>
        <a:bodyPr/>
        <a:lstStyle/>
        <a:p>
          <a:endParaRPr lang="en-US"/>
        </a:p>
      </dgm:t>
    </dgm:pt>
    <dgm:pt modelId="{EB6072E1-85A8-441E-8E56-954258F1E46F}">
      <dgm:prSet phldrT="[Text]"/>
      <dgm:spPr/>
      <dgm:t>
        <a:bodyPr/>
        <a:lstStyle/>
        <a:p>
          <a:r>
            <a:rPr lang="tr-TR" dirty="0"/>
            <a:t>CNN</a:t>
          </a:r>
          <a:endParaRPr lang="en-US" dirty="0"/>
        </a:p>
      </dgm:t>
    </dgm:pt>
    <dgm:pt modelId="{6F548940-37EA-4823-A38F-F4060A493D3A}" type="parTrans" cxnId="{BA1B4180-EA06-4ADA-9B54-ACE9359333BF}">
      <dgm:prSet/>
      <dgm:spPr/>
      <dgm:t>
        <a:bodyPr/>
        <a:lstStyle/>
        <a:p>
          <a:endParaRPr lang="en-US"/>
        </a:p>
      </dgm:t>
    </dgm:pt>
    <dgm:pt modelId="{41668958-3DA1-4D15-B2E4-BEAC729DEFDF}" type="sibTrans" cxnId="{BA1B4180-EA06-4ADA-9B54-ACE9359333BF}">
      <dgm:prSet/>
      <dgm:spPr/>
      <dgm:t>
        <a:bodyPr/>
        <a:lstStyle/>
        <a:p>
          <a:endParaRPr lang="en-US"/>
        </a:p>
      </dgm:t>
    </dgm:pt>
    <dgm:pt modelId="{099A6F15-81C0-4087-8C1A-94B5ADCDDC81}">
      <dgm:prSet phldrT="[Text]" custT="1"/>
      <dgm:spPr/>
      <dgm:t>
        <a:bodyPr/>
        <a:lstStyle/>
        <a:p>
          <a:pPr algn="ctr">
            <a:buNone/>
          </a:pPr>
          <a:r>
            <a:rPr lang="tr-TR" sz="1300" dirty="0" err="1"/>
            <a:t>Evrişimsel</a:t>
          </a:r>
          <a:r>
            <a:rPr lang="tr-TR" sz="1300" dirty="0"/>
            <a:t> Sinir Ağları</a:t>
          </a:r>
          <a:endParaRPr lang="en-US" sz="1300" dirty="0"/>
        </a:p>
      </dgm:t>
    </dgm:pt>
    <dgm:pt modelId="{70692FDB-D659-448A-A899-11FA1128B028}" type="parTrans" cxnId="{64B9D89C-05E1-4E3D-9416-BE02DDA78D16}">
      <dgm:prSet/>
      <dgm:spPr/>
      <dgm:t>
        <a:bodyPr/>
        <a:lstStyle/>
        <a:p>
          <a:endParaRPr lang="en-US"/>
        </a:p>
      </dgm:t>
    </dgm:pt>
    <dgm:pt modelId="{9AC2BF26-2038-40D7-9D15-884A435A8872}" type="sibTrans" cxnId="{64B9D89C-05E1-4E3D-9416-BE02DDA78D16}">
      <dgm:prSet/>
      <dgm:spPr/>
      <dgm:t>
        <a:bodyPr/>
        <a:lstStyle/>
        <a:p>
          <a:endParaRPr lang="en-US"/>
        </a:p>
      </dgm:t>
    </dgm:pt>
    <dgm:pt modelId="{6FEF5D90-A6CD-4AC5-A7BF-65646ADCA717}">
      <dgm:prSet phldrT="[Text]"/>
      <dgm:spPr/>
      <dgm:t>
        <a:bodyPr/>
        <a:lstStyle/>
        <a:p>
          <a:r>
            <a:rPr lang="tr-TR" dirty="0" err="1"/>
            <a:t>AlexNet</a:t>
          </a:r>
          <a:r>
            <a:rPr lang="tr-TR" dirty="0"/>
            <a:t> </a:t>
          </a:r>
          <a:r>
            <a:rPr lang="tr-TR" dirty="0" err="1"/>
            <a:t>VGGNet</a:t>
          </a:r>
          <a:r>
            <a:rPr lang="tr-TR" dirty="0"/>
            <a:t>  </a:t>
          </a:r>
          <a:r>
            <a:rPr lang="tr-TR" dirty="0" err="1"/>
            <a:t>GoogleNet</a:t>
          </a:r>
          <a:r>
            <a:rPr lang="tr-TR" dirty="0"/>
            <a:t> </a:t>
          </a:r>
          <a:r>
            <a:rPr lang="tr-TR" dirty="0" err="1"/>
            <a:t>ResNet</a:t>
          </a:r>
          <a:endParaRPr lang="tr-TR" dirty="0"/>
        </a:p>
      </dgm:t>
    </dgm:pt>
    <dgm:pt modelId="{0A74F50C-3BD3-4930-B79F-84C47F8B2028}" type="parTrans" cxnId="{D3045A07-5DEA-4221-9BF8-905DF2D5E806}">
      <dgm:prSet/>
      <dgm:spPr/>
      <dgm:t>
        <a:bodyPr/>
        <a:lstStyle/>
        <a:p>
          <a:endParaRPr lang="en-US"/>
        </a:p>
      </dgm:t>
    </dgm:pt>
    <dgm:pt modelId="{D6221EEB-14A2-4E80-A71C-F4365B2AF2C8}" type="sibTrans" cxnId="{D3045A07-5DEA-4221-9BF8-905DF2D5E806}">
      <dgm:prSet/>
      <dgm:spPr/>
      <dgm:t>
        <a:bodyPr/>
        <a:lstStyle/>
        <a:p>
          <a:endParaRPr lang="en-US"/>
        </a:p>
      </dgm:t>
    </dgm:pt>
    <dgm:pt modelId="{3E2AD0F2-19E0-4B80-8657-FA79FF66A9F2}">
      <dgm:prSet phldrT="[Text]" custT="1"/>
      <dgm:spPr/>
      <dgm:t>
        <a:bodyPr/>
        <a:lstStyle/>
        <a:p>
          <a:pPr algn="l">
            <a:buNone/>
          </a:pPr>
          <a:r>
            <a:rPr lang="tr-TR" sz="1300" dirty="0"/>
            <a:t>Derin Sinir Ağları</a:t>
          </a:r>
          <a:endParaRPr lang="en-US" sz="1300" dirty="0"/>
        </a:p>
      </dgm:t>
    </dgm:pt>
    <dgm:pt modelId="{6EF9EC30-5CCC-436D-BF1C-190F97D38A0D}" type="parTrans" cxnId="{8D2A9BE1-6356-4C44-9FEE-2B0A42468834}">
      <dgm:prSet/>
      <dgm:spPr/>
      <dgm:t>
        <a:bodyPr/>
        <a:lstStyle/>
        <a:p>
          <a:endParaRPr lang="en-US"/>
        </a:p>
      </dgm:t>
    </dgm:pt>
    <dgm:pt modelId="{61EFEC04-2DC6-4737-B43E-70ADA216D284}" type="sibTrans" cxnId="{8D2A9BE1-6356-4C44-9FEE-2B0A42468834}">
      <dgm:prSet/>
      <dgm:spPr/>
      <dgm:t>
        <a:bodyPr/>
        <a:lstStyle/>
        <a:p>
          <a:endParaRPr lang="en-US"/>
        </a:p>
      </dgm:t>
    </dgm:pt>
    <dgm:pt modelId="{58C23EFE-CDC4-4002-9349-2D340E4D7F61}">
      <dgm:prSet phldrT="[Text]"/>
      <dgm:spPr/>
      <dgm:t>
        <a:bodyPr/>
        <a:lstStyle/>
        <a:p>
          <a:r>
            <a:rPr lang="tr-TR" dirty="0" err="1"/>
            <a:t>AdaBoost</a:t>
          </a:r>
          <a:endParaRPr lang="en-US" dirty="0"/>
        </a:p>
      </dgm:t>
    </dgm:pt>
    <dgm:pt modelId="{0FD39E12-63D2-4436-9FB8-2361A9B0438A}" type="parTrans" cxnId="{B31DC30E-7EDB-481E-B462-CF4E05E8BD3F}">
      <dgm:prSet/>
      <dgm:spPr/>
      <dgm:t>
        <a:bodyPr/>
        <a:lstStyle/>
        <a:p>
          <a:endParaRPr lang="en-US"/>
        </a:p>
      </dgm:t>
    </dgm:pt>
    <dgm:pt modelId="{80823A41-3441-442C-A690-29504F031018}" type="sibTrans" cxnId="{B31DC30E-7EDB-481E-B462-CF4E05E8BD3F}">
      <dgm:prSet/>
      <dgm:spPr/>
      <dgm:t>
        <a:bodyPr/>
        <a:lstStyle/>
        <a:p>
          <a:endParaRPr lang="en-US"/>
        </a:p>
      </dgm:t>
    </dgm:pt>
    <dgm:pt modelId="{4EF505F8-39C8-47A1-AD27-DF10E2E5523B}">
      <dgm:prSet phldrT="[Text]"/>
      <dgm:spPr/>
      <dgm:t>
        <a:bodyPr/>
        <a:lstStyle/>
        <a:p>
          <a:r>
            <a:rPr lang="tr-TR" dirty="0"/>
            <a:t>DVM (SVM)</a:t>
          </a:r>
        </a:p>
      </dgm:t>
    </dgm:pt>
    <dgm:pt modelId="{696133E9-E326-4171-8E64-328EEF047936}" type="parTrans" cxnId="{9B9BB2CA-9F1D-4CC1-ABDA-5A083C466BE3}">
      <dgm:prSet/>
      <dgm:spPr/>
      <dgm:t>
        <a:bodyPr/>
        <a:lstStyle/>
        <a:p>
          <a:endParaRPr lang="en-US"/>
        </a:p>
      </dgm:t>
    </dgm:pt>
    <dgm:pt modelId="{3807B2F8-BB2C-4A81-9801-2E5A2048BFEC}" type="sibTrans" cxnId="{9B9BB2CA-9F1D-4CC1-ABDA-5A083C466BE3}">
      <dgm:prSet/>
      <dgm:spPr/>
      <dgm:t>
        <a:bodyPr/>
        <a:lstStyle/>
        <a:p>
          <a:endParaRPr lang="en-US"/>
        </a:p>
      </dgm:t>
    </dgm:pt>
    <dgm:pt modelId="{3F3260F6-FC10-43B7-A527-E2B10326F697}" type="pres">
      <dgm:prSet presAssocID="{68C9E64D-2B3F-4F7C-85E4-9D329801B3AA}" presName="rootnode" presStyleCnt="0">
        <dgm:presLayoutVars>
          <dgm:chMax/>
          <dgm:chPref/>
          <dgm:dir/>
          <dgm:animLvl val="lvl"/>
        </dgm:presLayoutVars>
      </dgm:prSet>
      <dgm:spPr/>
    </dgm:pt>
    <dgm:pt modelId="{9EE9C0CD-655A-442D-AE9A-1341447AC0CF}" type="pres">
      <dgm:prSet presAssocID="{A0296B5B-1FF1-44FD-83DC-A08DB867A058}" presName="composite" presStyleCnt="0"/>
      <dgm:spPr/>
    </dgm:pt>
    <dgm:pt modelId="{E0CDE02E-DF1D-4FA5-A4AA-C201191F9111}" type="pres">
      <dgm:prSet presAssocID="{A0296B5B-1FF1-44FD-83DC-A08DB867A058}" presName="bentUpArrow1" presStyleLbl="alignImgPlace1" presStyleIdx="0" presStyleCnt="4"/>
      <dgm:spPr/>
    </dgm:pt>
    <dgm:pt modelId="{F66139C1-907F-4A6D-BC8F-6DA613C1DF69}" type="pres">
      <dgm:prSet presAssocID="{A0296B5B-1FF1-44FD-83DC-A08DB867A058}" presName="ParentText" presStyleLbl="node1" presStyleIdx="0" presStyleCnt="5">
        <dgm:presLayoutVars>
          <dgm:chMax val="1"/>
          <dgm:chPref val="1"/>
          <dgm:bulletEnabled val="1"/>
        </dgm:presLayoutVars>
      </dgm:prSet>
      <dgm:spPr/>
    </dgm:pt>
    <dgm:pt modelId="{259A65D5-7F88-4A59-B6C1-20D985D2FA50}" type="pres">
      <dgm:prSet presAssocID="{A0296B5B-1FF1-44FD-83DC-A08DB867A058}" presName="ChildText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72052F6B-0CAF-4033-B6A6-E3AD57CDC075}" type="pres">
      <dgm:prSet presAssocID="{780EB9AE-8FA1-4EE4-841F-27FCE5810E95}" presName="sibTrans" presStyleCnt="0"/>
      <dgm:spPr/>
    </dgm:pt>
    <dgm:pt modelId="{D67DC236-A534-4B74-9A51-C4C2A9563CDA}" type="pres">
      <dgm:prSet presAssocID="{EB6072E1-85A8-441E-8E56-954258F1E46F}" presName="composite" presStyleCnt="0"/>
      <dgm:spPr/>
    </dgm:pt>
    <dgm:pt modelId="{B1D0146B-03D0-42EF-969F-5C5964A7AD85}" type="pres">
      <dgm:prSet presAssocID="{EB6072E1-85A8-441E-8E56-954258F1E46F}" presName="bentUpArrow1" presStyleLbl="alignImgPlace1" presStyleIdx="1" presStyleCnt="4"/>
      <dgm:spPr/>
    </dgm:pt>
    <dgm:pt modelId="{5E6A9238-E98E-4848-ABEF-B91A6B81E366}" type="pres">
      <dgm:prSet presAssocID="{EB6072E1-85A8-441E-8E56-954258F1E46F}" presName="ParentText" presStyleLbl="node1" presStyleIdx="1" presStyleCnt="5">
        <dgm:presLayoutVars>
          <dgm:chMax val="1"/>
          <dgm:chPref val="1"/>
          <dgm:bulletEnabled val="1"/>
        </dgm:presLayoutVars>
      </dgm:prSet>
      <dgm:spPr/>
    </dgm:pt>
    <dgm:pt modelId="{A0F5FB13-DE72-4BD1-98B3-8D4FB99117BA}" type="pres">
      <dgm:prSet presAssocID="{EB6072E1-85A8-441E-8E56-954258F1E46F}" presName="ChildText" presStyleLbl="revTx" presStyleIdx="1" presStyleCnt="4" custScaleX="169047" custLinFactNeighborX="30514" custLinFactNeighborY="4470">
        <dgm:presLayoutVars>
          <dgm:chMax val="0"/>
          <dgm:chPref val="0"/>
          <dgm:bulletEnabled val="1"/>
        </dgm:presLayoutVars>
      </dgm:prSet>
      <dgm:spPr/>
    </dgm:pt>
    <dgm:pt modelId="{08CD06A6-9A20-4501-B1AD-F85559492ACE}" type="pres">
      <dgm:prSet presAssocID="{41668958-3DA1-4D15-B2E4-BEAC729DEFDF}" presName="sibTrans" presStyleCnt="0"/>
      <dgm:spPr/>
    </dgm:pt>
    <dgm:pt modelId="{23F685EE-6AC8-4686-BDCE-02E81DE0AA78}" type="pres">
      <dgm:prSet presAssocID="{6FEF5D90-A6CD-4AC5-A7BF-65646ADCA717}" presName="composite" presStyleCnt="0"/>
      <dgm:spPr/>
    </dgm:pt>
    <dgm:pt modelId="{49BE8A6E-3142-4795-88F1-67C1AE25CA6E}" type="pres">
      <dgm:prSet presAssocID="{6FEF5D90-A6CD-4AC5-A7BF-65646ADCA717}" presName="bentUpArrow1" presStyleLbl="alignImgPlace1" presStyleIdx="2" presStyleCnt="4"/>
      <dgm:spPr/>
    </dgm:pt>
    <dgm:pt modelId="{3FD83D14-772C-403E-A99B-B8D4A8720AB8}" type="pres">
      <dgm:prSet presAssocID="{6FEF5D90-A6CD-4AC5-A7BF-65646ADCA717}" presName="ParentText" presStyleLbl="node1" presStyleIdx="2" presStyleCnt="5">
        <dgm:presLayoutVars>
          <dgm:chMax val="1"/>
          <dgm:chPref val="1"/>
          <dgm:bulletEnabled val="1"/>
        </dgm:presLayoutVars>
      </dgm:prSet>
      <dgm:spPr/>
    </dgm:pt>
    <dgm:pt modelId="{3F4114FC-DFD0-4F5C-828F-FF34A0D0854E}" type="pres">
      <dgm:prSet presAssocID="{6FEF5D90-A6CD-4AC5-A7BF-65646ADCA717}" presName="ChildText" presStyleLbl="revTx" presStyleIdx="2" presStyleCnt="4" custScaleX="196751" custLinFactX="-73621" custLinFactY="-100000" custLinFactNeighborX="-100000" custLinFactNeighborY="-172074">
        <dgm:presLayoutVars>
          <dgm:chMax val="0"/>
          <dgm:chPref val="0"/>
          <dgm:bulletEnabled val="1"/>
        </dgm:presLayoutVars>
      </dgm:prSet>
      <dgm:spPr/>
    </dgm:pt>
    <dgm:pt modelId="{BCB26263-A977-4C19-837D-81FAA43441DC}" type="pres">
      <dgm:prSet presAssocID="{D6221EEB-14A2-4E80-A71C-F4365B2AF2C8}" presName="sibTrans" presStyleCnt="0"/>
      <dgm:spPr/>
    </dgm:pt>
    <dgm:pt modelId="{ED901FFB-8B04-433C-9EAD-1276064245BE}" type="pres">
      <dgm:prSet presAssocID="{58C23EFE-CDC4-4002-9349-2D340E4D7F61}" presName="composite" presStyleCnt="0"/>
      <dgm:spPr/>
    </dgm:pt>
    <dgm:pt modelId="{C784B323-7E43-4BC7-8D50-EA47DDB03BEE}" type="pres">
      <dgm:prSet presAssocID="{58C23EFE-CDC4-4002-9349-2D340E4D7F61}" presName="bentUpArrow1" presStyleLbl="alignImgPlace1" presStyleIdx="3" presStyleCnt="4"/>
      <dgm:spPr/>
    </dgm:pt>
    <dgm:pt modelId="{2C049EDB-CF5E-4013-8881-1B0BA7D4EA0C}" type="pres">
      <dgm:prSet presAssocID="{58C23EFE-CDC4-4002-9349-2D340E4D7F61}" presName="ParentText" presStyleLbl="node1" presStyleIdx="3" presStyleCnt="5">
        <dgm:presLayoutVars>
          <dgm:chMax val="1"/>
          <dgm:chPref val="1"/>
          <dgm:bulletEnabled val="1"/>
        </dgm:presLayoutVars>
      </dgm:prSet>
      <dgm:spPr/>
    </dgm:pt>
    <dgm:pt modelId="{1EA78E84-323D-4018-872A-455C713B646F}" type="pres">
      <dgm:prSet presAssocID="{58C23EFE-CDC4-4002-9349-2D340E4D7F61}" presName="ChildText" presStyleLbl="revTx" presStyleIdx="3" presStyleCnt="4">
        <dgm:presLayoutVars>
          <dgm:chMax val="0"/>
          <dgm:chPref val="0"/>
          <dgm:bulletEnabled val="1"/>
        </dgm:presLayoutVars>
      </dgm:prSet>
      <dgm:spPr/>
    </dgm:pt>
    <dgm:pt modelId="{17B3150A-4ABF-453F-A79A-0EBE803DEEC0}" type="pres">
      <dgm:prSet presAssocID="{80823A41-3441-442C-A690-29504F031018}" presName="sibTrans" presStyleCnt="0"/>
      <dgm:spPr/>
    </dgm:pt>
    <dgm:pt modelId="{8D28B442-B376-491B-A35A-33098813E67D}" type="pres">
      <dgm:prSet presAssocID="{4EF505F8-39C8-47A1-AD27-DF10E2E5523B}" presName="composite" presStyleCnt="0"/>
      <dgm:spPr/>
    </dgm:pt>
    <dgm:pt modelId="{E9C7141D-E9EA-4C48-818F-302A449EE0A4}" type="pres">
      <dgm:prSet presAssocID="{4EF505F8-39C8-47A1-AD27-DF10E2E5523B}" presName="ParentText" presStyleLbl="node1" presStyleIdx="4" presStyleCnt="5" custLinFactNeighborX="0">
        <dgm:presLayoutVars>
          <dgm:chMax val="1"/>
          <dgm:chPref val="1"/>
          <dgm:bulletEnabled val="1"/>
        </dgm:presLayoutVars>
      </dgm:prSet>
      <dgm:spPr/>
    </dgm:pt>
  </dgm:ptLst>
  <dgm:cxnLst>
    <dgm:cxn modelId="{0A6CC605-C378-4AC7-B953-37CCCBD1CA5F}" type="presOf" srcId="{6FEF5D90-A6CD-4AC5-A7BF-65646ADCA717}" destId="{3FD83D14-772C-403E-A99B-B8D4A8720AB8}" srcOrd="0" destOrd="0" presId="urn:microsoft.com/office/officeart/2005/8/layout/StepDownProcess"/>
    <dgm:cxn modelId="{D3045A07-5DEA-4221-9BF8-905DF2D5E806}" srcId="{68C9E64D-2B3F-4F7C-85E4-9D329801B3AA}" destId="{6FEF5D90-A6CD-4AC5-A7BF-65646ADCA717}" srcOrd="2" destOrd="0" parTransId="{0A74F50C-3BD3-4930-B79F-84C47F8B2028}" sibTransId="{D6221EEB-14A2-4E80-A71C-F4365B2AF2C8}"/>
    <dgm:cxn modelId="{74730409-042E-4320-9A51-D15FB3CF4495}" type="presOf" srcId="{A0296B5B-1FF1-44FD-83DC-A08DB867A058}" destId="{F66139C1-907F-4A6D-BC8F-6DA613C1DF69}" srcOrd="0" destOrd="0" presId="urn:microsoft.com/office/officeart/2005/8/layout/StepDownProcess"/>
    <dgm:cxn modelId="{B31DC30E-7EDB-481E-B462-CF4E05E8BD3F}" srcId="{68C9E64D-2B3F-4F7C-85E4-9D329801B3AA}" destId="{58C23EFE-CDC4-4002-9349-2D340E4D7F61}" srcOrd="3" destOrd="0" parTransId="{0FD39E12-63D2-4436-9FB8-2361A9B0438A}" sibTransId="{80823A41-3441-442C-A690-29504F031018}"/>
    <dgm:cxn modelId="{97514415-62D1-4A6E-8416-90F88430A75C}" type="presOf" srcId="{68C9E64D-2B3F-4F7C-85E4-9D329801B3AA}" destId="{3F3260F6-FC10-43B7-A527-E2B10326F697}" srcOrd="0" destOrd="0" presId="urn:microsoft.com/office/officeart/2005/8/layout/StepDownProcess"/>
    <dgm:cxn modelId="{7C6B221E-2A55-4168-A617-627E3F4B64FB}" type="presOf" srcId="{58C23EFE-CDC4-4002-9349-2D340E4D7F61}" destId="{2C049EDB-CF5E-4013-8881-1B0BA7D4EA0C}" srcOrd="0" destOrd="0" presId="urn:microsoft.com/office/officeart/2005/8/layout/StepDownProcess"/>
    <dgm:cxn modelId="{6FB26525-60BA-4151-B3BC-CC497258AC29}" type="presOf" srcId="{3E2AD0F2-19E0-4B80-8657-FA79FF66A9F2}" destId="{3F4114FC-DFD0-4F5C-828F-FF34A0D0854E}" srcOrd="0" destOrd="0" presId="urn:microsoft.com/office/officeart/2005/8/layout/StepDownProcess"/>
    <dgm:cxn modelId="{D733AA3E-CFC5-49CB-BDFC-836C5ABEECBB}" type="presOf" srcId="{099A6F15-81C0-4087-8C1A-94B5ADCDDC81}" destId="{A0F5FB13-DE72-4BD1-98B3-8D4FB99117BA}" srcOrd="0" destOrd="0" presId="urn:microsoft.com/office/officeart/2005/8/layout/StepDownProcess"/>
    <dgm:cxn modelId="{180CB65E-3979-4F18-8EE9-9434D999026D}" type="presOf" srcId="{EB6072E1-85A8-441E-8E56-954258F1E46F}" destId="{5E6A9238-E98E-4848-ABEF-B91A6B81E366}" srcOrd="0" destOrd="0" presId="urn:microsoft.com/office/officeart/2005/8/layout/StepDownProcess"/>
    <dgm:cxn modelId="{812ECC5E-5357-46A5-A673-1919E2220541}" type="presOf" srcId="{4EF505F8-39C8-47A1-AD27-DF10E2E5523B}" destId="{E9C7141D-E9EA-4C48-818F-302A449EE0A4}" srcOrd="0" destOrd="0" presId="urn:microsoft.com/office/officeart/2005/8/layout/StepDownProcess"/>
    <dgm:cxn modelId="{BA1B4180-EA06-4ADA-9B54-ACE9359333BF}" srcId="{68C9E64D-2B3F-4F7C-85E4-9D329801B3AA}" destId="{EB6072E1-85A8-441E-8E56-954258F1E46F}" srcOrd="1" destOrd="0" parTransId="{6F548940-37EA-4823-A38F-F4060A493D3A}" sibTransId="{41668958-3DA1-4D15-B2E4-BEAC729DEFDF}"/>
    <dgm:cxn modelId="{64B9D89C-05E1-4E3D-9416-BE02DDA78D16}" srcId="{EB6072E1-85A8-441E-8E56-954258F1E46F}" destId="{099A6F15-81C0-4087-8C1A-94B5ADCDDC81}" srcOrd="0" destOrd="0" parTransId="{70692FDB-D659-448A-A899-11FA1128B028}" sibTransId="{9AC2BF26-2038-40D7-9D15-884A435A8872}"/>
    <dgm:cxn modelId="{667710B9-44DB-4641-A585-1567F81DA005}" srcId="{68C9E64D-2B3F-4F7C-85E4-9D329801B3AA}" destId="{A0296B5B-1FF1-44FD-83DC-A08DB867A058}" srcOrd="0" destOrd="0" parTransId="{69A55497-06DC-4144-AC07-88A4DCF49DE6}" sibTransId="{780EB9AE-8FA1-4EE4-841F-27FCE5810E95}"/>
    <dgm:cxn modelId="{9B9BB2CA-9F1D-4CC1-ABDA-5A083C466BE3}" srcId="{68C9E64D-2B3F-4F7C-85E4-9D329801B3AA}" destId="{4EF505F8-39C8-47A1-AD27-DF10E2E5523B}" srcOrd="4" destOrd="0" parTransId="{696133E9-E326-4171-8E64-328EEF047936}" sibTransId="{3807B2F8-BB2C-4A81-9801-2E5A2048BFEC}"/>
    <dgm:cxn modelId="{8D2A9BE1-6356-4C44-9FEE-2B0A42468834}" srcId="{6FEF5D90-A6CD-4AC5-A7BF-65646ADCA717}" destId="{3E2AD0F2-19E0-4B80-8657-FA79FF66A9F2}" srcOrd="0" destOrd="0" parTransId="{6EF9EC30-5CCC-436D-BF1C-190F97D38A0D}" sibTransId="{61EFEC04-2DC6-4737-B43E-70ADA216D284}"/>
    <dgm:cxn modelId="{D1DF8E2F-875C-4EC2-8A70-6F8175872B5B}" type="presParOf" srcId="{3F3260F6-FC10-43B7-A527-E2B10326F697}" destId="{9EE9C0CD-655A-442D-AE9A-1341447AC0CF}" srcOrd="0" destOrd="0" presId="urn:microsoft.com/office/officeart/2005/8/layout/StepDownProcess"/>
    <dgm:cxn modelId="{9C14DBBD-AE7F-4BE7-B752-DCCCC59A9102}" type="presParOf" srcId="{9EE9C0CD-655A-442D-AE9A-1341447AC0CF}" destId="{E0CDE02E-DF1D-4FA5-A4AA-C201191F9111}" srcOrd="0" destOrd="0" presId="urn:microsoft.com/office/officeart/2005/8/layout/StepDownProcess"/>
    <dgm:cxn modelId="{5B244605-8D26-48CE-869E-798755CB9CD9}" type="presParOf" srcId="{9EE9C0CD-655A-442D-AE9A-1341447AC0CF}" destId="{F66139C1-907F-4A6D-BC8F-6DA613C1DF69}" srcOrd="1" destOrd="0" presId="urn:microsoft.com/office/officeart/2005/8/layout/StepDownProcess"/>
    <dgm:cxn modelId="{AB7D3233-3F61-4752-A32B-63E830CE0B9A}" type="presParOf" srcId="{9EE9C0CD-655A-442D-AE9A-1341447AC0CF}" destId="{259A65D5-7F88-4A59-B6C1-20D985D2FA50}" srcOrd="2" destOrd="0" presId="urn:microsoft.com/office/officeart/2005/8/layout/StepDownProcess"/>
    <dgm:cxn modelId="{3DEA3A89-A79B-4ACD-93A6-A7D0B198D620}" type="presParOf" srcId="{3F3260F6-FC10-43B7-A527-E2B10326F697}" destId="{72052F6B-0CAF-4033-B6A6-E3AD57CDC075}" srcOrd="1" destOrd="0" presId="urn:microsoft.com/office/officeart/2005/8/layout/StepDownProcess"/>
    <dgm:cxn modelId="{A934CF80-E1DC-44E8-B406-CBC888A1A0BA}" type="presParOf" srcId="{3F3260F6-FC10-43B7-A527-E2B10326F697}" destId="{D67DC236-A534-4B74-9A51-C4C2A9563CDA}" srcOrd="2" destOrd="0" presId="urn:microsoft.com/office/officeart/2005/8/layout/StepDownProcess"/>
    <dgm:cxn modelId="{A73FCF02-9973-4113-A708-C8198E7F00B4}" type="presParOf" srcId="{D67DC236-A534-4B74-9A51-C4C2A9563CDA}" destId="{B1D0146B-03D0-42EF-969F-5C5964A7AD85}" srcOrd="0" destOrd="0" presId="urn:microsoft.com/office/officeart/2005/8/layout/StepDownProcess"/>
    <dgm:cxn modelId="{81F932B2-8768-41A5-A7B8-E7A7975B0214}" type="presParOf" srcId="{D67DC236-A534-4B74-9A51-C4C2A9563CDA}" destId="{5E6A9238-E98E-4848-ABEF-B91A6B81E366}" srcOrd="1" destOrd="0" presId="urn:microsoft.com/office/officeart/2005/8/layout/StepDownProcess"/>
    <dgm:cxn modelId="{D0DA1651-DAA5-4370-9390-7024F30D3E72}" type="presParOf" srcId="{D67DC236-A534-4B74-9A51-C4C2A9563CDA}" destId="{A0F5FB13-DE72-4BD1-98B3-8D4FB99117BA}" srcOrd="2" destOrd="0" presId="urn:microsoft.com/office/officeart/2005/8/layout/StepDownProcess"/>
    <dgm:cxn modelId="{F7BC0103-65F9-4255-89FC-8021A5FE23EF}" type="presParOf" srcId="{3F3260F6-FC10-43B7-A527-E2B10326F697}" destId="{08CD06A6-9A20-4501-B1AD-F85559492ACE}" srcOrd="3" destOrd="0" presId="urn:microsoft.com/office/officeart/2005/8/layout/StepDownProcess"/>
    <dgm:cxn modelId="{D916FA69-D1FE-44E6-8E9C-CA613C2CD19D}" type="presParOf" srcId="{3F3260F6-FC10-43B7-A527-E2B10326F697}" destId="{23F685EE-6AC8-4686-BDCE-02E81DE0AA78}" srcOrd="4" destOrd="0" presId="urn:microsoft.com/office/officeart/2005/8/layout/StepDownProcess"/>
    <dgm:cxn modelId="{1FEE8176-22E3-40F9-867B-D417B32E2240}" type="presParOf" srcId="{23F685EE-6AC8-4686-BDCE-02E81DE0AA78}" destId="{49BE8A6E-3142-4795-88F1-67C1AE25CA6E}" srcOrd="0" destOrd="0" presId="urn:microsoft.com/office/officeart/2005/8/layout/StepDownProcess"/>
    <dgm:cxn modelId="{1F348A96-7FDC-4B98-849B-F020290A178F}" type="presParOf" srcId="{23F685EE-6AC8-4686-BDCE-02E81DE0AA78}" destId="{3FD83D14-772C-403E-A99B-B8D4A8720AB8}" srcOrd="1" destOrd="0" presId="urn:microsoft.com/office/officeart/2005/8/layout/StepDownProcess"/>
    <dgm:cxn modelId="{0EC6EC92-BBB7-4073-B9D3-B64B955BA5F3}" type="presParOf" srcId="{23F685EE-6AC8-4686-BDCE-02E81DE0AA78}" destId="{3F4114FC-DFD0-4F5C-828F-FF34A0D0854E}" srcOrd="2" destOrd="0" presId="urn:microsoft.com/office/officeart/2005/8/layout/StepDownProcess"/>
    <dgm:cxn modelId="{2133B8F4-934C-4DCB-B611-FF6D8AC34964}" type="presParOf" srcId="{3F3260F6-FC10-43B7-A527-E2B10326F697}" destId="{BCB26263-A977-4C19-837D-81FAA43441DC}" srcOrd="5" destOrd="0" presId="urn:microsoft.com/office/officeart/2005/8/layout/StepDownProcess"/>
    <dgm:cxn modelId="{6D98BD06-81E6-4610-96E2-7079E617DCCC}" type="presParOf" srcId="{3F3260F6-FC10-43B7-A527-E2B10326F697}" destId="{ED901FFB-8B04-433C-9EAD-1276064245BE}" srcOrd="6" destOrd="0" presId="urn:microsoft.com/office/officeart/2005/8/layout/StepDownProcess"/>
    <dgm:cxn modelId="{A84EEFB6-B693-4A19-972D-804B36418AA4}" type="presParOf" srcId="{ED901FFB-8B04-433C-9EAD-1276064245BE}" destId="{C784B323-7E43-4BC7-8D50-EA47DDB03BEE}" srcOrd="0" destOrd="0" presId="urn:microsoft.com/office/officeart/2005/8/layout/StepDownProcess"/>
    <dgm:cxn modelId="{64C76690-5F84-4B6E-AF7D-9D6AFB9C1ED7}" type="presParOf" srcId="{ED901FFB-8B04-433C-9EAD-1276064245BE}" destId="{2C049EDB-CF5E-4013-8881-1B0BA7D4EA0C}" srcOrd="1" destOrd="0" presId="urn:microsoft.com/office/officeart/2005/8/layout/StepDownProcess"/>
    <dgm:cxn modelId="{E46E1CCC-7E1D-479F-BC9C-49AC8EDEB501}" type="presParOf" srcId="{ED901FFB-8B04-433C-9EAD-1276064245BE}" destId="{1EA78E84-323D-4018-872A-455C713B646F}" srcOrd="2" destOrd="0" presId="urn:microsoft.com/office/officeart/2005/8/layout/StepDownProcess"/>
    <dgm:cxn modelId="{50EDD318-2179-4FA7-9BAF-B3A0B34A0F1B}" type="presParOf" srcId="{3F3260F6-FC10-43B7-A527-E2B10326F697}" destId="{17B3150A-4ABF-453F-A79A-0EBE803DEEC0}" srcOrd="7" destOrd="0" presId="urn:microsoft.com/office/officeart/2005/8/layout/StepDownProcess"/>
    <dgm:cxn modelId="{127CD63C-0D7D-4135-9CCF-99F2E9DAD85D}" type="presParOf" srcId="{3F3260F6-FC10-43B7-A527-E2B10326F697}" destId="{8D28B442-B376-491B-A35A-33098813E67D}" srcOrd="8" destOrd="0" presId="urn:microsoft.com/office/officeart/2005/8/layout/StepDownProcess"/>
    <dgm:cxn modelId="{FBFC0764-AECB-424A-B407-68A3C39F5561}" type="presParOf" srcId="{8D28B442-B376-491B-A35A-33098813E67D}" destId="{E9C7141D-E9EA-4C48-818F-302A449EE0A4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8C9E64D-2B3F-4F7C-85E4-9D329801B3AA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0296B5B-1FF1-44FD-83DC-A08DB867A058}">
      <dgm:prSet phldrT="[Text]"/>
      <dgm:spPr/>
      <dgm:t>
        <a:bodyPr/>
        <a:lstStyle/>
        <a:p>
          <a:r>
            <a:rPr lang="tr-TR" dirty="0"/>
            <a:t>DNN</a:t>
          </a:r>
          <a:endParaRPr lang="en-US" dirty="0"/>
        </a:p>
      </dgm:t>
    </dgm:pt>
    <dgm:pt modelId="{69A55497-06DC-4144-AC07-88A4DCF49DE6}" type="parTrans" cxnId="{667710B9-44DB-4641-A585-1567F81DA005}">
      <dgm:prSet/>
      <dgm:spPr/>
      <dgm:t>
        <a:bodyPr/>
        <a:lstStyle/>
        <a:p>
          <a:endParaRPr lang="en-US"/>
        </a:p>
      </dgm:t>
    </dgm:pt>
    <dgm:pt modelId="{780EB9AE-8FA1-4EE4-841F-27FCE5810E95}" type="sibTrans" cxnId="{667710B9-44DB-4641-A585-1567F81DA005}">
      <dgm:prSet/>
      <dgm:spPr/>
      <dgm:t>
        <a:bodyPr/>
        <a:lstStyle/>
        <a:p>
          <a:endParaRPr lang="en-US"/>
        </a:p>
      </dgm:t>
    </dgm:pt>
    <dgm:pt modelId="{EB6072E1-85A8-441E-8E56-954258F1E46F}">
      <dgm:prSet phldrT="[Text]"/>
      <dgm:spPr/>
      <dgm:t>
        <a:bodyPr/>
        <a:lstStyle/>
        <a:p>
          <a:r>
            <a:rPr lang="tr-TR" dirty="0"/>
            <a:t>CNN</a:t>
          </a:r>
          <a:endParaRPr lang="en-US" dirty="0"/>
        </a:p>
      </dgm:t>
    </dgm:pt>
    <dgm:pt modelId="{6F548940-37EA-4823-A38F-F4060A493D3A}" type="parTrans" cxnId="{BA1B4180-EA06-4ADA-9B54-ACE9359333BF}">
      <dgm:prSet/>
      <dgm:spPr/>
      <dgm:t>
        <a:bodyPr/>
        <a:lstStyle/>
        <a:p>
          <a:endParaRPr lang="en-US"/>
        </a:p>
      </dgm:t>
    </dgm:pt>
    <dgm:pt modelId="{41668958-3DA1-4D15-B2E4-BEAC729DEFDF}" type="sibTrans" cxnId="{BA1B4180-EA06-4ADA-9B54-ACE9359333BF}">
      <dgm:prSet/>
      <dgm:spPr/>
      <dgm:t>
        <a:bodyPr/>
        <a:lstStyle/>
        <a:p>
          <a:endParaRPr lang="en-US"/>
        </a:p>
      </dgm:t>
    </dgm:pt>
    <dgm:pt modelId="{099A6F15-81C0-4087-8C1A-94B5ADCDDC81}">
      <dgm:prSet phldrT="[Text]" custT="1"/>
      <dgm:spPr/>
      <dgm:t>
        <a:bodyPr/>
        <a:lstStyle/>
        <a:p>
          <a:pPr algn="ctr">
            <a:buNone/>
          </a:pPr>
          <a:r>
            <a:rPr lang="tr-TR" sz="1300" dirty="0" err="1"/>
            <a:t>Evrişimsel</a:t>
          </a:r>
          <a:r>
            <a:rPr lang="tr-TR" sz="1300" dirty="0"/>
            <a:t> Sinir Ağları</a:t>
          </a:r>
          <a:endParaRPr lang="en-US" sz="1300" dirty="0"/>
        </a:p>
      </dgm:t>
    </dgm:pt>
    <dgm:pt modelId="{70692FDB-D659-448A-A899-11FA1128B028}" type="parTrans" cxnId="{64B9D89C-05E1-4E3D-9416-BE02DDA78D16}">
      <dgm:prSet/>
      <dgm:spPr/>
      <dgm:t>
        <a:bodyPr/>
        <a:lstStyle/>
        <a:p>
          <a:endParaRPr lang="en-US"/>
        </a:p>
      </dgm:t>
    </dgm:pt>
    <dgm:pt modelId="{9AC2BF26-2038-40D7-9D15-884A435A8872}" type="sibTrans" cxnId="{64B9D89C-05E1-4E3D-9416-BE02DDA78D16}">
      <dgm:prSet/>
      <dgm:spPr/>
      <dgm:t>
        <a:bodyPr/>
        <a:lstStyle/>
        <a:p>
          <a:endParaRPr lang="en-US"/>
        </a:p>
      </dgm:t>
    </dgm:pt>
    <dgm:pt modelId="{6FEF5D90-A6CD-4AC5-A7BF-65646ADCA717}">
      <dgm:prSet phldrT="[Text]"/>
      <dgm:spPr/>
      <dgm:t>
        <a:bodyPr/>
        <a:lstStyle/>
        <a:p>
          <a:r>
            <a:rPr lang="tr-TR" dirty="0" err="1"/>
            <a:t>AlexNet</a:t>
          </a:r>
          <a:r>
            <a:rPr lang="tr-TR" dirty="0"/>
            <a:t> </a:t>
          </a:r>
          <a:r>
            <a:rPr lang="tr-TR" dirty="0" err="1"/>
            <a:t>VGGNet</a:t>
          </a:r>
          <a:r>
            <a:rPr lang="tr-TR" dirty="0"/>
            <a:t>  </a:t>
          </a:r>
          <a:r>
            <a:rPr lang="tr-TR" dirty="0" err="1"/>
            <a:t>GoogleNet</a:t>
          </a:r>
          <a:r>
            <a:rPr lang="tr-TR" dirty="0"/>
            <a:t> </a:t>
          </a:r>
          <a:r>
            <a:rPr lang="tr-TR" dirty="0" err="1"/>
            <a:t>ResNet</a:t>
          </a:r>
          <a:endParaRPr lang="tr-TR" dirty="0"/>
        </a:p>
      </dgm:t>
    </dgm:pt>
    <dgm:pt modelId="{0A74F50C-3BD3-4930-B79F-84C47F8B2028}" type="parTrans" cxnId="{D3045A07-5DEA-4221-9BF8-905DF2D5E806}">
      <dgm:prSet/>
      <dgm:spPr/>
      <dgm:t>
        <a:bodyPr/>
        <a:lstStyle/>
        <a:p>
          <a:endParaRPr lang="en-US"/>
        </a:p>
      </dgm:t>
    </dgm:pt>
    <dgm:pt modelId="{D6221EEB-14A2-4E80-A71C-F4365B2AF2C8}" type="sibTrans" cxnId="{D3045A07-5DEA-4221-9BF8-905DF2D5E806}">
      <dgm:prSet/>
      <dgm:spPr/>
      <dgm:t>
        <a:bodyPr/>
        <a:lstStyle/>
        <a:p>
          <a:endParaRPr lang="en-US"/>
        </a:p>
      </dgm:t>
    </dgm:pt>
    <dgm:pt modelId="{3E2AD0F2-19E0-4B80-8657-FA79FF66A9F2}">
      <dgm:prSet phldrT="[Text]" custT="1"/>
      <dgm:spPr/>
      <dgm:t>
        <a:bodyPr/>
        <a:lstStyle/>
        <a:p>
          <a:pPr algn="l">
            <a:buNone/>
          </a:pPr>
          <a:r>
            <a:rPr lang="tr-TR" sz="1300" dirty="0"/>
            <a:t>Derin Sinir Ağları</a:t>
          </a:r>
          <a:endParaRPr lang="en-US" sz="1300" dirty="0"/>
        </a:p>
      </dgm:t>
    </dgm:pt>
    <dgm:pt modelId="{6EF9EC30-5CCC-436D-BF1C-190F97D38A0D}" type="parTrans" cxnId="{8D2A9BE1-6356-4C44-9FEE-2B0A42468834}">
      <dgm:prSet/>
      <dgm:spPr/>
      <dgm:t>
        <a:bodyPr/>
        <a:lstStyle/>
        <a:p>
          <a:endParaRPr lang="en-US"/>
        </a:p>
      </dgm:t>
    </dgm:pt>
    <dgm:pt modelId="{61EFEC04-2DC6-4737-B43E-70ADA216D284}" type="sibTrans" cxnId="{8D2A9BE1-6356-4C44-9FEE-2B0A42468834}">
      <dgm:prSet/>
      <dgm:spPr/>
      <dgm:t>
        <a:bodyPr/>
        <a:lstStyle/>
        <a:p>
          <a:endParaRPr lang="en-US"/>
        </a:p>
      </dgm:t>
    </dgm:pt>
    <dgm:pt modelId="{58C23EFE-CDC4-4002-9349-2D340E4D7F61}">
      <dgm:prSet phldrT="[Text]"/>
      <dgm:spPr/>
      <dgm:t>
        <a:bodyPr/>
        <a:lstStyle/>
        <a:p>
          <a:r>
            <a:rPr lang="tr-TR" dirty="0" err="1"/>
            <a:t>AdaBoost</a:t>
          </a:r>
          <a:endParaRPr lang="en-US" dirty="0"/>
        </a:p>
      </dgm:t>
    </dgm:pt>
    <dgm:pt modelId="{0FD39E12-63D2-4436-9FB8-2361A9B0438A}" type="parTrans" cxnId="{B31DC30E-7EDB-481E-B462-CF4E05E8BD3F}">
      <dgm:prSet/>
      <dgm:spPr/>
      <dgm:t>
        <a:bodyPr/>
        <a:lstStyle/>
        <a:p>
          <a:endParaRPr lang="en-US"/>
        </a:p>
      </dgm:t>
    </dgm:pt>
    <dgm:pt modelId="{80823A41-3441-442C-A690-29504F031018}" type="sibTrans" cxnId="{B31DC30E-7EDB-481E-B462-CF4E05E8BD3F}">
      <dgm:prSet/>
      <dgm:spPr/>
      <dgm:t>
        <a:bodyPr/>
        <a:lstStyle/>
        <a:p>
          <a:endParaRPr lang="en-US"/>
        </a:p>
      </dgm:t>
    </dgm:pt>
    <dgm:pt modelId="{4EF505F8-39C8-47A1-AD27-DF10E2E5523B}">
      <dgm:prSet phldrT="[Text]"/>
      <dgm:spPr/>
      <dgm:t>
        <a:bodyPr/>
        <a:lstStyle/>
        <a:p>
          <a:r>
            <a:rPr lang="tr-TR" dirty="0"/>
            <a:t>DVM (SVM)</a:t>
          </a:r>
        </a:p>
      </dgm:t>
    </dgm:pt>
    <dgm:pt modelId="{696133E9-E326-4171-8E64-328EEF047936}" type="parTrans" cxnId="{9B9BB2CA-9F1D-4CC1-ABDA-5A083C466BE3}">
      <dgm:prSet/>
      <dgm:spPr/>
      <dgm:t>
        <a:bodyPr/>
        <a:lstStyle/>
        <a:p>
          <a:endParaRPr lang="en-US"/>
        </a:p>
      </dgm:t>
    </dgm:pt>
    <dgm:pt modelId="{3807B2F8-BB2C-4A81-9801-2E5A2048BFEC}" type="sibTrans" cxnId="{9B9BB2CA-9F1D-4CC1-ABDA-5A083C466BE3}">
      <dgm:prSet/>
      <dgm:spPr/>
      <dgm:t>
        <a:bodyPr/>
        <a:lstStyle/>
        <a:p>
          <a:endParaRPr lang="en-US"/>
        </a:p>
      </dgm:t>
    </dgm:pt>
    <dgm:pt modelId="{3F3260F6-FC10-43B7-A527-E2B10326F697}" type="pres">
      <dgm:prSet presAssocID="{68C9E64D-2B3F-4F7C-85E4-9D329801B3AA}" presName="rootnode" presStyleCnt="0">
        <dgm:presLayoutVars>
          <dgm:chMax/>
          <dgm:chPref/>
          <dgm:dir/>
          <dgm:animLvl val="lvl"/>
        </dgm:presLayoutVars>
      </dgm:prSet>
      <dgm:spPr/>
    </dgm:pt>
    <dgm:pt modelId="{9EE9C0CD-655A-442D-AE9A-1341447AC0CF}" type="pres">
      <dgm:prSet presAssocID="{A0296B5B-1FF1-44FD-83DC-A08DB867A058}" presName="composite" presStyleCnt="0"/>
      <dgm:spPr/>
    </dgm:pt>
    <dgm:pt modelId="{E0CDE02E-DF1D-4FA5-A4AA-C201191F9111}" type="pres">
      <dgm:prSet presAssocID="{A0296B5B-1FF1-44FD-83DC-A08DB867A058}" presName="bentUpArrow1" presStyleLbl="alignImgPlace1" presStyleIdx="0" presStyleCnt="4"/>
      <dgm:spPr/>
    </dgm:pt>
    <dgm:pt modelId="{F66139C1-907F-4A6D-BC8F-6DA613C1DF69}" type="pres">
      <dgm:prSet presAssocID="{A0296B5B-1FF1-44FD-83DC-A08DB867A058}" presName="ParentText" presStyleLbl="node1" presStyleIdx="0" presStyleCnt="5">
        <dgm:presLayoutVars>
          <dgm:chMax val="1"/>
          <dgm:chPref val="1"/>
          <dgm:bulletEnabled val="1"/>
        </dgm:presLayoutVars>
      </dgm:prSet>
      <dgm:spPr/>
    </dgm:pt>
    <dgm:pt modelId="{259A65D5-7F88-4A59-B6C1-20D985D2FA50}" type="pres">
      <dgm:prSet presAssocID="{A0296B5B-1FF1-44FD-83DC-A08DB867A058}" presName="ChildText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72052F6B-0CAF-4033-B6A6-E3AD57CDC075}" type="pres">
      <dgm:prSet presAssocID="{780EB9AE-8FA1-4EE4-841F-27FCE5810E95}" presName="sibTrans" presStyleCnt="0"/>
      <dgm:spPr/>
    </dgm:pt>
    <dgm:pt modelId="{D67DC236-A534-4B74-9A51-C4C2A9563CDA}" type="pres">
      <dgm:prSet presAssocID="{EB6072E1-85A8-441E-8E56-954258F1E46F}" presName="composite" presStyleCnt="0"/>
      <dgm:spPr/>
    </dgm:pt>
    <dgm:pt modelId="{B1D0146B-03D0-42EF-969F-5C5964A7AD85}" type="pres">
      <dgm:prSet presAssocID="{EB6072E1-85A8-441E-8E56-954258F1E46F}" presName="bentUpArrow1" presStyleLbl="alignImgPlace1" presStyleIdx="1" presStyleCnt="4"/>
      <dgm:spPr/>
    </dgm:pt>
    <dgm:pt modelId="{5E6A9238-E98E-4848-ABEF-B91A6B81E366}" type="pres">
      <dgm:prSet presAssocID="{EB6072E1-85A8-441E-8E56-954258F1E46F}" presName="ParentText" presStyleLbl="node1" presStyleIdx="1" presStyleCnt="5">
        <dgm:presLayoutVars>
          <dgm:chMax val="1"/>
          <dgm:chPref val="1"/>
          <dgm:bulletEnabled val="1"/>
        </dgm:presLayoutVars>
      </dgm:prSet>
      <dgm:spPr/>
    </dgm:pt>
    <dgm:pt modelId="{A0F5FB13-DE72-4BD1-98B3-8D4FB99117BA}" type="pres">
      <dgm:prSet presAssocID="{EB6072E1-85A8-441E-8E56-954258F1E46F}" presName="ChildText" presStyleLbl="revTx" presStyleIdx="1" presStyleCnt="4" custScaleX="169047" custLinFactNeighborX="30514" custLinFactNeighborY="4470">
        <dgm:presLayoutVars>
          <dgm:chMax val="0"/>
          <dgm:chPref val="0"/>
          <dgm:bulletEnabled val="1"/>
        </dgm:presLayoutVars>
      </dgm:prSet>
      <dgm:spPr/>
    </dgm:pt>
    <dgm:pt modelId="{08CD06A6-9A20-4501-B1AD-F85559492ACE}" type="pres">
      <dgm:prSet presAssocID="{41668958-3DA1-4D15-B2E4-BEAC729DEFDF}" presName="sibTrans" presStyleCnt="0"/>
      <dgm:spPr/>
    </dgm:pt>
    <dgm:pt modelId="{23F685EE-6AC8-4686-BDCE-02E81DE0AA78}" type="pres">
      <dgm:prSet presAssocID="{6FEF5D90-A6CD-4AC5-A7BF-65646ADCA717}" presName="composite" presStyleCnt="0"/>
      <dgm:spPr/>
    </dgm:pt>
    <dgm:pt modelId="{49BE8A6E-3142-4795-88F1-67C1AE25CA6E}" type="pres">
      <dgm:prSet presAssocID="{6FEF5D90-A6CD-4AC5-A7BF-65646ADCA717}" presName="bentUpArrow1" presStyleLbl="alignImgPlace1" presStyleIdx="2" presStyleCnt="4"/>
      <dgm:spPr/>
    </dgm:pt>
    <dgm:pt modelId="{3FD83D14-772C-403E-A99B-B8D4A8720AB8}" type="pres">
      <dgm:prSet presAssocID="{6FEF5D90-A6CD-4AC5-A7BF-65646ADCA717}" presName="ParentText" presStyleLbl="node1" presStyleIdx="2" presStyleCnt="5">
        <dgm:presLayoutVars>
          <dgm:chMax val="1"/>
          <dgm:chPref val="1"/>
          <dgm:bulletEnabled val="1"/>
        </dgm:presLayoutVars>
      </dgm:prSet>
      <dgm:spPr/>
    </dgm:pt>
    <dgm:pt modelId="{3F4114FC-DFD0-4F5C-828F-FF34A0D0854E}" type="pres">
      <dgm:prSet presAssocID="{6FEF5D90-A6CD-4AC5-A7BF-65646ADCA717}" presName="ChildText" presStyleLbl="revTx" presStyleIdx="2" presStyleCnt="4" custScaleX="196751" custLinFactX="-73621" custLinFactY="-100000" custLinFactNeighborX="-100000" custLinFactNeighborY="-172074">
        <dgm:presLayoutVars>
          <dgm:chMax val="0"/>
          <dgm:chPref val="0"/>
          <dgm:bulletEnabled val="1"/>
        </dgm:presLayoutVars>
      </dgm:prSet>
      <dgm:spPr/>
    </dgm:pt>
    <dgm:pt modelId="{BCB26263-A977-4C19-837D-81FAA43441DC}" type="pres">
      <dgm:prSet presAssocID="{D6221EEB-14A2-4E80-A71C-F4365B2AF2C8}" presName="sibTrans" presStyleCnt="0"/>
      <dgm:spPr/>
    </dgm:pt>
    <dgm:pt modelId="{ED901FFB-8B04-433C-9EAD-1276064245BE}" type="pres">
      <dgm:prSet presAssocID="{58C23EFE-CDC4-4002-9349-2D340E4D7F61}" presName="composite" presStyleCnt="0"/>
      <dgm:spPr/>
    </dgm:pt>
    <dgm:pt modelId="{C784B323-7E43-4BC7-8D50-EA47DDB03BEE}" type="pres">
      <dgm:prSet presAssocID="{58C23EFE-CDC4-4002-9349-2D340E4D7F61}" presName="bentUpArrow1" presStyleLbl="alignImgPlace1" presStyleIdx="3" presStyleCnt="4"/>
      <dgm:spPr/>
    </dgm:pt>
    <dgm:pt modelId="{2C049EDB-CF5E-4013-8881-1B0BA7D4EA0C}" type="pres">
      <dgm:prSet presAssocID="{58C23EFE-CDC4-4002-9349-2D340E4D7F61}" presName="ParentText" presStyleLbl="node1" presStyleIdx="3" presStyleCnt="5">
        <dgm:presLayoutVars>
          <dgm:chMax val="1"/>
          <dgm:chPref val="1"/>
          <dgm:bulletEnabled val="1"/>
        </dgm:presLayoutVars>
      </dgm:prSet>
      <dgm:spPr/>
    </dgm:pt>
    <dgm:pt modelId="{1EA78E84-323D-4018-872A-455C713B646F}" type="pres">
      <dgm:prSet presAssocID="{58C23EFE-CDC4-4002-9349-2D340E4D7F61}" presName="ChildText" presStyleLbl="revTx" presStyleIdx="3" presStyleCnt="4">
        <dgm:presLayoutVars>
          <dgm:chMax val="0"/>
          <dgm:chPref val="0"/>
          <dgm:bulletEnabled val="1"/>
        </dgm:presLayoutVars>
      </dgm:prSet>
      <dgm:spPr/>
    </dgm:pt>
    <dgm:pt modelId="{17B3150A-4ABF-453F-A79A-0EBE803DEEC0}" type="pres">
      <dgm:prSet presAssocID="{80823A41-3441-442C-A690-29504F031018}" presName="sibTrans" presStyleCnt="0"/>
      <dgm:spPr/>
    </dgm:pt>
    <dgm:pt modelId="{8D28B442-B376-491B-A35A-33098813E67D}" type="pres">
      <dgm:prSet presAssocID="{4EF505F8-39C8-47A1-AD27-DF10E2E5523B}" presName="composite" presStyleCnt="0"/>
      <dgm:spPr/>
    </dgm:pt>
    <dgm:pt modelId="{E9C7141D-E9EA-4C48-818F-302A449EE0A4}" type="pres">
      <dgm:prSet presAssocID="{4EF505F8-39C8-47A1-AD27-DF10E2E5523B}" presName="ParentText" presStyleLbl="node1" presStyleIdx="4" presStyleCnt="5" custLinFactNeighborX="0">
        <dgm:presLayoutVars>
          <dgm:chMax val="1"/>
          <dgm:chPref val="1"/>
          <dgm:bulletEnabled val="1"/>
        </dgm:presLayoutVars>
      </dgm:prSet>
      <dgm:spPr/>
    </dgm:pt>
  </dgm:ptLst>
  <dgm:cxnLst>
    <dgm:cxn modelId="{0A6CC605-C378-4AC7-B953-37CCCBD1CA5F}" type="presOf" srcId="{6FEF5D90-A6CD-4AC5-A7BF-65646ADCA717}" destId="{3FD83D14-772C-403E-A99B-B8D4A8720AB8}" srcOrd="0" destOrd="0" presId="urn:microsoft.com/office/officeart/2005/8/layout/StepDownProcess"/>
    <dgm:cxn modelId="{D3045A07-5DEA-4221-9BF8-905DF2D5E806}" srcId="{68C9E64D-2B3F-4F7C-85E4-9D329801B3AA}" destId="{6FEF5D90-A6CD-4AC5-A7BF-65646ADCA717}" srcOrd="2" destOrd="0" parTransId="{0A74F50C-3BD3-4930-B79F-84C47F8B2028}" sibTransId="{D6221EEB-14A2-4E80-A71C-F4365B2AF2C8}"/>
    <dgm:cxn modelId="{74730409-042E-4320-9A51-D15FB3CF4495}" type="presOf" srcId="{A0296B5B-1FF1-44FD-83DC-A08DB867A058}" destId="{F66139C1-907F-4A6D-BC8F-6DA613C1DF69}" srcOrd="0" destOrd="0" presId="urn:microsoft.com/office/officeart/2005/8/layout/StepDownProcess"/>
    <dgm:cxn modelId="{B31DC30E-7EDB-481E-B462-CF4E05E8BD3F}" srcId="{68C9E64D-2B3F-4F7C-85E4-9D329801B3AA}" destId="{58C23EFE-CDC4-4002-9349-2D340E4D7F61}" srcOrd="3" destOrd="0" parTransId="{0FD39E12-63D2-4436-9FB8-2361A9B0438A}" sibTransId="{80823A41-3441-442C-A690-29504F031018}"/>
    <dgm:cxn modelId="{97514415-62D1-4A6E-8416-90F88430A75C}" type="presOf" srcId="{68C9E64D-2B3F-4F7C-85E4-9D329801B3AA}" destId="{3F3260F6-FC10-43B7-A527-E2B10326F697}" srcOrd="0" destOrd="0" presId="urn:microsoft.com/office/officeart/2005/8/layout/StepDownProcess"/>
    <dgm:cxn modelId="{7C6B221E-2A55-4168-A617-627E3F4B64FB}" type="presOf" srcId="{58C23EFE-CDC4-4002-9349-2D340E4D7F61}" destId="{2C049EDB-CF5E-4013-8881-1B0BA7D4EA0C}" srcOrd="0" destOrd="0" presId="urn:microsoft.com/office/officeart/2005/8/layout/StepDownProcess"/>
    <dgm:cxn modelId="{6FB26525-60BA-4151-B3BC-CC497258AC29}" type="presOf" srcId="{3E2AD0F2-19E0-4B80-8657-FA79FF66A9F2}" destId="{3F4114FC-DFD0-4F5C-828F-FF34A0D0854E}" srcOrd="0" destOrd="0" presId="urn:microsoft.com/office/officeart/2005/8/layout/StepDownProcess"/>
    <dgm:cxn modelId="{D733AA3E-CFC5-49CB-BDFC-836C5ABEECBB}" type="presOf" srcId="{099A6F15-81C0-4087-8C1A-94B5ADCDDC81}" destId="{A0F5FB13-DE72-4BD1-98B3-8D4FB99117BA}" srcOrd="0" destOrd="0" presId="urn:microsoft.com/office/officeart/2005/8/layout/StepDownProcess"/>
    <dgm:cxn modelId="{180CB65E-3979-4F18-8EE9-9434D999026D}" type="presOf" srcId="{EB6072E1-85A8-441E-8E56-954258F1E46F}" destId="{5E6A9238-E98E-4848-ABEF-B91A6B81E366}" srcOrd="0" destOrd="0" presId="urn:microsoft.com/office/officeart/2005/8/layout/StepDownProcess"/>
    <dgm:cxn modelId="{812ECC5E-5357-46A5-A673-1919E2220541}" type="presOf" srcId="{4EF505F8-39C8-47A1-AD27-DF10E2E5523B}" destId="{E9C7141D-E9EA-4C48-818F-302A449EE0A4}" srcOrd="0" destOrd="0" presId="urn:microsoft.com/office/officeart/2005/8/layout/StepDownProcess"/>
    <dgm:cxn modelId="{BA1B4180-EA06-4ADA-9B54-ACE9359333BF}" srcId="{68C9E64D-2B3F-4F7C-85E4-9D329801B3AA}" destId="{EB6072E1-85A8-441E-8E56-954258F1E46F}" srcOrd="1" destOrd="0" parTransId="{6F548940-37EA-4823-A38F-F4060A493D3A}" sibTransId="{41668958-3DA1-4D15-B2E4-BEAC729DEFDF}"/>
    <dgm:cxn modelId="{64B9D89C-05E1-4E3D-9416-BE02DDA78D16}" srcId="{EB6072E1-85A8-441E-8E56-954258F1E46F}" destId="{099A6F15-81C0-4087-8C1A-94B5ADCDDC81}" srcOrd="0" destOrd="0" parTransId="{70692FDB-D659-448A-A899-11FA1128B028}" sibTransId="{9AC2BF26-2038-40D7-9D15-884A435A8872}"/>
    <dgm:cxn modelId="{667710B9-44DB-4641-A585-1567F81DA005}" srcId="{68C9E64D-2B3F-4F7C-85E4-9D329801B3AA}" destId="{A0296B5B-1FF1-44FD-83DC-A08DB867A058}" srcOrd="0" destOrd="0" parTransId="{69A55497-06DC-4144-AC07-88A4DCF49DE6}" sibTransId="{780EB9AE-8FA1-4EE4-841F-27FCE5810E95}"/>
    <dgm:cxn modelId="{9B9BB2CA-9F1D-4CC1-ABDA-5A083C466BE3}" srcId="{68C9E64D-2B3F-4F7C-85E4-9D329801B3AA}" destId="{4EF505F8-39C8-47A1-AD27-DF10E2E5523B}" srcOrd="4" destOrd="0" parTransId="{696133E9-E326-4171-8E64-328EEF047936}" sibTransId="{3807B2F8-BB2C-4A81-9801-2E5A2048BFEC}"/>
    <dgm:cxn modelId="{8D2A9BE1-6356-4C44-9FEE-2B0A42468834}" srcId="{6FEF5D90-A6CD-4AC5-A7BF-65646ADCA717}" destId="{3E2AD0F2-19E0-4B80-8657-FA79FF66A9F2}" srcOrd="0" destOrd="0" parTransId="{6EF9EC30-5CCC-436D-BF1C-190F97D38A0D}" sibTransId="{61EFEC04-2DC6-4737-B43E-70ADA216D284}"/>
    <dgm:cxn modelId="{D1DF8E2F-875C-4EC2-8A70-6F8175872B5B}" type="presParOf" srcId="{3F3260F6-FC10-43B7-A527-E2B10326F697}" destId="{9EE9C0CD-655A-442D-AE9A-1341447AC0CF}" srcOrd="0" destOrd="0" presId="urn:microsoft.com/office/officeart/2005/8/layout/StepDownProcess"/>
    <dgm:cxn modelId="{9C14DBBD-AE7F-4BE7-B752-DCCCC59A9102}" type="presParOf" srcId="{9EE9C0CD-655A-442D-AE9A-1341447AC0CF}" destId="{E0CDE02E-DF1D-4FA5-A4AA-C201191F9111}" srcOrd="0" destOrd="0" presId="urn:microsoft.com/office/officeart/2005/8/layout/StepDownProcess"/>
    <dgm:cxn modelId="{5B244605-8D26-48CE-869E-798755CB9CD9}" type="presParOf" srcId="{9EE9C0CD-655A-442D-AE9A-1341447AC0CF}" destId="{F66139C1-907F-4A6D-BC8F-6DA613C1DF69}" srcOrd="1" destOrd="0" presId="urn:microsoft.com/office/officeart/2005/8/layout/StepDownProcess"/>
    <dgm:cxn modelId="{AB7D3233-3F61-4752-A32B-63E830CE0B9A}" type="presParOf" srcId="{9EE9C0CD-655A-442D-AE9A-1341447AC0CF}" destId="{259A65D5-7F88-4A59-B6C1-20D985D2FA50}" srcOrd="2" destOrd="0" presId="urn:microsoft.com/office/officeart/2005/8/layout/StepDownProcess"/>
    <dgm:cxn modelId="{3DEA3A89-A79B-4ACD-93A6-A7D0B198D620}" type="presParOf" srcId="{3F3260F6-FC10-43B7-A527-E2B10326F697}" destId="{72052F6B-0CAF-4033-B6A6-E3AD57CDC075}" srcOrd="1" destOrd="0" presId="urn:microsoft.com/office/officeart/2005/8/layout/StepDownProcess"/>
    <dgm:cxn modelId="{A934CF80-E1DC-44E8-B406-CBC888A1A0BA}" type="presParOf" srcId="{3F3260F6-FC10-43B7-A527-E2B10326F697}" destId="{D67DC236-A534-4B74-9A51-C4C2A9563CDA}" srcOrd="2" destOrd="0" presId="urn:microsoft.com/office/officeart/2005/8/layout/StepDownProcess"/>
    <dgm:cxn modelId="{A73FCF02-9973-4113-A708-C8198E7F00B4}" type="presParOf" srcId="{D67DC236-A534-4B74-9A51-C4C2A9563CDA}" destId="{B1D0146B-03D0-42EF-969F-5C5964A7AD85}" srcOrd="0" destOrd="0" presId="urn:microsoft.com/office/officeart/2005/8/layout/StepDownProcess"/>
    <dgm:cxn modelId="{81F932B2-8768-41A5-A7B8-E7A7975B0214}" type="presParOf" srcId="{D67DC236-A534-4B74-9A51-C4C2A9563CDA}" destId="{5E6A9238-E98E-4848-ABEF-B91A6B81E366}" srcOrd="1" destOrd="0" presId="urn:microsoft.com/office/officeart/2005/8/layout/StepDownProcess"/>
    <dgm:cxn modelId="{D0DA1651-DAA5-4370-9390-7024F30D3E72}" type="presParOf" srcId="{D67DC236-A534-4B74-9A51-C4C2A9563CDA}" destId="{A0F5FB13-DE72-4BD1-98B3-8D4FB99117BA}" srcOrd="2" destOrd="0" presId="urn:microsoft.com/office/officeart/2005/8/layout/StepDownProcess"/>
    <dgm:cxn modelId="{F7BC0103-65F9-4255-89FC-8021A5FE23EF}" type="presParOf" srcId="{3F3260F6-FC10-43B7-A527-E2B10326F697}" destId="{08CD06A6-9A20-4501-B1AD-F85559492ACE}" srcOrd="3" destOrd="0" presId="urn:microsoft.com/office/officeart/2005/8/layout/StepDownProcess"/>
    <dgm:cxn modelId="{D916FA69-D1FE-44E6-8E9C-CA613C2CD19D}" type="presParOf" srcId="{3F3260F6-FC10-43B7-A527-E2B10326F697}" destId="{23F685EE-6AC8-4686-BDCE-02E81DE0AA78}" srcOrd="4" destOrd="0" presId="urn:microsoft.com/office/officeart/2005/8/layout/StepDownProcess"/>
    <dgm:cxn modelId="{1FEE8176-22E3-40F9-867B-D417B32E2240}" type="presParOf" srcId="{23F685EE-6AC8-4686-BDCE-02E81DE0AA78}" destId="{49BE8A6E-3142-4795-88F1-67C1AE25CA6E}" srcOrd="0" destOrd="0" presId="urn:microsoft.com/office/officeart/2005/8/layout/StepDownProcess"/>
    <dgm:cxn modelId="{1F348A96-7FDC-4B98-849B-F020290A178F}" type="presParOf" srcId="{23F685EE-6AC8-4686-BDCE-02E81DE0AA78}" destId="{3FD83D14-772C-403E-A99B-B8D4A8720AB8}" srcOrd="1" destOrd="0" presId="urn:microsoft.com/office/officeart/2005/8/layout/StepDownProcess"/>
    <dgm:cxn modelId="{0EC6EC92-BBB7-4073-B9D3-B64B955BA5F3}" type="presParOf" srcId="{23F685EE-6AC8-4686-BDCE-02E81DE0AA78}" destId="{3F4114FC-DFD0-4F5C-828F-FF34A0D0854E}" srcOrd="2" destOrd="0" presId="urn:microsoft.com/office/officeart/2005/8/layout/StepDownProcess"/>
    <dgm:cxn modelId="{2133B8F4-934C-4DCB-B611-FF6D8AC34964}" type="presParOf" srcId="{3F3260F6-FC10-43B7-A527-E2B10326F697}" destId="{BCB26263-A977-4C19-837D-81FAA43441DC}" srcOrd="5" destOrd="0" presId="urn:microsoft.com/office/officeart/2005/8/layout/StepDownProcess"/>
    <dgm:cxn modelId="{6D98BD06-81E6-4610-96E2-7079E617DCCC}" type="presParOf" srcId="{3F3260F6-FC10-43B7-A527-E2B10326F697}" destId="{ED901FFB-8B04-433C-9EAD-1276064245BE}" srcOrd="6" destOrd="0" presId="urn:microsoft.com/office/officeart/2005/8/layout/StepDownProcess"/>
    <dgm:cxn modelId="{A84EEFB6-B693-4A19-972D-804B36418AA4}" type="presParOf" srcId="{ED901FFB-8B04-433C-9EAD-1276064245BE}" destId="{C784B323-7E43-4BC7-8D50-EA47DDB03BEE}" srcOrd="0" destOrd="0" presId="urn:microsoft.com/office/officeart/2005/8/layout/StepDownProcess"/>
    <dgm:cxn modelId="{64C76690-5F84-4B6E-AF7D-9D6AFB9C1ED7}" type="presParOf" srcId="{ED901FFB-8B04-433C-9EAD-1276064245BE}" destId="{2C049EDB-CF5E-4013-8881-1B0BA7D4EA0C}" srcOrd="1" destOrd="0" presId="urn:microsoft.com/office/officeart/2005/8/layout/StepDownProcess"/>
    <dgm:cxn modelId="{E46E1CCC-7E1D-479F-BC9C-49AC8EDEB501}" type="presParOf" srcId="{ED901FFB-8B04-433C-9EAD-1276064245BE}" destId="{1EA78E84-323D-4018-872A-455C713B646F}" srcOrd="2" destOrd="0" presId="urn:microsoft.com/office/officeart/2005/8/layout/StepDownProcess"/>
    <dgm:cxn modelId="{50EDD318-2179-4FA7-9BAF-B3A0B34A0F1B}" type="presParOf" srcId="{3F3260F6-FC10-43B7-A527-E2B10326F697}" destId="{17B3150A-4ABF-453F-A79A-0EBE803DEEC0}" srcOrd="7" destOrd="0" presId="urn:microsoft.com/office/officeart/2005/8/layout/StepDownProcess"/>
    <dgm:cxn modelId="{127CD63C-0D7D-4135-9CCF-99F2E9DAD85D}" type="presParOf" srcId="{3F3260F6-FC10-43B7-A527-E2B10326F697}" destId="{8D28B442-B376-491B-A35A-33098813E67D}" srcOrd="8" destOrd="0" presId="urn:microsoft.com/office/officeart/2005/8/layout/StepDownProcess"/>
    <dgm:cxn modelId="{FBFC0764-AECB-424A-B407-68A3C39F5561}" type="presParOf" srcId="{8D28B442-B376-491B-A35A-33098813E67D}" destId="{E9C7141D-E9EA-4C48-818F-302A449EE0A4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8C9E64D-2B3F-4F7C-85E4-9D329801B3AA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0296B5B-1FF1-44FD-83DC-A08DB867A058}">
      <dgm:prSet phldrT="[Text]"/>
      <dgm:spPr/>
      <dgm:t>
        <a:bodyPr/>
        <a:lstStyle/>
        <a:p>
          <a:r>
            <a:rPr lang="tr-TR" dirty="0"/>
            <a:t>DNN</a:t>
          </a:r>
          <a:endParaRPr lang="en-US" dirty="0"/>
        </a:p>
      </dgm:t>
    </dgm:pt>
    <dgm:pt modelId="{69A55497-06DC-4144-AC07-88A4DCF49DE6}" type="parTrans" cxnId="{667710B9-44DB-4641-A585-1567F81DA005}">
      <dgm:prSet/>
      <dgm:spPr/>
      <dgm:t>
        <a:bodyPr/>
        <a:lstStyle/>
        <a:p>
          <a:endParaRPr lang="en-US"/>
        </a:p>
      </dgm:t>
    </dgm:pt>
    <dgm:pt modelId="{780EB9AE-8FA1-4EE4-841F-27FCE5810E95}" type="sibTrans" cxnId="{667710B9-44DB-4641-A585-1567F81DA005}">
      <dgm:prSet/>
      <dgm:spPr/>
      <dgm:t>
        <a:bodyPr/>
        <a:lstStyle/>
        <a:p>
          <a:endParaRPr lang="en-US"/>
        </a:p>
      </dgm:t>
    </dgm:pt>
    <dgm:pt modelId="{EB6072E1-85A8-441E-8E56-954258F1E46F}">
      <dgm:prSet phldrT="[Text]"/>
      <dgm:spPr/>
      <dgm:t>
        <a:bodyPr/>
        <a:lstStyle/>
        <a:p>
          <a:r>
            <a:rPr lang="tr-TR" dirty="0"/>
            <a:t>CNN</a:t>
          </a:r>
          <a:endParaRPr lang="en-US" dirty="0"/>
        </a:p>
      </dgm:t>
    </dgm:pt>
    <dgm:pt modelId="{6F548940-37EA-4823-A38F-F4060A493D3A}" type="parTrans" cxnId="{BA1B4180-EA06-4ADA-9B54-ACE9359333BF}">
      <dgm:prSet/>
      <dgm:spPr/>
      <dgm:t>
        <a:bodyPr/>
        <a:lstStyle/>
        <a:p>
          <a:endParaRPr lang="en-US"/>
        </a:p>
      </dgm:t>
    </dgm:pt>
    <dgm:pt modelId="{41668958-3DA1-4D15-B2E4-BEAC729DEFDF}" type="sibTrans" cxnId="{BA1B4180-EA06-4ADA-9B54-ACE9359333BF}">
      <dgm:prSet/>
      <dgm:spPr/>
      <dgm:t>
        <a:bodyPr/>
        <a:lstStyle/>
        <a:p>
          <a:endParaRPr lang="en-US"/>
        </a:p>
      </dgm:t>
    </dgm:pt>
    <dgm:pt modelId="{099A6F15-81C0-4087-8C1A-94B5ADCDDC81}">
      <dgm:prSet phldrT="[Text]" custT="1"/>
      <dgm:spPr/>
      <dgm:t>
        <a:bodyPr/>
        <a:lstStyle/>
        <a:p>
          <a:pPr algn="ctr">
            <a:buNone/>
          </a:pPr>
          <a:r>
            <a:rPr lang="tr-TR" sz="1300" dirty="0" err="1"/>
            <a:t>Evrişimsel</a:t>
          </a:r>
          <a:r>
            <a:rPr lang="tr-TR" sz="1300" dirty="0"/>
            <a:t> Sinir Ağları</a:t>
          </a:r>
          <a:endParaRPr lang="en-US" sz="1300" dirty="0"/>
        </a:p>
      </dgm:t>
    </dgm:pt>
    <dgm:pt modelId="{70692FDB-D659-448A-A899-11FA1128B028}" type="parTrans" cxnId="{64B9D89C-05E1-4E3D-9416-BE02DDA78D16}">
      <dgm:prSet/>
      <dgm:spPr/>
      <dgm:t>
        <a:bodyPr/>
        <a:lstStyle/>
        <a:p>
          <a:endParaRPr lang="en-US"/>
        </a:p>
      </dgm:t>
    </dgm:pt>
    <dgm:pt modelId="{9AC2BF26-2038-40D7-9D15-884A435A8872}" type="sibTrans" cxnId="{64B9D89C-05E1-4E3D-9416-BE02DDA78D16}">
      <dgm:prSet/>
      <dgm:spPr/>
      <dgm:t>
        <a:bodyPr/>
        <a:lstStyle/>
        <a:p>
          <a:endParaRPr lang="en-US"/>
        </a:p>
      </dgm:t>
    </dgm:pt>
    <dgm:pt modelId="{6FEF5D90-A6CD-4AC5-A7BF-65646ADCA717}">
      <dgm:prSet phldrT="[Text]"/>
      <dgm:spPr/>
      <dgm:t>
        <a:bodyPr/>
        <a:lstStyle/>
        <a:p>
          <a:r>
            <a:rPr lang="tr-TR" dirty="0" err="1"/>
            <a:t>AlexNet</a:t>
          </a:r>
          <a:r>
            <a:rPr lang="tr-TR" dirty="0"/>
            <a:t> </a:t>
          </a:r>
          <a:r>
            <a:rPr lang="tr-TR" dirty="0" err="1"/>
            <a:t>VGGNet</a:t>
          </a:r>
          <a:r>
            <a:rPr lang="tr-TR" dirty="0"/>
            <a:t>  </a:t>
          </a:r>
          <a:r>
            <a:rPr lang="tr-TR" dirty="0" err="1"/>
            <a:t>GoogleNet</a:t>
          </a:r>
          <a:r>
            <a:rPr lang="tr-TR" dirty="0"/>
            <a:t> </a:t>
          </a:r>
          <a:r>
            <a:rPr lang="tr-TR" dirty="0" err="1"/>
            <a:t>ResNet</a:t>
          </a:r>
          <a:endParaRPr lang="tr-TR" dirty="0"/>
        </a:p>
      </dgm:t>
    </dgm:pt>
    <dgm:pt modelId="{0A74F50C-3BD3-4930-B79F-84C47F8B2028}" type="parTrans" cxnId="{D3045A07-5DEA-4221-9BF8-905DF2D5E806}">
      <dgm:prSet/>
      <dgm:spPr/>
      <dgm:t>
        <a:bodyPr/>
        <a:lstStyle/>
        <a:p>
          <a:endParaRPr lang="en-US"/>
        </a:p>
      </dgm:t>
    </dgm:pt>
    <dgm:pt modelId="{D6221EEB-14A2-4E80-A71C-F4365B2AF2C8}" type="sibTrans" cxnId="{D3045A07-5DEA-4221-9BF8-905DF2D5E806}">
      <dgm:prSet/>
      <dgm:spPr/>
      <dgm:t>
        <a:bodyPr/>
        <a:lstStyle/>
        <a:p>
          <a:endParaRPr lang="en-US"/>
        </a:p>
      </dgm:t>
    </dgm:pt>
    <dgm:pt modelId="{3E2AD0F2-19E0-4B80-8657-FA79FF66A9F2}">
      <dgm:prSet phldrT="[Text]" custT="1"/>
      <dgm:spPr/>
      <dgm:t>
        <a:bodyPr/>
        <a:lstStyle/>
        <a:p>
          <a:pPr algn="l">
            <a:buNone/>
          </a:pPr>
          <a:r>
            <a:rPr lang="tr-TR" sz="1300" dirty="0"/>
            <a:t>Derin Sinir Ağları</a:t>
          </a:r>
          <a:endParaRPr lang="en-US" sz="1300" dirty="0"/>
        </a:p>
      </dgm:t>
    </dgm:pt>
    <dgm:pt modelId="{6EF9EC30-5CCC-436D-BF1C-190F97D38A0D}" type="parTrans" cxnId="{8D2A9BE1-6356-4C44-9FEE-2B0A42468834}">
      <dgm:prSet/>
      <dgm:spPr/>
      <dgm:t>
        <a:bodyPr/>
        <a:lstStyle/>
        <a:p>
          <a:endParaRPr lang="en-US"/>
        </a:p>
      </dgm:t>
    </dgm:pt>
    <dgm:pt modelId="{61EFEC04-2DC6-4737-B43E-70ADA216D284}" type="sibTrans" cxnId="{8D2A9BE1-6356-4C44-9FEE-2B0A42468834}">
      <dgm:prSet/>
      <dgm:spPr/>
      <dgm:t>
        <a:bodyPr/>
        <a:lstStyle/>
        <a:p>
          <a:endParaRPr lang="en-US"/>
        </a:p>
      </dgm:t>
    </dgm:pt>
    <dgm:pt modelId="{58C23EFE-CDC4-4002-9349-2D340E4D7F61}">
      <dgm:prSet phldrT="[Text]"/>
      <dgm:spPr/>
      <dgm:t>
        <a:bodyPr/>
        <a:lstStyle/>
        <a:p>
          <a:r>
            <a:rPr lang="tr-TR" dirty="0" err="1"/>
            <a:t>AdaBoost</a:t>
          </a:r>
          <a:endParaRPr lang="en-US" dirty="0"/>
        </a:p>
      </dgm:t>
    </dgm:pt>
    <dgm:pt modelId="{0FD39E12-63D2-4436-9FB8-2361A9B0438A}" type="parTrans" cxnId="{B31DC30E-7EDB-481E-B462-CF4E05E8BD3F}">
      <dgm:prSet/>
      <dgm:spPr/>
      <dgm:t>
        <a:bodyPr/>
        <a:lstStyle/>
        <a:p>
          <a:endParaRPr lang="en-US"/>
        </a:p>
      </dgm:t>
    </dgm:pt>
    <dgm:pt modelId="{80823A41-3441-442C-A690-29504F031018}" type="sibTrans" cxnId="{B31DC30E-7EDB-481E-B462-CF4E05E8BD3F}">
      <dgm:prSet/>
      <dgm:spPr/>
      <dgm:t>
        <a:bodyPr/>
        <a:lstStyle/>
        <a:p>
          <a:endParaRPr lang="en-US"/>
        </a:p>
      </dgm:t>
    </dgm:pt>
    <dgm:pt modelId="{4EF505F8-39C8-47A1-AD27-DF10E2E5523B}">
      <dgm:prSet phldrT="[Text]"/>
      <dgm:spPr/>
      <dgm:t>
        <a:bodyPr/>
        <a:lstStyle/>
        <a:p>
          <a:r>
            <a:rPr lang="tr-TR" dirty="0"/>
            <a:t>DVM (SVM)</a:t>
          </a:r>
        </a:p>
      </dgm:t>
    </dgm:pt>
    <dgm:pt modelId="{696133E9-E326-4171-8E64-328EEF047936}" type="parTrans" cxnId="{9B9BB2CA-9F1D-4CC1-ABDA-5A083C466BE3}">
      <dgm:prSet/>
      <dgm:spPr/>
      <dgm:t>
        <a:bodyPr/>
        <a:lstStyle/>
        <a:p>
          <a:endParaRPr lang="en-US"/>
        </a:p>
      </dgm:t>
    </dgm:pt>
    <dgm:pt modelId="{3807B2F8-BB2C-4A81-9801-2E5A2048BFEC}" type="sibTrans" cxnId="{9B9BB2CA-9F1D-4CC1-ABDA-5A083C466BE3}">
      <dgm:prSet/>
      <dgm:spPr/>
      <dgm:t>
        <a:bodyPr/>
        <a:lstStyle/>
        <a:p>
          <a:endParaRPr lang="en-US"/>
        </a:p>
      </dgm:t>
    </dgm:pt>
    <dgm:pt modelId="{3F3260F6-FC10-43B7-A527-E2B10326F697}" type="pres">
      <dgm:prSet presAssocID="{68C9E64D-2B3F-4F7C-85E4-9D329801B3AA}" presName="rootnode" presStyleCnt="0">
        <dgm:presLayoutVars>
          <dgm:chMax/>
          <dgm:chPref/>
          <dgm:dir/>
          <dgm:animLvl val="lvl"/>
        </dgm:presLayoutVars>
      </dgm:prSet>
      <dgm:spPr/>
    </dgm:pt>
    <dgm:pt modelId="{9EE9C0CD-655A-442D-AE9A-1341447AC0CF}" type="pres">
      <dgm:prSet presAssocID="{A0296B5B-1FF1-44FD-83DC-A08DB867A058}" presName="composite" presStyleCnt="0"/>
      <dgm:spPr/>
    </dgm:pt>
    <dgm:pt modelId="{E0CDE02E-DF1D-4FA5-A4AA-C201191F9111}" type="pres">
      <dgm:prSet presAssocID="{A0296B5B-1FF1-44FD-83DC-A08DB867A058}" presName="bentUpArrow1" presStyleLbl="alignImgPlace1" presStyleIdx="0" presStyleCnt="4"/>
      <dgm:spPr/>
    </dgm:pt>
    <dgm:pt modelId="{F66139C1-907F-4A6D-BC8F-6DA613C1DF69}" type="pres">
      <dgm:prSet presAssocID="{A0296B5B-1FF1-44FD-83DC-A08DB867A058}" presName="ParentText" presStyleLbl="node1" presStyleIdx="0" presStyleCnt="5">
        <dgm:presLayoutVars>
          <dgm:chMax val="1"/>
          <dgm:chPref val="1"/>
          <dgm:bulletEnabled val="1"/>
        </dgm:presLayoutVars>
      </dgm:prSet>
      <dgm:spPr/>
    </dgm:pt>
    <dgm:pt modelId="{259A65D5-7F88-4A59-B6C1-20D985D2FA50}" type="pres">
      <dgm:prSet presAssocID="{A0296B5B-1FF1-44FD-83DC-A08DB867A058}" presName="ChildText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72052F6B-0CAF-4033-B6A6-E3AD57CDC075}" type="pres">
      <dgm:prSet presAssocID="{780EB9AE-8FA1-4EE4-841F-27FCE5810E95}" presName="sibTrans" presStyleCnt="0"/>
      <dgm:spPr/>
    </dgm:pt>
    <dgm:pt modelId="{D67DC236-A534-4B74-9A51-C4C2A9563CDA}" type="pres">
      <dgm:prSet presAssocID="{EB6072E1-85A8-441E-8E56-954258F1E46F}" presName="composite" presStyleCnt="0"/>
      <dgm:spPr/>
    </dgm:pt>
    <dgm:pt modelId="{B1D0146B-03D0-42EF-969F-5C5964A7AD85}" type="pres">
      <dgm:prSet presAssocID="{EB6072E1-85A8-441E-8E56-954258F1E46F}" presName="bentUpArrow1" presStyleLbl="alignImgPlace1" presStyleIdx="1" presStyleCnt="4"/>
      <dgm:spPr/>
    </dgm:pt>
    <dgm:pt modelId="{5E6A9238-E98E-4848-ABEF-B91A6B81E366}" type="pres">
      <dgm:prSet presAssocID="{EB6072E1-85A8-441E-8E56-954258F1E46F}" presName="ParentText" presStyleLbl="node1" presStyleIdx="1" presStyleCnt="5">
        <dgm:presLayoutVars>
          <dgm:chMax val="1"/>
          <dgm:chPref val="1"/>
          <dgm:bulletEnabled val="1"/>
        </dgm:presLayoutVars>
      </dgm:prSet>
      <dgm:spPr/>
    </dgm:pt>
    <dgm:pt modelId="{A0F5FB13-DE72-4BD1-98B3-8D4FB99117BA}" type="pres">
      <dgm:prSet presAssocID="{EB6072E1-85A8-441E-8E56-954258F1E46F}" presName="ChildText" presStyleLbl="revTx" presStyleIdx="1" presStyleCnt="4" custScaleX="169047" custLinFactNeighborX="30514" custLinFactNeighborY="4470">
        <dgm:presLayoutVars>
          <dgm:chMax val="0"/>
          <dgm:chPref val="0"/>
          <dgm:bulletEnabled val="1"/>
        </dgm:presLayoutVars>
      </dgm:prSet>
      <dgm:spPr/>
    </dgm:pt>
    <dgm:pt modelId="{08CD06A6-9A20-4501-B1AD-F85559492ACE}" type="pres">
      <dgm:prSet presAssocID="{41668958-3DA1-4D15-B2E4-BEAC729DEFDF}" presName="sibTrans" presStyleCnt="0"/>
      <dgm:spPr/>
    </dgm:pt>
    <dgm:pt modelId="{23F685EE-6AC8-4686-BDCE-02E81DE0AA78}" type="pres">
      <dgm:prSet presAssocID="{6FEF5D90-A6CD-4AC5-A7BF-65646ADCA717}" presName="composite" presStyleCnt="0"/>
      <dgm:spPr/>
    </dgm:pt>
    <dgm:pt modelId="{49BE8A6E-3142-4795-88F1-67C1AE25CA6E}" type="pres">
      <dgm:prSet presAssocID="{6FEF5D90-A6CD-4AC5-A7BF-65646ADCA717}" presName="bentUpArrow1" presStyleLbl="alignImgPlace1" presStyleIdx="2" presStyleCnt="4"/>
      <dgm:spPr/>
    </dgm:pt>
    <dgm:pt modelId="{3FD83D14-772C-403E-A99B-B8D4A8720AB8}" type="pres">
      <dgm:prSet presAssocID="{6FEF5D90-A6CD-4AC5-A7BF-65646ADCA717}" presName="ParentText" presStyleLbl="node1" presStyleIdx="2" presStyleCnt="5">
        <dgm:presLayoutVars>
          <dgm:chMax val="1"/>
          <dgm:chPref val="1"/>
          <dgm:bulletEnabled val="1"/>
        </dgm:presLayoutVars>
      </dgm:prSet>
      <dgm:spPr/>
    </dgm:pt>
    <dgm:pt modelId="{3F4114FC-DFD0-4F5C-828F-FF34A0D0854E}" type="pres">
      <dgm:prSet presAssocID="{6FEF5D90-A6CD-4AC5-A7BF-65646ADCA717}" presName="ChildText" presStyleLbl="revTx" presStyleIdx="2" presStyleCnt="4" custScaleX="196751" custLinFactX="-73621" custLinFactY="-100000" custLinFactNeighborX="-100000" custLinFactNeighborY="-172074">
        <dgm:presLayoutVars>
          <dgm:chMax val="0"/>
          <dgm:chPref val="0"/>
          <dgm:bulletEnabled val="1"/>
        </dgm:presLayoutVars>
      </dgm:prSet>
      <dgm:spPr/>
    </dgm:pt>
    <dgm:pt modelId="{BCB26263-A977-4C19-837D-81FAA43441DC}" type="pres">
      <dgm:prSet presAssocID="{D6221EEB-14A2-4E80-A71C-F4365B2AF2C8}" presName="sibTrans" presStyleCnt="0"/>
      <dgm:spPr/>
    </dgm:pt>
    <dgm:pt modelId="{ED901FFB-8B04-433C-9EAD-1276064245BE}" type="pres">
      <dgm:prSet presAssocID="{58C23EFE-CDC4-4002-9349-2D340E4D7F61}" presName="composite" presStyleCnt="0"/>
      <dgm:spPr/>
    </dgm:pt>
    <dgm:pt modelId="{C784B323-7E43-4BC7-8D50-EA47DDB03BEE}" type="pres">
      <dgm:prSet presAssocID="{58C23EFE-CDC4-4002-9349-2D340E4D7F61}" presName="bentUpArrow1" presStyleLbl="alignImgPlace1" presStyleIdx="3" presStyleCnt="4"/>
      <dgm:spPr/>
    </dgm:pt>
    <dgm:pt modelId="{2C049EDB-CF5E-4013-8881-1B0BA7D4EA0C}" type="pres">
      <dgm:prSet presAssocID="{58C23EFE-CDC4-4002-9349-2D340E4D7F61}" presName="ParentText" presStyleLbl="node1" presStyleIdx="3" presStyleCnt="5">
        <dgm:presLayoutVars>
          <dgm:chMax val="1"/>
          <dgm:chPref val="1"/>
          <dgm:bulletEnabled val="1"/>
        </dgm:presLayoutVars>
      </dgm:prSet>
      <dgm:spPr/>
    </dgm:pt>
    <dgm:pt modelId="{1EA78E84-323D-4018-872A-455C713B646F}" type="pres">
      <dgm:prSet presAssocID="{58C23EFE-CDC4-4002-9349-2D340E4D7F61}" presName="ChildText" presStyleLbl="revTx" presStyleIdx="3" presStyleCnt="4">
        <dgm:presLayoutVars>
          <dgm:chMax val="0"/>
          <dgm:chPref val="0"/>
          <dgm:bulletEnabled val="1"/>
        </dgm:presLayoutVars>
      </dgm:prSet>
      <dgm:spPr/>
    </dgm:pt>
    <dgm:pt modelId="{17B3150A-4ABF-453F-A79A-0EBE803DEEC0}" type="pres">
      <dgm:prSet presAssocID="{80823A41-3441-442C-A690-29504F031018}" presName="sibTrans" presStyleCnt="0"/>
      <dgm:spPr/>
    </dgm:pt>
    <dgm:pt modelId="{8D28B442-B376-491B-A35A-33098813E67D}" type="pres">
      <dgm:prSet presAssocID="{4EF505F8-39C8-47A1-AD27-DF10E2E5523B}" presName="composite" presStyleCnt="0"/>
      <dgm:spPr/>
    </dgm:pt>
    <dgm:pt modelId="{E9C7141D-E9EA-4C48-818F-302A449EE0A4}" type="pres">
      <dgm:prSet presAssocID="{4EF505F8-39C8-47A1-AD27-DF10E2E5523B}" presName="ParentText" presStyleLbl="node1" presStyleIdx="4" presStyleCnt="5" custLinFactNeighborX="0">
        <dgm:presLayoutVars>
          <dgm:chMax val="1"/>
          <dgm:chPref val="1"/>
          <dgm:bulletEnabled val="1"/>
        </dgm:presLayoutVars>
      </dgm:prSet>
      <dgm:spPr/>
    </dgm:pt>
  </dgm:ptLst>
  <dgm:cxnLst>
    <dgm:cxn modelId="{0A6CC605-C378-4AC7-B953-37CCCBD1CA5F}" type="presOf" srcId="{6FEF5D90-A6CD-4AC5-A7BF-65646ADCA717}" destId="{3FD83D14-772C-403E-A99B-B8D4A8720AB8}" srcOrd="0" destOrd="0" presId="urn:microsoft.com/office/officeart/2005/8/layout/StepDownProcess"/>
    <dgm:cxn modelId="{D3045A07-5DEA-4221-9BF8-905DF2D5E806}" srcId="{68C9E64D-2B3F-4F7C-85E4-9D329801B3AA}" destId="{6FEF5D90-A6CD-4AC5-A7BF-65646ADCA717}" srcOrd="2" destOrd="0" parTransId="{0A74F50C-3BD3-4930-B79F-84C47F8B2028}" sibTransId="{D6221EEB-14A2-4E80-A71C-F4365B2AF2C8}"/>
    <dgm:cxn modelId="{74730409-042E-4320-9A51-D15FB3CF4495}" type="presOf" srcId="{A0296B5B-1FF1-44FD-83DC-A08DB867A058}" destId="{F66139C1-907F-4A6D-BC8F-6DA613C1DF69}" srcOrd="0" destOrd="0" presId="urn:microsoft.com/office/officeart/2005/8/layout/StepDownProcess"/>
    <dgm:cxn modelId="{B31DC30E-7EDB-481E-B462-CF4E05E8BD3F}" srcId="{68C9E64D-2B3F-4F7C-85E4-9D329801B3AA}" destId="{58C23EFE-CDC4-4002-9349-2D340E4D7F61}" srcOrd="3" destOrd="0" parTransId="{0FD39E12-63D2-4436-9FB8-2361A9B0438A}" sibTransId="{80823A41-3441-442C-A690-29504F031018}"/>
    <dgm:cxn modelId="{97514415-62D1-4A6E-8416-90F88430A75C}" type="presOf" srcId="{68C9E64D-2B3F-4F7C-85E4-9D329801B3AA}" destId="{3F3260F6-FC10-43B7-A527-E2B10326F697}" srcOrd="0" destOrd="0" presId="urn:microsoft.com/office/officeart/2005/8/layout/StepDownProcess"/>
    <dgm:cxn modelId="{7C6B221E-2A55-4168-A617-627E3F4B64FB}" type="presOf" srcId="{58C23EFE-CDC4-4002-9349-2D340E4D7F61}" destId="{2C049EDB-CF5E-4013-8881-1B0BA7D4EA0C}" srcOrd="0" destOrd="0" presId="urn:microsoft.com/office/officeart/2005/8/layout/StepDownProcess"/>
    <dgm:cxn modelId="{6FB26525-60BA-4151-B3BC-CC497258AC29}" type="presOf" srcId="{3E2AD0F2-19E0-4B80-8657-FA79FF66A9F2}" destId="{3F4114FC-DFD0-4F5C-828F-FF34A0D0854E}" srcOrd="0" destOrd="0" presId="urn:microsoft.com/office/officeart/2005/8/layout/StepDownProcess"/>
    <dgm:cxn modelId="{D733AA3E-CFC5-49CB-BDFC-836C5ABEECBB}" type="presOf" srcId="{099A6F15-81C0-4087-8C1A-94B5ADCDDC81}" destId="{A0F5FB13-DE72-4BD1-98B3-8D4FB99117BA}" srcOrd="0" destOrd="0" presId="urn:microsoft.com/office/officeart/2005/8/layout/StepDownProcess"/>
    <dgm:cxn modelId="{180CB65E-3979-4F18-8EE9-9434D999026D}" type="presOf" srcId="{EB6072E1-85A8-441E-8E56-954258F1E46F}" destId="{5E6A9238-E98E-4848-ABEF-B91A6B81E366}" srcOrd="0" destOrd="0" presId="urn:microsoft.com/office/officeart/2005/8/layout/StepDownProcess"/>
    <dgm:cxn modelId="{812ECC5E-5357-46A5-A673-1919E2220541}" type="presOf" srcId="{4EF505F8-39C8-47A1-AD27-DF10E2E5523B}" destId="{E9C7141D-E9EA-4C48-818F-302A449EE0A4}" srcOrd="0" destOrd="0" presId="urn:microsoft.com/office/officeart/2005/8/layout/StepDownProcess"/>
    <dgm:cxn modelId="{BA1B4180-EA06-4ADA-9B54-ACE9359333BF}" srcId="{68C9E64D-2B3F-4F7C-85E4-9D329801B3AA}" destId="{EB6072E1-85A8-441E-8E56-954258F1E46F}" srcOrd="1" destOrd="0" parTransId="{6F548940-37EA-4823-A38F-F4060A493D3A}" sibTransId="{41668958-3DA1-4D15-B2E4-BEAC729DEFDF}"/>
    <dgm:cxn modelId="{64B9D89C-05E1-4E3D-9416-BE02DDA78D16}" srcId="{EB6072E1-85A8-441E-8E56-954258F1E46F}" destId="{099A6F15-81C0-4087-8C1A-94B5ADCDDC81}" srcOrd="0" destOrd="0" parTransId="{70692FDB-D659-448A-A899-11FA1128B028}" sibTransId="{9AC2BF26-2038-40D7-9D15-884A435A8872}"/>
    <dgm:cxn modelId="{667710B9-44DB-4641-A585-1567F81DA005}" srcId="{68C9E64D-2B3F-4F7C-85E4-9D329801B3AA}" destId="{A0296B5B-1FF1-44FD-83DC-A08DB867A058}" srcOrd="0" destOrd="0" parTransId="{69A55497-06DC-4144-AC07-88A4DCF49DE6}" sibTransId="{780EB9AE-8FA1-4EE4-841F-27FCE5810E95}"/>
    <dgm:cxn modelId="{9B9BB2CA-9F1D-4CC1-ABDA-5A083C466BE3}" srcId="{68C9E64D-2B3F-4F7C-85E4-9D329801B3AA}" destId="{4EF505F8-39C8-47A1-AD27-DF10E2E5523B}" srcOrd="4" destOrd="0" parTransId="{696133E9-E326-4171-8E64-328EEF047936}" sibTransId="{3807B2F8-BB2C-4A81-9801-2E5A2048BFEC}"/>
    <dgm:cxn modelId="{8D2A9BE1-6356-4C44-9FEE-2B0A42468834}" srcId="{6FEF5D90-A6CD-4AC5-A7BF-65646ADCA717}" destId="{3E2AD0F2-19E0-4B80-8657-FA79FF66A9F2}" srcOrd="0" destOrd="0" parTransId="{6EF9EC30-5CCC-436D-BF1C-190F97D38A0D}" sibTransId="{61EFEC04-2DC6-4737-B43E-70ADA216D284}"/>
    <dgm:cxn modelId="{D1DF8E2F-875C-4EC2-8A70-6F8175872B5B}" type="presParOf" srcId="{3F3260F6-FC10-43B7-A527-E2B10326F697}" destId="{9EE9C0CD-655A-442D-AE9A-1341447AC0CF}" srcOrd="0" destOrd="0" presId="urn:microsoft.com/office/officeart/2005/8/layout/StepDownProcess"/>
    <dgm:cxn modelId="{9C14DBBD-AE7F-4BE7-B752-DCCCC59A9102}" type="presParOf" srcId="{9EE9C0CD-655A-442D-AE9A-1341447AC0CF}" destId="{E0CDE02E-DF1D-4FA5-A4AA-C201191F9111}" srcOrd="0" destOrd="0" presId="urn:microsoft.com/office/officeart/2005/8/layout/StepDownProcess"/>
    <dgm:cxn modelId="{5B244605-8D26-48CE-869E-798755CB9CD9}" type="presParOf" srcId="{9EE9C0CD-655A-442D-AE9A-1341447AC0CF}" destId="{F66139C1-907F-4A6D-BC8F-6DA613C1DF69}" srcOrd="1" destOrd="0" presId="urn:microsoft.com/office/officeart/2005/8/layout/StepDownProcess"/>
    <dgm:cxn modelId="{AB7D3233-3F61-4752-A32B-63E830CE0B9A}" type="presParOf" srcId="{9EE9C0CD-655A-442D-AE9A-1341447AC0CF}" destId="{259A65D5-7F88-4A59-B6C1-20D985D2FA50}" srcOrd="2" destOrd="0" presId="urn:microsoft.com/office/officeart/2005/8/layout/StepDownProcess"/>
    <dgm:cxn modelId="{3DEA3A89-A79B-4ACD-93A6-A7D0B198D620}" type="presParOf" srcId="{3F3260F6-FC10-43B7-A527-E2B10326F697}" destId="{72052F6B-0CAF-4033-B6A6-E3AD57CDC075}" srcOrd="1" destOrd="0" presId="urn:microsoft.com/office/officeart/2005/8/layout/StepDownProcess"/>
    <dgm:cxn modelId="{A934CF80-E1DC-44E8-B406-CBC888A1A0BA}" type="presParOf" srcId="{3F3260F6-FC10-43B7-A527-E2B10326F697}" destId="{D67DC236-A534-4B74-9A51-C4C2A9563CDA}" srcOrd="2" destOrd="0" presId="urn:microsoft.com/office/officeart/2005/8/layout/StepDownProcess"/>
    <dgm:cxn modelId="{A73FCF02-9973-4113-A708-C8198E7F00B4}" type="presParOf" srcId="{D67DC236-A534-4B74-9A51-C4C2A9563CDA}" destId="{B1D0146B-03D0-42EF-969F-5C5964A7AD85}" srcOrd="0" destOrd="0" presId="urn:microsoft.com/office/officeart/2005/8/layout/StepDownProcess"/>
    <dgm:cxn modelId="{81F932B2-8768-41A5-A7B8-E7A7975B0214}" type="presParOf" srcId="{D67DC236-A534-4B74-9A51-C4C2A9563CDA}" destId="{5E6A9238-E98E-4848-ABEF-B91A6B81E366}" srcOrd="1" destOrd="0" presId="urn:microsoft.com/office/officeart/2005/8/layout/StepDownProcess"/>
    <dgm:cxn modelId="{D0DA1651-DAA5-4370-9390-7024F30D3E72}" type="presParOf" srcId="{D67DC236-A534-4B74-9A51-C4C2A9563CDA}" destId="{A0F5FB13-DE72-4BD1-98B3-8D4FB99117BA}" srcOrd="2" destOrd="0" presId="urn:microsoft.com/office/officeart/2005/8/layout/StepDownProcess"/>
    <dgm:cxn modelId="{F7BC0103-65F9-4255-89FC-8021A5FE23EF}" type="presParOf" srcId="{3F3260F6-FC10-43B7-A527-E2B10326F697}" destId="{08CD06A6-9A20-4501-B1AD-F85559492ACE}" srcOrd="3" destOrd="0" presId="urn:microsoft.com/office/officeart/2005/8/layout/StepDownProcess"/>
    <dgm:cxn modelId="{D916FA69-D1FE-44E6-8E9C-CA613C2CD19D}" type="presParOf" srcId="{3F3260F6-FC10-43B7-A527-E2B10326F697}" destId="{23F685EE-6AC8-4686-BDCE-02E81DE0AA78}" srcOrd="4" destOrd="0" presId="urn:microsoft.com/office/officeart/2005/8/layout/StepDownProcess"/>
    <dgm:cxn modelId="{1FEE8176-22E3-40F9-867B-D417B32E2240}" type="presParOf" srcId="{23F685EE-6AC8-4686-BDCE-02E81DE0AA78}" destId="{49BE8A6E-3142-4795-88F1-67C1AE25CA6E}" srcOrd="0" destOrd="0" presId="urn:microsoft.com/office/officeart/2005/8/layout/StepDownProcess"/>
    <dgm:cxn modelId="{1F348A96-7FDC-4B98-849B-F020290A178F}" type="presParOf" srcId="{23F685EE-6AC8-4686-BDCE-02E81DE0AA78}" destId="{3FD83D14-772C-403E-A99B-B8D4A8720AB8}" srcOrd="1" destOrd="0" presId="urn:microsoft.com/office/officeart/2005/8/layout/StepDownProcess"/>
    <dgm:cxn modelId="{0EC6EC92-BBB7-4073-B9D3-B64B955BA5F3}" type="presParOf" srcId="{23F685EE-6AC8-4686-BDCE-02E81DE0AA78}" destId="{3F4114FC-DFD0-4F5C-828F-FF34A0D0854E}" srcOrd="2" destOrd="0" presId="urn:microsoft.com/office/officeart/2005/8/layout/StepDownProcess"/>
    <dgm:cxn modelId="{2133B8F4-934C-4DCB-B611-FF6D8AC34964}" type="presParOf" srcId="{3F3260F6-FC10-43B7-A527-E2B10326F697}" destId="{BCB26263-A977-4C19-837D-81FAA43441DC}" srcOrd="5" destOrd="0" presId="urn:microsoft.com/office/officeart/2005/8/layout/StepDownProcess"/>
    <dgm:cxn modelId="{6D98BD06-81E6-4610-96E2-7079E617DCCC}" type="presParOf" srcId="{3F3260F6-FC10-43B7-A527-E2B10326F697}" destId="{ED901FFB-8B04-433C-9EAD-1276064245BE}" srcOrd="6" destOrd="0" presId="urn:microsoft.com/office/officeart/2005/8/layout/StepDownProcess"/>
    <dgm:cxn modelId="{A84EEFB6-B693-4A19-972D-804B36418AA4}" type="presParOf" srcId="{ED901FFB-8B04-433C-9EAD-1276064245BE}" destId="{C784B323-7E43-4BC7-8D50-EA47DDB03BEE}" srcOrd="0" destOrd="0" presId="urn:microsoft.com/office/officeart/2005/8/layout/StepDownProcess"/>
    <dgm:cxn modelId="{64C76690-5F84-4B6E-AF7D-9D6AFB9C1ED7}" type="presParOf" srcId="{ED901FFB-8B04-433C-9EAD-1276064245BE}" destId="{2C049EDB-CF5E-4013-8881-1B0BA7D4EA0C}" srcOrd="1" destOrd="0" presId="urn:microsoft.com/office/officeart/2005/8/layout/StepDownProcess"/>
    <dgm:cxn modelId="{E46E1CCC-7E1D-479F-BC9C-49AC8EDEB501}" type="presParOf" srcId="{ED901FFB-8B04-433C-9EAD-1276064245BE}" destId="{1EA78E84-323D-4018-872A-455C713B646F}" srcOrd="2" destOrd="0" presId="urn:microsoft.com/office/officeart/2005/8/layout/StepDownProcess"/>
    <dgm:cxn modelId="{50EDD318-2179-4FA7-9BAF-B3A0B34A0F1B}" type="presParOf" srcId="{3F3260F6-FC10-43B7-A527-E2B10326F697}" destId="{17B3150A-4ABF-453F-A79A-0EBE803DEEC0}" srcOrd="7" destOrd="0" presId="urn:microsoft.com/office/officeart/2005/8/layout/StepDownProcess"/>
    <dgm:cxn modelId="{127CD63C-0D7D-4135-9CCF-99F2E9DAD85D}" type="presParOf" srcId="{3F3260F6-FC10-43B7-A527-E2B10326F697}" destId="{8D28B442-B376-491B-A35A-33098813E67D}" srcOrd="8" destOrd="0" presId="urn:microsoft.com/office/officeart/2005/8/layout/StepDownProcess"/>
    <dgm:cxn modelId="{FBFC0764-AECB-424A-B407-68A3C39F5561}" type="presParOf" srcId="{8D28B442-B376-491B-A35A-33098813E67D}" destId="{E9C7141D-E9EA-4C48-818F-302A449EE0A4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0B97563-9D9F-47E1-B981-F8723E5FF4CA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F8A565C-C1D7-4A5E-90E1-2C3661FAFCA1}">
      <dgm:prSet/>
      <dgm:spPr/>
      <dgm:t>
        <a:bodyPr/>
        <a:lstStyle/>
        <a:p>
          <a:pPr>
            <a:lnSpc>
              <a:spcPct val="100000"/>
            </a:lnSpc>
          </a:pPr>
          <a:r>
            <a:rPr lang="tr-TR"/>
            <a:t>Bu makalede tüm deneyler, Core i5 işlemci M520 ve 64 bit işletim sistemi ile donatılmış, 4 GB dahili çalışma belleğine sahip bir ‘DELL Latitude E6410’ model kişisel bilgisayarda yüklü, Windows 10 altında gerçekleştirilmiştir.</a:t>
          </a:r>
          <a:endParaRPr lang="en-US"/>
        </a:p>
      </dgm:t>
    </dgm:pt>
    <dgm:pt modelId="{7F38DFB4-77E0-4365-8CAF-14C47A0CBCCD}" type="parTrans" cxnId="{71DB2CFA-10CF-43D6-9740-76453BFDB548}">
      <dgm:prSet/>
      <dgm:spPr/>
      <dgm:t>
        <a:bodyPr/>
        <a:lstStyle/>
        <a:p>
          <a:endParaRPr lang="en-US"/>
        </a:p>
      </dgm:t>
    </dgm:pt>
    <dgm:pt modelId="{92C94705-78D4-4FF7-A8AE-8D0207A31AC4}" type="sibTrans" cxnId="{71DB2CFA-10CF-43D6-9740-76453BFDB54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A1788AE-4AF6-452A-AA10-A0C1A88EE0ED}">
      <dgm:prSet/>
      <dgm:spPr/>
      <dgm:t>
        <a:bodyPr/>
        <a:lstStyle/>
        <a:p>
          <a:pPr>
            <a:lnSpc>
              <a:spcPct val="100000"/>
            </a:lnSpc>
          </a:pPr>
          <a:r>
            <a:rPr lang="tr-TR"/>
            <a:t>Kaggle üzerinden alınan veri kümesi JPEG formatında 5.863 röntgen görüntüsünden oluşmaktadır. </a:t>
          </a:r>
          <a:endParaRPr lang="en-US"/>
        </a:p>
      </dgm:t>
    </dgm:pt>
    <dgm:pt modelId="{50EB3582-13AD-4D57-A0F3-ABDC905FB8D9}" type="parTrans" cxnId="{A009086C-9204-47EE-AD00-12CF8B164184}">
      <dgm:prSet/>
      <dgm:spPr/>
      <dgm:t>
        <a:bodyPr/>
        <a:lstStyle/>
        <a:p>
          <a:endParaRPr lang="en-US"/>
        </a:p>
      </dgm:t>
    </dgm:pt>
    <dgm:pt modelId="{DB8FCFD3-C0B9-4E6E-A61E-AF18C2B5C975}" type="sibTrans" cxnId="{A009086C-9204-47EE-AD00-12CF8B16418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9686F85-6FB4-4EE0-9184-A7055AFBC0E6}">
      <dgm:prSet/>
      <dgm:spPr/>
      <dgm:t>
        <a:bodyPr/>
        <a:lstStyle/>
        <a:p>
          <a:pPr>
            <a:lnSpc>
              <a:spcPct val="100000"/>
            </a:lnSpc>
          </a:pPr>
          <a:r>
            <a:rPr lang="tr-TR" dirty="0"/>
            <a:t>Görüntüler, Pnömoni ve Normal olmak üzere iki grupta kategorize edilmiştir.</a:t>
          </a:r>
          <a:endParaRPr lang="en-US" dirty="0"/>
        </a:p>
      </dgm:t>
    </dgm:pt>
    <dgm:pt modelId="{D1B4AEA4-110E-4310-8DE5-D533F6189E86}" type="parTrans" cxnId="{C2B723DF-86AF-4B0C-ADDB-9021DDBFEF17}">
      <dgm:prSet/>
      <dgm:spPr/>
      <dgm:t>
        <a:bodyPr/>
        <a:lstStyle/>
        <a:p>
          <a:endParaRPr lang="en-US"/>
        </a:p>
      </dgm:t>
    </dgm:pt>
    <dgm:pt modelId="{2D5B11D1-F39A-4CD3-8687-88FC39D10D52}" type="sibTrans" cxnId="{C2B723DF-86AF-4B0C-ADDB-9021DDBFEF1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0B4CBA4-2DD0-4A45-8FFA-9A5D72B1BCC2}">
      <dgm:prSet/>
      <dgm:spPr/>
      <dgm:t>
        <a:bodyPr/>
        <a:lstStyle/>
        <a:p>
          <a:pPr>
            <a:lnSpc>
              <a:spcPct val="100000"/>
            </a:lnSpc>
          </a:pPr>
          <a:r>
            <a:rPr lang="tr-TR"/>
            <a:t>AdaBoost algoritması bu makalede özellik seçimi olarak kullanılmıştır.</a:t>
          </a:r>
          <a:endParaRPr lang="en-US"/>
        </a:p>
      </dgm:t>
    </dgm:pt>
    <dgm:pt modelId="{43CEB9C6-EB87-4117-A9CA-872C04E8F083}" type="parTrans" cxnId="{146D53A0-6746-4600-831E-66A56752AB2B}">
      <dgm:prSet/>
      <dgm:spPr/>
      <dgm:t>
        <a:bodyPr/>
        <a:lstStyle/>
        <a:p>
          <a:endParaRPr lang="en-US"/>
        </a:p>
      </dgm:t>
    </dgm:pt>
    <dgm:pt modelId="{5B4DB3E3-0AC7-412B-AAC0-AD760D7AFE2D}" type="sibTrans" cxnId="{146D53A0-6746-4600-831E-66A56752AB2B}">
      <dgm:prSet/>
      <dgm:spPr/>
      <dgm:t>
        <a:bodyPr/>
        <a:lstStyle/>
        <a:p>
          <a:endParaRPr lang="en-US"/>
        </a:p>
      </dgm:t>
    </dgm:pt>
    <dgm:pt modelId="{2A9AB25F-6BF7-4F72-BD70-C4EF317B7F0A}" type="pres">
      <dgm:prSet presAssocID="{30B97563-9D9F-47E1-B981-F8723E5FF4CA}" presName="root" presStyleCnt="0">
        <dgm:presLayoutVars>
          <dgm:dir/>
          <dgm:resizeHandles val="exact"/>
        </dgm:presLayoutVars>
      </dgm:prSet>
      <dgm:spPr/>
    </dgm:pt>
    <dgm:pt modelId="{24D1785A-BFB1-470E-BBC6-5403428CF226}" type="pres">
      <dgm:prSet presAssocID="{30B97563-9D9F-47E1-B981-F8723E5FF4CA}" presName="container" presStyleCnt="0">
        <dgm:presLayoutVars>
          <dgm:dir/>
          <dgm:resizeHandles val="exact"/>
        </dgm:presLayoutVars>
      </dgm:prSet>
      <dgm:spPr/>
    </dgm:pt>
    <dgm:pt modelId="{9FB71A99-14A9-4A65-B051-E4A5B588A46E}" type="pres">
      <dgm:prSet presAssocID="{2F8A565C-C1D7-4A5E-90E1-2C3661FAFCA1}" presName="compNode" presStyleCnt="0"/>
      <dgm:spPr/>
    </dgm:pt>
    <dgm:pt modelId="{8F18D469-73C7-4B55-9E08-9D0CCD8B624A}" type="pres">
      <dgm:prSet presAssocID="{2F8A565C-C1D7-4A5E-90E1-2C3661FAFCA1}" presName="iconBgRect" presStyleLbl="bgShp" presStyleIdx="0" presStyleCnt="4"/>
      <dgm:spPr/>
    </dgm:pt>
    <dgm:pt modelId="{2ECD754F-D9CC-4FDF-A3B8-819CBCD7C662}" type="pres">
      <dgm:prSet presAssocID="{2F8A565C-C1D7-4A5E-90E1-2C3661FAFCA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A94B6FC4-3EF5-48FC-9D38-94C10D4E5E1B}" type="pres">
      <dgm:prSet presAssocID="{2F8A565C-C1D7-4A5E-90E1-2C3661FAFCA1}" presName="spaceRect" presStyleCnt="0"/>
      <dgm:spPr/>
    </dgm:pt>
    <dgm:pt modelId="{33766D02-F0D8-469D-802A-B4837BC63FE3}" type="pres">
      <dgm:prSet presAssocID="{2F8A565C-C1D7-4A5E-90E1-2C3661FAFCA1}" presName="textRect" presStyleLbl="revTx" presStyleIdx="0" presStyleCnt="4">
        <dgm:presLayoutVars>
          <dgm:chMax val="1"/>
          <dgm:chPref val="1"/>
        </dgm:presLayoutVars>
      </dgm:prSet>
      <dgm:spPr/>
    </dgm:pt>
    <dgm:pt modelId="{A8355505-436A-4676-962D-362EEAA8F664}" type="pres">
      <dgm:prSet presAssocID="{92C94705-78D4-4FF7-A8AE-8D0207A31AC4}" presName="sibTrans" presStyleLbl="sibTrans2D1" presStyleIdx="0" presStyleCnt="0"/>
      <dgm:spPr/>
    </dgm:pt>
    <dgm:pt modelId="{C9199ECF-99C7-4010-B982-9E67851905AD}" type="pres">
      <dgm:prSet presAssocID="{5A1788AE-4AF6-452A-AA10-A0C1A88EE0ED}" presName="compNode" presStyleCnt="0"/>
      <dgm:spPr/>
    </dgm:pt>
    <dgm:pt modelId="{5C05698E-80E0-421A-A038-8A917CF54ACE}" type="pres">
      <dgm:prSet presAssocID="{5A1788AE-4AF6-452A-AA10-A0C1A88EE0ED}" presName="iconBgRect" presStyleLbl="bgShp" presStyleIdx="1" presStyleCnt="4"/>
      <dgm:spPr/>
    </dgm:pt>
    <dgm:pt modelId="{6EC2567A-3901-4A9A-9BE4-976E560D2A02}" type="pres">
      <dgm:prSet presAssocID="{5A1788AE-4AF6-452A-AA10-A0C1A88EE0ED}" presName="iconRect" presStyleLbl="node1" presStyleIdx="1" presStyleCnt="4" custAng="0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93E251AE-CD91-420C-BA19-B4888FEF7615}" type="pres">
      <dgm:prSet presAssocID="{5A1788AE-4AF6-452A-AA10-A0C1A88EE0ED}" presName="spaceRect" presStyleCnt="0"/>
      <dgm:spPr/>
    </dgm:pt>
    <dgm:pt modelId="{6431845A-9362-4FB3-9E4D-A6B7721C3040}" type="pres">
      <dgm:prSet presAssocID="{5A1788AE-4AF6-452A-AA10-A0C1A88EE0ED}" presName="textRect" presStyleLbl="revTx" presStyleIdx="1" presStyleCnt="4">
        <dgm:presLayoutVars>
          <dgm:chMax val="1"/>
          <dgm:chPref val="1"/>
        </dgm:presLayoutVars>
      </dgm:prSet>
      <dgm:spPr/>
    </dgm:pt>
    <dgm:pt modelId="{B31CED5A-4EF1-4301-AC7D-DE7B80395C60}" type="pres">
      <dgm:prSet presAssocID="{DB8FCFD3-C0B9-4E6E-A61E-AF18C2B5C975}" presName="sibTrans" presStyleLbl="sibTrans2D1" presStyleIdx="0" presStyleCnt="0"/>
      <dgm:spPr/>
    </dgm:pt>
    <dgm:pt modelId="{D3506D62-5643-41BA-B4E6-223ED510553C}" type="pres">
      <dgm:prSet presAssocID="{29686F85-6FB4-4EE0-9184-A7055AFBC0E6}" presName="compNode" presStyleCnt="0"/>
      <dgm:spPr/>
    </dgm:pt>
    <dgm:pt modelId="{6D3254BA-EFD9-4AFA-A2DF-7777EE1AB4CC}" type="pres">
      <dgm:prSet presAssocID="{29686F85-6FB4-4EE0-9184-A7055AFBC0E6}" presName="iconBgRect" presStyleLbl="bgShp" presStyleIdx="2" presStyleCnt="4"/>
      <dgm:spPr/>
    </dgm:pt>
    <dgm:pt modelId="{6E8C16BB-F878-415D-811E-076D4BB62E4D}" type="pres">
      <dgm:prSet presAssocID="{29686F85-6FB4-4EE0-9184-A7055AFBC0E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ecision chart with solid fill"/>
        </a:ext>
      </dgm:extLst>
    </dgm:pt>
    <dgm:pt modelId="{538BAF64-BD09-4B40-A539-2AAAEC0497E8}" type="pres">
      <dgm:prSet presAssocID="{29686F85-6FB4-4EE0-9184-A7055AFBC0E6}" presName="spaceRect" presStyleCnt="0"/>
      <dgm:spPr/>
    </dgm:pt>
    <dgm:pt modelId="{8C7E61E8-76D9-4174-A9F6-9ABA4C67EDEC}" type="pres">
      <dgm:prSet presAssocID="{29686F85-6FB4-4EE0-9184-A7055AFBC0E6}" presName="textRect" presStyleLbl="revTx" presStyleIdx="2" presStyleCnt="4">
        <dgm:presLayoutVars>
          <dgm:chMax val="1"/>
          <dgm:chPref val="1"/>
        </dgm:presLayoutVars>
      </dgm:prSet>
      <dgm:spPr/>
    </dgm:pt>
    <dgm:pt modelId="{CE0B5AD7-7757-4600-AE85-5BE5A441039D}" type="pres">
      <dgm:prSet presAssocID="{2D5B11D1-F39A-4CD3-8687-88FC39D10D52}" presName="sibTrans" presStyleLbl="sibTrans2D1" presStyleIdx="0" presStyleCnt="0"/>
      <dgm:spPr/>
    </dgm:pt>
    <dgm:pt modelId="{00FB5ABB-29F0-4FBB-8970-0CE54E8FFAAF}" type="pres">
      <dgm:prSet presAssocID="{B0B4CBA4-2DD0-4A45-8FFA-9A5D72B1BCC2}" presName="compNode" presStyleCnt="0"/>
      <dgm:spPr/>
    </dgm:pt>
    <dgm:pt modelId="{EAA13DFB-A1C6-4831-9702-7CEA3FC2D124}" type="pres">
      <dgm:prSet presAssocID="{B0B4CBA4-2DD0-4A45-8FFA-9A5D72B1BCC2}" presName="iconBgRect" presStyleLbl="bgShp" presStyleIdx="3" presStyleCnt="4"/>
      <dgm:spPr/>
    </dgm:pt>
    <dgm:pt modelId="{99E1FA1B-9693-45ED-969D-757C1F47A5EE}" type="pres">
      <dgm:prSet presAssocID="{B0B4CBA4-2DD0-4A45-8FFA-9A5D72B1BCC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Illustrator with solid fill"/>
        </a:ext>
      </dgm:extLst>
    </dgm:pt>
    <dgm:pt modelId="{3BB47FC8-6B67-4983-8F0C-0AF6919B3BBF}" type="pres">
      <dgm:prSet presAssocID="{B0B4CBA4-2DD0-4A45-8FFA-9A5D72B1BCC2}" presName="spaceRect" presStyleCnt="0"/>
      <dgm:spPr/>
    </dgm:pt>
    <dgm:pt modelId="{BC5533C0-C1D5-411D-A51A-7869D9E5DE41}" type="pres">
      <dgm:prSet presAssocID="{B0B4CBA4-2DD0-4A45-8FFA-9A5D72B1BCC2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446FD10F-AB87-4EFE-BC3C-978BA3812B11}" type="presOf" srcId="{2D5B11D1-F39A-4CD3-8687-88FC39D10D52}" destId="{CE0B5AD7-7757-4600-AE85-5BE5A441039D}" srcOrd="0" destOrd="0" presId="urn:microsoft.com/office/officeart/2018/2/layout/IconCircleList"/>
    <dgm:cxn modelId="{A981EE28-587B-435D-A73D-07EAB9A7879A}" type="presOf" srcId="{5A1788AE-4AF6-452A-AA10-A0C1A88EE0ED}" destId="{6431845A-9362-4FB3-9E4D-A6B7721C3040}" srcOrd="0" destOrd="0" presId="urn:microsoft.com/office/officeart/2018/2/layout/IconCircleList"/>
    <dgm:cxn modelId="{A009086C-9204-47EE-AD00-12CF8B164184}" srcId="{30B97563-9D9F-47E1-B981-F8723E5FF4CA}" destId="{5A1788AE-4AF6-452A-AA10-A0C1A88EE0ED}" srcOrd="1" destOrd="0" parTransId="{50EB3582-13AD-4D57-A0F3-ABDC905FB8D9}" sibTransId="{DB8FCFD3-C0B9-4E6E-A61E-AF18C2B5C975}"/>
    <dgm:cxn modelId="{6521127F-CC07-43EA-891D-9D2582A39A17}" type="presOf" srcId="{29686F85-6FB4-4EE0-9184-A7055AFBC0E6}" destId="{8C7E61E8-76D9-4174-A9F6-9ABA4C67EDEC}" srcOrd="0" destOrd="0" presId="urn:microsoft.com/office/officeart/2018/2/layout/IconCircleList"/>
    <dgm:cxn modelId="{24C25683-2876-4DC4-B535-9520B7DFC705}" type="presOf" srcId="{30B97563-9D9F-47E1-B981-F8723E5FF4CA}" destId="{2A9AB25F-6BF7-4F72-BD70-C4EF317B7F0A}" srcOrd="0" destOrd="0" presId="urn:microsoft.com/office/officeart/2018/2/layout/IconCircleList"/>
    <dgm:cxn modelId="{B77D0987-7F2F-4DC4-AA79-018E54F5E072}" type="presOf" srcId="{2F8A565C-C1D7-4A5E-90E1-2C3661FAFCA1}" destId="{33766D02-F0D8-469D-802A-B4837BC63FE3}" srcOrd="0" destOrd="0" presId="urn:microsoft.com/office/officeart/2018/2/layout/IconCircleList"/>
    <dgm:cxn modelId="{146D53A0-6746-4600-831E-66A56752AB2B}" srcId="{30B97563-9D9F-47E1-B981-F8723E5FF4CA}" destId="{B0B4CBA4-2DD0-4A45-8FFA-9A5D72B1BCC2}" srcOrd="3" destOrd="0" parTransId="{43CEB9C6-EB87-4117-A9CA-872C04E8F083}" sibTransId="{5B4DB3E3-0AC7-412B-AAC0-AD760D7AFE2D}"/>
    <dgm:cxn modelId="{F76823A3-295C-4CF0-808D-C87DB71A1DFE}" type="presOf" srcId="{DB8FCFD3-C0B9-4E6E-A61E-AF18C2B5C975}" destId="{B31CED5A-4EF1-4301-AC7D-DE7B80395C60}" srcOrd="0" destOrd="0" presId="urn:microsoft.com/office/officeart/2018/2/layout/IconCircleList"/>
    <dgm:cxn modelId="{8EEC25BB-DBB4-4DF6-86C1-C3CE12727A4E}" type="presOf" srcId="{B0B4CBA4-2DD0-4A45-8FFA-9A5D72B1BCC2}" destId="{BC5533C0-C1D5-411D-A51A-7869D9E5DE41}" srcOrd="0" destOrd="0" presId="urn:microsoft.com/office/officeart/2018/2/layout/IconCircleList"/>
    <dgm:cxn modelId="{EFE7C6C5-2779-46F7-A135-1606B7DE2AB8}" type="presOf" srcId="{92C94705-78D4-4FF7-A8AE-8D0207A31AC4}" destId="{A8355505-436A-4676-962D-362EEAA8F664}" srcOrd="0" destOrd="0" presId="urn:microsoft.com/office/officeart/2018/2/layout/IconCircleList"/>
    <dgm:cxn modelId="{C2B723DF-86AF-4B0C-ADDB-9021DDBFEF17}" srcId="{30B97563-9D9F-47E1-B981-F8723E5FF4CA}" destId="{29686F85-6FB4-4EE0-9184-A7055AFBC0E6}" srcOrd="2" destOrd="0" parTransId="{D1B4AEA4-110E-4310-8DE5-D533F6189E86}" sibTransId="{2D5B11D1-F39A-4CD3-8687-88FC39D10D52}"/>
    <dgm:cxn modelId="{71DB2CFA-10CF-43D6-9740-76453BFDB548}" srcId="{30B97563-9D9F-47E1-B981-F8723E5FF4CA}" destId="{2F8A565C-C1D7-4A5E-90E1-2C3661FAFCA1}" srcOrd="0" destOrd="0" parTransId="{7F38DFB4-77E0-4365-8CAF-14C47A0CBCCD}" sibTransId="{92C94705-78D4-4FF7-A8AE-8D0207A31AC4}"/>
    <dgm:cxn modelId="{F98CA2E7-96ED-4F8D-B04B-D9E4AA4B6034}" type="presParOf" srcId="{2A9AB25F-6BF7-4F72-BD70-C4EF317B7F0A}" destId="{24D1785A-BFB1-470E-BBC6-5403428CF226}" srcOrd="0" destOrd="0" presId="urn:microsoft.com/office/officeart/2018/2/layout/IconCircleList"/>
    <dgm:cxn modelId="{3690598E-4020-4C46-AB1B-4629372D9CCD}" type="presParOf" srcId="{24D1785A-BFB1-470E-BBC6-5403428CF226}" destId="{9FB71A99-14A9-4A65-B051-E4A5B588A46E}" srcOrd="0" destOrd="0" presId="urn:microsoft.com/office/officeart/2018/2/layout/IconCircleList"/>
    <dgm:cxn modelId="{2454220A-3A49-4193-B2FE-53EE97AB5D09}" type="presParOf" srcId="{9FB71A99-14A9-4A65-B051-E4A5B588A46E}" destId="{8F18D469-73C7-4B55-9E08-9D0CCD8B624A}" srcOrd="0" destOrd="0" presId="urn:microsoft.com/office/officeart/2018/2/layout/IconCircleList"/>
    <dgm:cxn modelId="{4BB55BD4-7FA2-47A1-BE0F-6479455ED3CB}" type="presParOf" srcId="{9FB71A99-14A9-4A65-B051-E4A5B588A46E}" destId="{2ECD754F-D9CC-4FDF-A3B8-819CBCD7C662}" srcOrd="1" destOrd="0" presId="urn:microsoft.com/office/officeart/2018/2/layout/IconCircleList"/>
    <dgm:cxn modelId="{6A83521A-665B-481E-B236-67E01AD3F8D2}" type="presParOf" srcId="{9FB71A99-14A9-4A65-B051-E4A5B588A46E}" destId="{A94B6FC4-3EF5-48FC-9D38-94C10D4E5E1B}" srcOrd="2" destOrd="0" presId="urn:microsoft.com/office/officeart/2018/2/layout/IconCircleList"/>
    <dgm:cxn modelId="{F735FA34-7844-4664-8099-25EC3D4BC2F1}" type="presParOf" srcId="{9FB71A99-14A9-4A65-B051-E4A5B588A46E}" destId="{33766D02-F0D8-469D-802A-B4837BC63FE3}" srcOrd="3" destOrd="0" presId="urn:microsoft.com/office/officeart/2018/2/layout/IconCircleList"/>
    <dgm:cxn modelId="{698DC5B0-11F9-4BE4-86CE-0C81C2FEC273}" type="presParOf" srcId="{24D1785A-BFB1-470E-BBC6-5403428CF226}" destId="{A8355505-436A-4676-962D-362EEAA8F664}" srcOrd="1" destOrd="0" presId="urn:microsoft.com/office/officeart/2018/2/layout/IconCircleList"/>
    <dgm:cxn modelId="{6D9A17C6-7B3B-4FE0-A5ED-1C8E4AA86AD1}" type="presParOf" srcId="{24D1785A-BFB1-470E-BBC6-5403428CF226}" destId="{C9199ECF-99C7-4010-B982-9E67851905AD}" srcOrd="2" destOrd="0" presId="urn:microsoft.com/office/officeart/2018/2/layout/IconCircleList"/>
    <dgm:cxn modelId="{FAADB240-E76A-4CF5-9E46-58B7A86483B0}" type="presParOf" srcId="{C9199ECF-99C7-4010-B982-9E67851905AD}" destId="{5C05698E-80E0-421A-A038-8A917CF54ACE}" srcOrd="0" destOrd="0" presId="urn:microsoft.com/office/officeart/2018/2/layout/IconCircleList"/>
    <dgm:cxn modelId="{01752696-D159-4485-9B84-D95040566E81}" type="presParOf" srcId="{C9199ECF-99C7-4010-B982-9E67851905AD}" destId="{6EC2567A-3901-4A9A-9BE4-976E560D2A02}" srcOrd="1" destOrd="0" presId="urn:microsoft.com/office/officeart/2018/2/layout/IconCircleList"/>
    <dgm:cxn modelId="{BFE05F64-0883-4277-BA97-4F220A2A07DB}" type="presParOf" srcId="{C9199ECF-99C7-4010-B982-9E67851905AD}" destId="{93E251AE-CD91-420C-BA19-B4888FEF7615}" srcOrd="2" destOrd="0" presId="urn:microsoft.com/office/officeart/2018/2/layout/IconCircleList"/>
    <dgm:cxn modelId="{0057A312-C38A-4BA0-8495-1B2CB2C2D3BA}" type="presParOf" srcId="{C9199ECF-99C7-4010-B982-9E67851905AD}" destId="{6431845A-9362-4FB3-9E4D-A6B7721C3040}" srcOrd="3" destOrd="0" presId="urn:microsoft.com/office/officeart/2018/2/layout/IconCircleList"/>
    <dgm:cxn modelId="{2EEC9753-758D-4981-92A5-5E863931A978}" type="presParOf" srcId="{24D1785A-BFB1-470E-BBC6-5403428CF226}" destId="{B31CED5A-4EF1-4301-AC7D-DE7B80395C60}" srcOrd="3" destOrd="0" presId="urn:microsoft.com/office/officeart/2018/2/layout/IconCircleList"/>
    <dgm:cxn modelId="{24D36C1F-4237-49D5-9522-FACE2E3B4E6E}" type="presParOf" srcId="{24D1785A-BFB1-470E-BBC6-5403428CF226}" destId="{D3506D62-5643-41BA-B4E6-223ED510553C}" srcOrd="4" destOrd="0" presId="urn:microsoft.com/office/officeart/2018/2/layout/IconCircleList"/>
    <dgm:cxn modelId="{03715AC5-02B5-462F-A315-F67E815E565C}" type="presParOf" srcId="{D3506D62-5643-41BA-B4E6-223ED510553C}" destId="{6D3254BA-EFD9-4AFA-A2DF-7777EE1AB4CC}" srcOrd="0" destOrd="0" presId="urn:microsoft.com/office/officeart/2018/2/layout/IconCircleList"/>
    <dgm:cxn modelId="{E1D23CFF-C7F8-4B82-BAE0-93C53DB3A2BC}" type="presParOf" srcId="{D3506D62-5643-41BA-B4E6-223ED510553C}" destId="{6E8C16BB-F878-415D-811E-076D4BB62E4D}" srcOrd="1" destOrd="0" presId="urn:microsoft.com/office/officeart/2018/2/layout/IconCircleList"/>
    <dgm:cxn modelId="{6D5A1F6F-F1F4-4B33-ABD9-69D5F2D7AE68}" type="presParOf" srcId="{D3506D62-5643-41BA-B4E6-223ED510553C}" destId="{538BAF64-BD09-4B40-A539-2AAAEC0497E8}" srcOrd="2" destOrd="0" presId="urn:microsoft.com/office/officeart/2018/2/layout/IconCircleList"/>
    <dgm:cxn modelId="{4F70B7AD-3349-4A1E-9D99-D41A8FE51B08}" type="presParOf" srcId="{D3506D62-5643-41BA-B4E6-223ED510553C}" destId="{8C7E61E8-76D9-4174-A9F6-9ABA4C67EDEC}" srcOrd="3" destOrd="0" presId="urn:microsoft.com/office/officeart/2018/2/layout/IconCircleList"/>
    <dgm:cxn modelId="{6B37181E-9EA5-475D-9B8B-2FE3CAC71E19}" type="presParOf" srcId="{24D1785A-BFB1-470E-BBC6-5403428CF226}" destId="{CE0B5AD7-7757-4600-AE85-5BE5A441039D}" srcOrd="5" destOrd="0" presId="urn:microsoft.com/office/officeart/2018/2/layout/IconCircleList"/>
    <dgm:cxn modelId="{98A38E3F-9BF0-4397-99A6-90C5444164E0}" type="presParOf" srcId="{24D1785A-BFB1-470E-BBC6-5403428CF226}" destId="{00FB5ABB-29F0-4FBB-8970-0CE54E8FFAAF}" srcOrd="6" destOrd="0" presId="urn:microsoft.com/office/officeart/2018/2/layout/IconCircleList"/>
    <dgm:cxn modelId="{9E019DF9-B72B-4A4F-902C-514AF9BFF355}" type="presParOf" srcId="{00FB5ABB-29F0-4FBB-8970-0CE54E8FFAAF}" destId="{EAA13DFB-A1C6-4831-9702-7CEA3FC2D124}" srcOrd="0" destOrd="0" presId="urn:microsoft.com/office/officeart/2018/2/layout/IconCircleList"/>
    <dgm:cxn modelId="{D579A70D-BAC6-4F40-AD5E-E19A255271C4}" type="presParOf" srcId="{00FB5ABB-29F0-4FBB-8970-0CE54E8FFAAF}" destId="{99E1FA1B-9693-45ED-969D-757C1F47A5EE}" srcOrd="1" destOrd="0" presId="urn:microsoft.com/office/officeart/2018/2/layout/IconCircleList"/>
    <dgm:cxn modelId="{6EDD0644-48F6-4953-90DC-D318DEEDB0AF}" type="presParOf" srcId="{00FB5ABB-29F0-4FBB-8970-0CE54E8FFAAF}" destId="{3BB47FC8-6B67-4983-8F0C-0AF6919B3BBF}" srcOrd="2" destOrd="0" presId="urn:microsoft.com/office/officeart/2018/2/layout/IconCircleList"/>
    <dgm:cxn modelId="{BD967762-FFE4-4666-BC82-69D77FE9169A}" type="presParOf" srcId="{00FB5ABB-29F0-4FBB-8970-0CE54E8FFAAF}" destId="{BC5533C0-C1D5-411D-A51A-7869D9E5DE41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C4CAEF1-580B-47EB-83CB-513B577B0951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289A680-DAC6-4613-B019-8550C5055827}">
      <dgm:prSet phldrT="[Text]"/>
      <dgm:spPr/>
      <dgm:t>
        <a:bodyPr/>
        <a:lstStyle/>
        <a:p>
          <a:r>
            <a:rPr lang="tr-TR" dirty="0"/>
            <a:t>Filtre Sayısı</a:t>
          </a:r>
          <a:endParaRPr lang="en-US" dirty="0"/>
        </a:p>
      </dgm:t>
    </dgm:pt>
    <dgm:pt modelId="{CB2CB129-F47F-42A6-B58D-7E24AA8EF4BD}" type="parTrans" cxnId="{8CB8C43B-A4FF-4672-AE40-05581EBFDEDB}">
      <dgm:prSet/>
      <dgm:spPr/>
      <dgm:t>
        <a:bodyPr/>
        <a:lstStyle/>
        <a:p>
          <a:endParaRPr lang="en-US"/>
        </a:p>
      </dgm:t>
    </dgm:pt>
    <dgm:pt modelId="{42D4851B-C490-42B4-8E71-76B5CAD1F37E}" type="sibTrans" cxnId="{8CB8C43B-A4FF-4672-AE40-05581EBFDEDB}">
      <dgm:prSet/>
      <dgm:spPr/>
      <dgm:t>
        <a:bodyPr/>
        <a:lstStyle/>
        <a:p>
          <a:endParaRPr lang="en-US"/>
        </a:p>
      </dgm:t>
    </dgm:pt>
    <dgm:pt modelId="{10C37866-6FC8-4FD7-AB45-0B0105B807F5}">
      <dgm:prSet phldrT="[Text]"/>
      <dgm:spPr/>
      <dgm:t>
        <a:bodyPr/>
        <a:lstStyle/>
        <a:p>
          <a:r>
            <a:rPr lang="tr-TR" dirty="0"/>
            <a:t>Filtre Boyutları </a:t>
          </a:r>
          <a:endParaRPr lang="en-US" dirty="0"/>
        </a:p>
      </dgm:t>
    </dgm:pt>
    <dgm:pt modelId="{E4B45652-20CC-4C44-9ABF-1B085A652C46}" type="parTrans" cxnId="{11DAC5EA-5EF6-4F19-8213-C227B24772FA}">
      <dgm:prSet/>
      <dgm:spPr/>
      <dgm:t>
        <a:bodyPr/>
        <a:lstStyle/>
        <a:p>
          <a:endParaRPr lang="en-US"/>
        </a:p>
      </dgm:t>
    </dgm:pt>
    <dgm:pt modelId="{A477B657-69C2-4E27-9E47-71783EBC504E}" type="sibTrans" cxnId="{11DAC5EA-5EF6-4F19-8213-C227B24772FA}">
      <dgm:prSet/>
      <dgm:spPr/>
      <dgm:t>
        <a:bodyPr/>
        <a:lstStyle/>
        <a:p>
          <a:endParaRPr lang="en-US"/>
        </a:p>
      </dgm:t>
    </dgm:pt>
    <dgm:pt modelId="{70464DAE-9A19-4909-8EAD-ACBB7DC156DE}">
      <dgm:prSet phldrT="[Text]"/>
      <dgm:spPr/>
      <dgm:t>
        <a:bodyPr/>
        <a:lstStyle/>
        <a:p>
          <a:r>
            <a:rPr lang="tr-TR" dirty="0"/>
            <a:t>Adımlar </a:t>
          </a:r>
          <a:endParaRPr lang="en-US" dirty="0"/>
        </a:p>
      </dgm:t>
    </dgm:pt>
    <dgm:pt modelId="{02DC3504-33F3-498C-AEE1-0EFB86571444}" type="parTrans" cxnId="{A9B8D76B-527B-4600-A53F-7C4C320D4010}">
      <dgm:prSet/>
      <dgm:spPr/>
      <dgm:t>
        <a:bodyPr/>
        <a:lstStyle/>
        <a:p>
          <a:endParaRPr lang="en-US"/>
        </a:p>
      </dgm:t>
    </dgm:pt>
    <dgm:pt modelId="{EB01C064-320C-4833-B90A-37A0E068AD26}" type="sibTrans" cxnId="{A9B8D76B-527B-4600-A53F-7C4C320D4010}">
      <dgm:prSet/>
      <dgm:spPr/>
      <dgm:t>
        <a:bodyPr/>
        <a:lstStyle/>
        <a:p>
          <a:endParaRPr lang="en-US"/>
        </a:p>
      </dgm:t>
    </dgm:pt>
    <dgm:pt modelId="{5EA8BF76-D264-4C04-AC41-AB5E48F5E462}">
      <dgm:prSet phldrT="[Text]"/>
      <dgm:spPr/>
      <dgm:t>
        <a:bodyPr/>
        <a:lstStyle/>
        <a:p>
          <a:r>
            <a:rPr lang="tr-TR" dirty="0"/>
            <a:t>Dolgu Seçenekleri</a:t>
          </a:r>
          <a:endParaRPr lang="en-US" dirty="0"/>
        </a:p>
      </dgm:t>
    </dgm:pt>
    <dgm:pt modelId="{46B15D37-8C3D-445D-9A5D-3B38D893EDF8}" type="parTrans" cxnId="{42DC8DC4-6EF7-44BD-89AF-CEA7DB4DDD67}">
      <dgm:prSet/>
      <dgm:spPr/>
      <dgm:t>
        <a:bodyPr/>
        <a:lstStyle/>
        <a:p>
          <a:endParaRPr lang="en-US"/>
        </a:p>
      </dgm:t>
    </dgm:pt>
    <dgm:pt modelId="{DB9C5514-351B-4F5F-AB31-C52F1BC340C6}" type="sibTrans" cxnId="{42DC8DC4-6EF7-44BD-89AF-CEA7DB4DDD67}">
      <dgm:prSet/>
      <dgm:spPr/>
      <dgm:t>
        <a:bodyPr/>
        <a:lstStyle/>
        <a:p>
          <a:endParaRPr lang="en-US"/>
        </a:p>
      </dgm:t>
    </dgm:pt>
    <dgm:pt modelId="{18C77F0C-3E61-4255-9259-67DB0EBFAD38}" type="pres">
      <dgm:prSet presAssocID="{9C4CAEF1-580B-47EB-83CB-513B577B0951}" presName="diagram" presStyleCnt="0">
        <dgm:presLayoutVars>
          <dgm:dir/>
          <dgm:resizeHandles val="exact"/>
        </dgm:presLayoutVars>
      </dgm:prSet>
      <dgm:spPr/>
    </dgm:pt>
    <dgm:pt modelId="{45761E56-492B-4BD2-ABB3-10EB4B36F036}" type="pres">
      <dgm:prSet presAssocID="{B289A680-DAC6-4613-B019-8550C5055827}" presName="node" presStyleLbl="node1" presStyleIdx="0" presStyleCnt="4" custScaleX="32519" custScaleY="52455" custLinFactNeighborX="-40" custLinFactNeighborY="-32348">
        <dgm:presLayoutVars>
          <dgm:bulletEnabled val="1"/>
        </dgm:presLayoutVars>
      </dgm:prSet>
      <dgm:spPr/>
    </dgm:pt>
    <dgm:pt modelId="{77750763-6757-4A33-8090-AB0A63C6B52F}" type="pres">
      <dgm:prSet presAssocID="{42D4851B-C490-42B4-8E71-76B5CAD1F37E}" presName="sibTrans" presStyleCnt="0"/>
      <dgm:spPr/>
    </dgm:pt>
    <dgm:pt modelId="{34AB70B6-FD26-4326-9903-B4C0E1CCF4BE}" type="pres">
      <dgm:prSet presAssocID="{10C37866-6FC8-4FD7-AB45-0B0105B807F5}" presName="node" presStyleLbl="node1" presStyleIdx="1" presStyleCnt="4" custScaleX="33486" custScaleY="52465" custLinFactNeighborX="-6335" custLinFactNeighborY="-32594">
        <dgm:presLayoutVars>
          <dgm:bulletEnabled val="1"/>
        </dgm:presLayoutVars>
      </dgm:prSet>
      <dgm:spPr/>
    </dgm:pt>
    <dgm:pt modelId="{D6A0E51D-E77C-44E0-84B5-B72724046C34}" type="pres">
      <dgm:prSet presAssocID="{A477B657-69C2-4E27-9E47-71783EBC504E}" presName="sibTrans" presStyleCnt="0"/>
      <dgm:spPr/>
    </dgm:pt>
    <dgm:pt modelId="{C941F3A4-FE1D-40F8-B51F-730F4A7BE66D}" type="pres">
      <dgm:prSet presAssocID="{70464DAE-9A19-4909-8EAD-ACBB7DC156DE}" presName="node" presStyleLbl="node1" presStyleIdx="2" presStyleCnt="4" custScaleX="33486" custScaleY="52465" custLinFactNeighborX="-86045" custLinFactNeighborY="24046">
        <dgm:presLayoutVars>
          <dgm:bulletEnabled val="1"/>
        </dgm:presLayoutVars>
      </dgm:prSet>
      <dgm:spPr/>
    </dgm:pt>
    <dgm:pt modelId="{EF3E9912-4A32-44A4-8815-EFE4A196FB8F}" type="pres">
      <dgm:prSet presAssocID="{EB01C064-320C-4833-B90A-37A0E068AD26}" presName="sibTrans" presStyleCnt="0"/>
      <dgm:spPr/>
    </dgm:pt>
    <dgm:pt modelId="{F42F8628-423A-40CA-94E7-9DF128525D04}" type="pres">
      <dgm:prSet presAssocID="{5EA8BF76-D264-4C04-AC41-AB5E48F5E462}" presName="node" presStyleLbl="node1" presStyleIdx="3" presStyleCnt="4" custScaleX="33486" custScaleY="52465" custLinFactNeighborX="-93370" custLinFactNeighborY="23883">
        <dgm:presLayoutVars>
          <dgm:bulletEnabled val="1"/>
        </dgm:presLayoutVars>
      </dgm:prSet>
      <dgm:spPr/>
    </dgm:pt>
  </dgm:ptLst>
  <dgm:cxnLst>
    <dgm:cxn modelId="{FE269610-51F5-4FF4-8DC6-9DD520D9538C}" type="presOf" srcId="{10C37866-6FC8-4FD7-AB45-0B0105B807F5}" destId="{34AB70B6-FD26-4326-9903-B4C0E1CCF4BE}" srcOrd="0" destOrd="0" presId="urn:microsoft.com/office/officeart/2005/8/layout/default"/>
    <dgm:cxn modelId="{6FB71911-B986-43A9-8495-1C5D41983920}" type="presOf" srcId="{70464DAE-9A19-4909-8EAD-ACBB7DC156DE}" destId="{C941F3A4-FE1D-40F8-B51F-730F4A7BE66D}" srcOrd="0" destOrd="0" presId="urn:microsoft.com/office/officeart/2005/8/layout/default"/>
    <dgm:cxn modelId="{8CB8C43B-A4FF-4672-AE40-05581EBFDEDB}" srcId="{9C4CAEF1-580B-47EB-83CB-513B577B0951}" destId="{B289A680-DAC6-4613-B019-8550C5055827}" srcOrd="0" destOrd="0" parTransId="{CB2CB129-F47F-42A6-B58D-7E24AA8EF4BD}" sibTransId="{42D4851B-C490-42B4-8E71-76B5CAD1F37E}"/>
    <dgm:cxn modelId="{A9B8D76B-527B-4600-A53F-7C4C320D4010}" srcId="{9C4CAEF1-580B-47EB-83CB-513B577B0951}" destId="{70464DAE-9A19-4909-8EAD-ACBB7DC156DE}" srcOrd="2" destOrd="0" parTransId="{02DC3504-33F3-498C-AEE1-0EFB86571444}" sibTransId="{EB01C064-320C-4833-B90A-37A0E068AD26}"/>
    <dgm:cxn modelId="{DED4CF4E-2BA4-479A-91FA-886DF00D3C3B}" type="presOf" srcId="{5EA8BF76-D264-4C04-AC41-AB5E48F5E462}" destId="{F42F8628-423A-40CA-94E7-9DF128525D04}" srcOrd="0" destOrd="0" presId="urn:microsoft.com/office/officeart/2005/8/layout/default"/>
    <dgm:cxn modelId="{D12C0697-46F9-4951-9380-23EB8224CB11}" type="presOf" srcId="{B289A680-DAC6-4613-B019-8550C5055827}" destId="{45761E56-492B-4BD2-ABB3-10EB4B36F036}" srcOrd="0" destOrd="0" presId="urn:microsoft.com/office/officeart/2005/8/layout/default"/>
    <dgm:cxn modelId="{42DC8DC4-6EF7-44BD-89AF-CEA7DB4DDD67}" srcId="{9C4CAEF1-580B-47EB-83CB-513B577B0951}" destId="{5EA8BF76-D264-4C04-AC41-AB5E48F5E462}" srcOrd="3" destOrd="0" parTransId="{46B15D37-8C3D-445D-9A5D-3B38D893EDF8}" sibTransId="{DB9C5514-351B-4F5F-AB31-C52F1BC340C6}"/>
    <dgm:cxn modelId="{FFBEF0C7-4695-4652-946A-04CE978DD3E9}" type="presOf" srcId="{9C4CAEF1-580B-47EB-83CB-513B577B0951}" destId="{18C77F0C-3E61-4255-9259-67DB0EBFAD38}" srcOrd="0" destOrd="0" presId="urn:microsoft.com/office/officeart/2005/8/layout/default"/>
    <dgm:cxn modelId="{11DAC5EA-5EF6-4F19-8213-C227B24772FA}" srcId="{9C4CAEF1-580B-47EB-83CB-513B577B0951}" destId="{10C37866-6FC8-4FD7-AB45-0B0105B807F5}" srcOrd="1" destOrd="0" parTransId="{E4B45652-20CC-4C44-9ABF-1B085A652C46}" sibTransId="{A477B657-69C2-4E27-9E47-71783EBC504E}"/>
    <dgm:cxn modelId="{E64046C8-7EAD-48EC-A3D3-A565B97DB433}" type="presParOf" srcId="{18C77F0C-3E61-4255-9259-67DB0EBFAD38}" destId="{45761E56-492B-4BD2-ABB3-10EB4B36F036}" srcOrd="0" destOrd="0" presId="urn:microsoft.com/office/officeart/2005/8/layout/default"/>
    <dgm:cxn modelId="{4BE31214-0798-45E6-AB6A-E3F7F0D30C88}" type="presParOf" srcId="{18C77F0C-3E61-4255-9259-67DB0EBFAD38}" destId="{77750763-6757-4A33-8090-AB0A63C6B52F}" srcOrd="1" destOrd="0" presId="urn:microsoft.com/office/officeart/2005/8/layout/default"/>
    <dgm:cxn modelId="{3DCE2E3C-6705-4132-99B8-5F7646E48B18}" type="presParOf" srcId="{18C77F0C-3E61-4255-9259-67DB0EBFAD38}" destId="{34AB70B6-FD26-4326-9903-B4C0E1CCF4BE}" srcOrd="2" destOrd="0" presId="urn:microsoft.com/office/officeart/2005/8/layout/default"/>
    <dgm:cxn modelId="{04247E75-8FAA-4380-B8B3-291F0F1CFBF5}" type="presParOf" srcId="{18C77F0C-3E61-4255-9259-67DB0EBFAD38}" destId="{D6A0E51D-E77C-44E0-84B5-B72724046C34}" srcOrd="3" destOrd="0" presId="urn:microsoft.com/office/officeart/2005/8/layout/default"/>
    <dgm:cxn modelId="{B6B299D3-E4E8-42DE-A1C5-0E1470377D46}" type="presParOf" srcId="{18C77F0C-3E61-4255-9259-67DB0EBFAD38}" destId="{C941F3A4-FE1D-40F8-B51F-730F4A7BE66D}" srcOrd="4" destOrd="0" presId="urn:microsoft.com/office/officeart/2005/8/layout/default"/>
    <dgm:cxn modelId="{54C95573-7BC4-43EF-87D4-40513B671FBE}" type="presParOf" srcId="{18C77F0C-3E61-4255-9259-67DB0EBFAD38}" destId="{EF3E9912-4A32-44A4-8815-EFE4A196FB8F}" srcOrd="5" destOrd="0" presId="urn:microsoft.com/office/officeart/2005/8/layout/default"/>
    <dgm:cxn modelId="{4787BFF6-C112-4150-838B-8E01AE09DB4E}" type="presParOf" srcId="{18C77F0C-3E61-4255-9259-67DB0EBFAD38}" destId="{F42F8628-423A-40CA-94E7-9DF128525D04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CDE02E-DF1D-4FA5-A4AA-C201191F9111}">
      <dsp:nvSpPr>
        <dsp:cNvPr id="0" name=""/>
        <dsp:cNvSpPr/>
      </dsp:nvSpPr>
      <dsp:spPr>
        <a:xfrm rot="5400000">
          <a:off x="3107828" y="837707"/>
          <a:ext cx="729044" cy="82999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6139C1-907F-4A6D-BC8F-6DA613C1DF69}">
      <dsp:nvSpPr>
        <dsp:cNvPr id="0" name=""/>
        <dsp:cNvSpPr/>
      </dsp:nvSpPr>
      <dsp:spPr>
        <a:xfrm>
          <a:off x="2914676" y="29547"/>
          <a:ext cx="1227281" cy="859057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200" kern="1200" dirty="0"/>
            <a:t>DNN</a:t>
          </a:r>
          <a:endParaRPr lang="en-US" sz="1200" kern="1200" dirty="0"/>
        </a:p>
      </dsp:txBody>
      <dsp:txXfrm>
        <a:off x="2956619" y="71490"/>
        <a:ext cx="1143395" cy="775171"/>
      </dsp:txXfrm>
    </dsp:sp>
    <dsp:sp modelId="{259A65D5-7F88-4A59-B6C1-20D985D2FA50}">
      <dsp:nvSpPr>
        <dsp:cNvPr id="0" name=""/>
        <dsp:cNvSpPr/>
      </dsp:nvSpPr>
      <dsp:spPr>
        <a:xfrm>
          <a:off x="4141957" y="111477"/>
          <a:ext cx="892607" cy="6943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D0146B-03D0-42EF-969F-5C5964A7AD85}">
      <dsp:nvSpPr>
        <dsp:cNvPr id="0" name=""/>
        <dsp:cNvSpPr/>
      </dsp:nvSpPr>
      <dsp:spPr>
        <a:xfrm rot="5400000">
          <a:off x="4125375" y="1802712"/>
          <a:ext cx="729044" cy="82999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6A9238-E98E-4848-ABEF-B91A6B81E366}">
      <dsp:nvSpPr>
        <dsp:cNvPr id="0" name=""/>
        <dsp:cNvSpPr/>
      </dsp:nvSpPr>
      <dsp:spPr>
        <a:xfrm>
          <a:off x="3932222" y="994552"/>
          <a:ext cx="1227281" cy="859057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200" kern="1200" dirty="0"/>
            <a:t>CNN</a:t>
          </a:r>
          <a:endParaRPr lang="en-US" sz="1200" kern="1200" dirty="0"/>
        </a:p>
      </dsp:txBody>
      <dsp:txXfrm>
        <a:off x="3974165" y="1036495"/>
        <a:ext cx="1143395" cy="775171"/>
      </dsp:txXfrm>
    </dsp:sp>
    <dsp:sp modelId="{A0F5FB13-DE72-4BD1-98B3-8D4FB99117BA}">
      <dsp:nvSpPr>
        <dsp:cNvPr id="0" name=""/>
        <dsp:cNvSpPr/>
      </dsp:nvSpPr>
      <dsp:spPr>
        <a:xfrm>
          <a:off x="5123715" y="1107519"/>
          <a:ext cx="1508926" cy="6943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114300" lvl="1" indent="-114300" algn="ctr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tr-TR" sz="1300" kern="1200" dirty="0" err="1"/>
            <a:t>Evrişimsel</a:t>
          </a:r>
          <a:r>
            <a:rPr lang="tr-TR" sz="1300" kern="1200" dirty="0"/>
            <a:t> Sinir Ağları</a:t>
          </a:r>
          <a:endParaRPr lang="en-US" sz="1300" kern="1200" dirty="0"/>
        </a:p>
      </dsp:txBody>
      <dsp:txXfrm>
        <a:off x="5123715" y="1107519"/>
        <a:ext cx="1508926" cy="694327"/>
      </dsp:txXfrm>
    </dsp:sp>
    <dsp:sp modelId="{49BE8A6E-3142-4795-88F1-67C1AE25CA6E}">
      <dsp:nvSpPr>
        <dsp:cNvPr id="0" name=""/>
        <dsp:cNvSpPr/>
      </dsp:nvSpPr>
      <dsp:spPr>
        <a:xfrm rot="5400000">
          <a:off x="5142922" y="2767717"/>
          <a:ext cx="729044" cy="82999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D83D14-772C-403E-A99B-B8D4A8720AB8}">
      <dsp:nvSpPr>
        <dsp:cNvPr id="0" name=""/>
        <dsp:cNvSpPr/>
      </dsp:nvSpPr>
      <dsp:spPr>
        <a:xfrm>
          <a:off x="4949769" y="1959556"/>
          <a:ext cx="1227281" cy="859057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200" kern="1200" dirty="0" err="1"/>
            <a:t>AlexNet</a:t>
          </a:r>
          <a:r>
            <a:rPr lang="tr-TR" sz="1200" kern="1200" dirty="0"/>
            <a:t> </a:t>
          </a:r>
          <a:r>
            <a:rPr lang="tr-TR" sz="1200" kern="1200" dirty="0" err="1"/>
            <a:t>VGGNet</a:t>
          </a:r>
          <a:r>
            <a:rPr lang="tr-TR" sz="1200" kern="1200" dirty="0"/>
            <a:t>  </a:t>
          </a:r>
          <a:r>
            <a:rPr lang="tr-TR" sz="1200" kern="1200" dirty="0" err="1"/>
            <a:t>GoogleNet</a:t>
          </a:r>
          <a:r>
            <a:rPr lang="tr-TR" sz="1200" kern="1200" dirty="0"/>
            <a:t> </a:t>
          </a:r>
          <a:r>
            <a:rPr lang="tr-TR" sz="1200" kern="1200" dirty="0" err="1"/>
            <a:t>ResNet</a:t>
          </a:r>
          <a:endParaRPr lang="tr-TR" sz="1200" kern="1200" dirty="0"/>
        </a:p>
      </dsp:txBody>
      <dsp:txXfrm>
        <a:off x="4991712" y="2001499"/>
        <a:ext cx="1143395" cy="775171"/>
      </dsp:txXfrm>
    </dsp:sp>
    <dsp:sp modelId="{3F4114FC-DFD0-4F5C-828F-FF34A0D0854E}">
      <dsp:nvSpPr>
        <dsp:cNvPr id="0" name=""/>
        <dsp:cNvSpPr/>
      </dsp:nvSpPr>
      <dsp:spPr>
        <a:xfrm>
          <a:off x="4195493" y="152401"/>
          <a:ext cx="1756214" cy="6943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tr-TR" sz="1300" kern="1200" dirty="0"/>
            <a:t>Derin Sinir Ağları</a:t>
          </a:r>
          <a:endParaRPr lang="en-US" sz="1300" kern="1200" dirty="0"/>
        </a:p>
      </dsp:txBody>
      <dsp:txXfrm>
        <a:off x="4195493" y="152401"/>
        <a:ext cx="1756214" cy="694327"/>
      </dsp:txXfrm>
    </dsp:sp>
    <dsp:sp modelId="{C784B323-7E43-4BC7-8D50-EA47DDB03BEE}">
      <dsp:nvSpPr>
        <dsp:cNvPr id="0" name=""/>
        <dsp:cNvSpPr/>
      </dsp:nvSpPr>
      <dsp:spPr>
        <a:xfrm rot="5400000">
          <a:off x="6160469" y="3732721"/>
          <a:ext cx="729044" cy="82999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049EDB-CF5E-4013-8881-1B0BA7D4EA0C}">
      <dsp:nvSpPr>
        <dsp:cNvPr id="0" name=""/>
        <dsp:cNvSpPr/>
      </dsp:nvSpPr>
      <dsp:spPr>
        <a:xfrm>
          <a:off x="5967316" y="2924561"/>
          <a:ext cx="1227281" cy="859057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200" kern="1200" dirty="0" err="1"/>
            <a:t>AdaBoost</a:t>
          </a:r>
          <a:endParaRPr lang="en-US" sz="1200" kern="1200" dirty="0"/>
        </a:p>
      </dsp:txBody>
      <dsp:txXfrm>
        <a:off x="6009259" y="2966504"/>
        <a:ext cx="1143395" cy="775171"/>
      </dsp:txXfrm>
    </dsp:sp>
    <dsp:sp modelId="{1EA78E84-323D-4018-872A-455C713B646F}">
      <dsp:nvSpPr>
        <dsp:cNvPr id="0" name=""/>
        <dsp:cNvSpPr/>
      </dsp:nvSpPr>
      <dsp:spPr>
        <a:xfrm>
          <a:off x="7194598" y="3006492"/>
          <a:ext cx="892607" cy="6943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C7141D-E9EA-4C48-818F-302A449EE0A4}">
      <dsp:nvSpPr>
        <dsp:cNvPr id="0" name=""/>
        <dsp:cNvSpPr/>
      </dsp:nvSpPr>
      <dsp:spPr>
        <a:xfrm>
          <a:off x="6984863" y="3889566"/>
          <a:ext cx="1227281" cy="859057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200" kern="1200" dirty="0"/>
            <a:t>DVM (SVM)</a:t>
          </a:r>
        </a:p>
      </dsp:txBody>
      <dsp:txXfrm>
        <a:off x="7026806" y="3931509"/>
        <a:ext cx="1143395" cy="77517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CDE02E-DF1D-4FA5-A4AA-C201191F9111}">
      <dsp:nvSpPr>
        <dsp:cNvPr id="0" name=""/>
        <dsp:cNvSpPr/>
      </dsp:nvSpPr>
      <dsp:spPr>
        <a:xfrm rot="5400000">
          <a:off x="3107828" y="837707"/>
          <a:ext cx="729044" cy="82999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6139C1-907F-4A6D-BC8F-6DA613C1DF69}">
      <dsp:nvSpPr>
        <dsp:cNvPr id="0" name=""/>
        <dsp:cNvSpPr/>
      </dsp:nvSpPr>
      <dsp:spPr>
        <a:xfrm>
          <a:off x="2914676" y="29547"/>
          <a:ext cx="1227281" cy="859057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200" kern="1200" dirty="0"/>
            <a:t>DNN</a:t>
          </a:r>
          <a:endParaRPr lang="en-US" sz="1200" kern="1200" dirty="0"/>
        </a:p>
      </dsp:txBody>
      <dsp:txXfrm>
        <a:off x="2956619" y="71490"/>
        <a:ext cx="1143395" cy="775171"/>
      </dsp:txXfrm>
    </dsp:sp>
    <dsp:sp modelId="{259A65D5-7F88-4A59-B6C1-20D985D2FA50}">
      <dsp:nvSpPr>
        <dsp:cNvPr id="0" name=""/>
        <dsp:cNvSpPr/>
      </dsp:nvSpPr>
      <dsp:spPr>
        <a:xfrm>
          <a:off x="4141957" y="111477"/>
          <a:ext cx="892607" cy="6943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D0146B-03D0-42EF-969F-5C5964A7AD85}">
      <dsp:nvSpPr>
        <dsp:cNvPr id="0" name=""/>
        <dsp:cNvSpPr/>
      </dsp:nvSpPr>
      <dsp:spPr>
        <a:xfrm rot="5400000">
          <a:off x="4125375" y="1802712"/>
          <a:ext cx="729044" cy="82999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6A9238-E98E-4848-ABEF-B91A6B81E366}">
      <dsp:nvSpPr>
        <dsp:cNvPr id="0" name=""/>
        <dsp:cNvSpPr/>
      </dsp:nvSpPr>
      <dsp:spPr>
        <a:xfrm>
          <a:off x="3932222" y="994552"/>
          <a:ext cx="1227281" cy="859057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200" kern="1200" dirty="0"/>
            <a:t>CNN</a:t>
          </a:r>
          <a:endParaRPr lang="en-US" sz="1200" kern="1200" dirty="0"/>
        </a:p>
      </dsp:txBody>
      <dsp:txXfrm>
        <a:off x="3974165" y="1036495"/>
        <a:ext cx="1143395" cy="775171"/>
      </dsp:txXfrm>
    </dsp:sp>
    <dsp:sp modelId="{A0F5FB13-DE72-4BD1-98B3-8D4FB99117BA}">
      <dsp:nvSpPr>
        <dsp:cNvPr id="0" name=""/>
        <dsp:cNvSpPr/>
      </dsp:nvSpPr>
      <dsp:spPr>
        <a:xfrm>
          <a:off x="5123715" y="1107519"/>
          <a:ext cx="1508926" cy="6943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114300" lvl="1" indent="-114300" algn="ctr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tr-TR" sz="1300" kern="1200" dirty="0" err="1"/>
            <a:t>Evrişimsel</a:t>
          </a:r>
          <a:r>
            <a:rPr lang="tr-TR" sz="1300" kern="1200" dirty="0"/>
            <a:t> Sinir Ağları</a:t>
          </a:r>
          <a:endParaRPr lang="en-US" sz="1300" kern="1200" dirty="0"/>
        </a:p>
      </dsp:txBody>
      <dsp:txXfrm>
        <a:off x="5123715" y="1107519"/>
        <a:ext cx="1508926" cy="694327"/>
      </dsp:txXfrm>
    </dsp:sp>
    <dsp:sp modelId="{49BE8A6E-3142-4795-88F1-67C1AE25CA6E}">
      <dsp:nvSpPr>
        <dsp:cNvPr id="0" name=""/>
        <dsp:cNvSpPr/>
      </dsp:nvSpPr>
      <dsp:spPr>
        <a:xfrm rot="5400000">
          <a:off x="5142922" y="2767717"/>
          <a:ext cx="729044" cy="82999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D83D14-772C-403E-A99B-B8D4A8720AB8}">
      <dsp:nvSpPr>
        <dsp:cNvPr id="0" name=""/>
        <dsp:cNvSpPr/>
      </dsp:nvSpPr>
      <dsp:spPr>
        <a:xfrm>
          <a:off x="4949769" y="1959556"/>
          <a:ext cx="1227281" cy="859057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200" kern="1200" dirty="0" err="1"/>
            <a:t>AlexNet</a:t>
          </a:r>
          <a:r>
            <a:rPr lang="tr-TR" sz="1200" kern="1200" dirty="0"/>
            <a:t> </a:t>
          </a:r>
          <a:r>
            <a:rPr lang="tr-TR" sz="1200" kern="1200" dirty="0" err="1"/>
            <a:t>VGGNet</a:t>
          </a:r>
          <a:r>
            <a:rPr lang="tr-TR" sz="1200" kern="1200" dirty="0"/>
            <a:t>  </a:t>
          </a:r>
          <a:r>
            <a:rPr lang="tr-TR" sz="1200" kern="1200" dirty="0" err="1"/>
            <a:t>GoogleNet</a:t>
          </a:r>
          <a:r>
            <a:rPr lang="tr-TR" sz="1200" kern="1200" dirty="0"/>
            <a:t> </a:t>
          </a:r>
          <a:r>
            <a:rPr lang="tr-TR" sz="1200" kern="1200" dirty="0" err="1"/>
            <a:t>ResNet</a:t>
          </a:r>
          <a:endParaRPr lang="tr-TR" sz="1200" kern="1200" dirty="0"/>
        </a:p>
      </dsp:txBody>
      <dsp:txXfrm>
        <a:off x="4991712" y="2001499"/>
        <a:ext cx="1143395" cy="775171"/>
      </dsp:txXfrm>
    </dsp:sp>
    <dsp:sp modelId="{3F4114FC-DFD0-4F5C-828F-FF34A0D0854E}">
      <dsp:nvSpPr>
        <dsp:cNvPr id="0" name=""/>
        <dsp:cNvSpPr/>
      </dsp:nvSpPr>
      <dsp:spPr>
        <a:xfrm>
          <a:off x="4195493" y="152401"/>
          <a:ext cx="1756214" cy="6943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tr-TR" sz="1300" kern="1200" dirty="0"/>
            <a:t>Derin Sinir Ağları</a:t>
          </a:r>
          <a:endParaRPr lang="en-US" sz="1300" kern="1200" dirty="0"/>
        </a:p>
      </dsp:txBody>
      <dsp:txXfrm>
        <a:off x="4195493" y="152401"/>
        <a:ext cx="1756214" cy="694327"/>
      </dsp:txXfrm>
    </dsp:sp>
    <dsp:sp modelId="{C784B323-7E43-4BC7-8D50-EA47DDB03BEE}">
      <dsp:nvSpPr>
        <dsp:cNvPr id="0" name=""/>
        <dsp:cNvSpPr/>
      </dsp:nvSpPr>
      <dsp:spPr>
        <a:xfrm rot="5400000">
          <a:off x="6160469" y="3732721"/>
          <a:ext cx="729044" cy="82999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049EDB-CF5E-4013-8881-1B0BA7D4EA0C}">
      <dsp:nvSpPr>
        <dsp:cNvPr id="0" name=""/>
        <dsp:cNvSpPr/>
      </dsp:nvSpPr>
      <dsp:spPr>
        <a:xfrm>
          <a:off x="5967316" y="2924561"/>
          <a:ext cx="1227281" cy="859057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200" kern="1200" dirty="0" err="1"/>
            <a:t>AdaBoost</a:t>
          </a:r>
          <a:endParaRPr lang="en-US" sz="1200" kern="1200" dirty="0"/>
        </a:p>
      </dsp:txBody>
      <dsp:txXfrm>
        <a:off x="6009259" y="2966504"/>
        <a:ext cx="1143395" cy="775171"/>
      </dsp:txXfrm>
    </dsp:sp>
    <dsp:sp modelId="{1EA78E84-323D-4018-872A-455C713B646F}">
      <dsp:nvSpPr>
        <dsp:cNvPr id="0" name=""/>
        <dsp:cNvSpPr/>
      </dsp:nvSpPr>
      <dsp:spPr>
        <a:xfrm>
          <a:off x="7194598" y="3006492"/>
          <a:ext cx="892607" cy="6943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C7141D-E9EA-4C48-818F-302A449EE0A4}">
      <dsp:nvSpPr>
        <dsp:cNvPr id="0" name=""/>
        <dsp:cNvSpPr/>
      </dsp:nvSpPr>
      <dsp:spPr>
        <a:xfrm>
          <a:off x="6984863" y="3889566"/>
          <a:ext cx="1227281" cy="859057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200" kern="1200" dirty="0"/>
            <a:t>DVM (SVM)</a:t>
          </a:r>
        </a:p>
      </dsp:txBody>
      <dsp:txXfrm>
        <a:off x="7026806" y="3931509"/>
        <a:ext cx="1143395" cy="77517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CDE02E-DF1D-4FA5-A4AA-C201191F9111}">
      <dsp:nvSpPr>
        <dsp:cNvPr id="0" name=""/>
        <dsp:cNvSpPr/>
      </dsp:nvSpPr>
      <dsp:spPr>
        <a:xfrm rot="5400000">
          <a:off x="3107828" y="837707"/>
          <a:ext cx="729044" cy="82999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6139C1-907F-4A6D-BC8F-6DA613C1DF69}">
      <dsp:nvSpPr>
        <dsp:cNvPr id="0" name=""/>
        <dsp:cNvSpPr/>
      </dsp:nvSpPr>
      <dsp:spPr>
        <a:xfrm>
          <a:off x="2914676" y="29547"/>
          <a:ext cx="1227281" cy="859057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200" kern="1200" dirty="0"/>
            <a:t>DNN</a:t>
          </a:r>
          <a:endParaRPr lang="en-US" sz="1200" kern="1200" dirty="0"/>
        </a:p>
      </dsp:txBody>
      <dsp:txXfrm>
        <a:off x="2956619" y="71490"/>
        <a:ext cx="1143395" cy="775171"/>
      </dsp:txXfrm>
    </dsp:sp>
    <dsp:sp modelId="{259A65D5-7F88-4A59-B6C1-20D985D2FA50}">
      <dsp:nvSpPr>
        <dsp:cNvPr id="0" name=""/>
        <dsp:cNvSpPr/>
      </dsp:nvSpPr>
      <dsp:spPr>
        <a:xfrm>
          <a:off x="4141957" y="111477"/>
          <a:ext cx="892607" cy="6943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D0146B-03D0-42EF-969F-5C5964A7AD85}">
      <dsp:nvSpPr>
        <dsp:cNvPr id="0" name=""/>
        <dsp:cNvSpPr/>
      </dsp:nvSpPr>
      <dsp:spPr>
        <a:xfrm rot="5400000">
          <a:off x="4125375" y="1802712"/>
          <a:ext cx="729044" cy="82999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6A9238-E98E-4848-ABEF-B91A6B81E366}">
      <dsp:nvSpPr>
        <dsp:cNvPr id="0" name=""/>
        <dsp:cNvSpPr/>
      </dsp:nvSpPr>
      <dsp:spPr>
        <a:xfrm>
          <a:off x="3932222" y="994552"/>
          <a:ext cx="1227281" cy="859057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200" kern="1200" dirty="0"/>
            <a:t>CNN</a:t>
          </a:r>
          <a:endParaRPr lang="en-US" sz="1200" kern="1200" dirty="0"/>
        </a:p>
      </dsp:txBody>
      <dsp:txXfrm>
        <a:off x="3974165" y="1036495"/>
        <a:ext cx="1143395" cy="775171"/>
      </dsp:txXfrm>
    </dsp:sp>
    <dsp:sp modelId="{A0F5FB13-DE72-4BD1-98B3-8D4FB99117BA}">
      <dsp:nvSpPr>
        <dsp:cNvPr id="0" name=""/>
        <dsp:cNvSpPr/>
      </dsp:nvSpPr>
      <dsp:spPr>
        <a:xfrm>
          <a:off x="5123715" y="1107519"/>
          <a:ext cx="1508926" cy="6943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114300" lvl="1" indent="-114300" algn="ctr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tr-TR" sz="1300" kern="1200" dirty="0" err="1"/>
            <a:t>Evrişimsel</a:t>
          </a:r>
          <a:r>
            <a:rPr lang="tr-TR" sz="1300" kern="1200" dirty="0"/>
            <a:t> Sinir Ağları</a:t>
          </a:r>
          <a:endParaRPr lang="en-US" sz="1300" kern="1200" dirty="0"/>
        </a:p>
      </dsp:txBody>
      <dsp:txXfrm>
        <a:off x="5123715" y="1107519"/>
        <a:ext cx="1508926" cy="694327"/>
      </dsp:txXfrm>
    </dsp:sp>
    <dsp:sp modelId="{49BE8A6E-3142-4795-88F1-67C1AE25CA6E}">
      <dsp:nvSpPr>
        <dsp:cNvPr id="0" name=""/>
        <dsp:cNvSpPr/>
      </dsp:nvSpPr>
      <dsp:spPr>
        <a:xfrm rot="5400000">
          <a:off x="5142922" y="2767717"/>
          <a:ext cx="729044" cy="82999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D83D14-772C-403E-A99B-B8D4A8720AB8}">
      <dsp:nvSpPr>
        <dsp:cNvPr id="0" name=""/>
        <dsp:cNvSpPr/>
      </dsp:nvSpPr>
      <dsp:spPr>
        <a:xfrm>
          <a:off x="4949769" y="1959556"/>
          <a:ext cx="1227281" cy="859057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200" kern="1200" dirty="0" err="1"/>
            <a:t>AlexNet</a:t>
          </a:r>
          <a:r>
            <a:rPr lang="tr-TR" sz="1200" kern="1200" dirty="0"/>
            <a:t> </a:t>
          </a:r>
          <a:r>
            <a:rPr lang="tr-TR" sz="1200" kern="1200" dirty="0" err="1"/>
            <a:t>VGGNet</a:t>
          </a:r>
          <a:r>
            <a:rPr lang="tr-TR" sz="1200" kern="1200" dirty="0"/>
            <a:t>  </a:t>
          </a:r>
          <a:r>
            <a:rPr lang="tr-TR" sz="1200" kern="1200" dirty="0" err="1"/>
            <a:t>GoogleNet</a:t>
          </a:r>
          <a:r>
            <a:rPr lang="tr-TR" sz="1200" kern="1200" dirty="0"/>
            <a:t> </a:t>
          </a:r>
          <a:r>
            <a:rPr lang="tr-TR" sz="1200" kern="1200" dirty="0" err="1"/>
            <a:t>ResNet</a:t>
          </a:r>
          <a:endParaRPr lang="tr-TR" sz="1200" kern="1200" dirty="0"/>
        </a:p>
      </dsp:txBody>
      <dsp:txXfrm>
        <a:off x="4991712" y="2001499"/>
        <a:ext cx="1143395" cy="775171"/>
      </dsp:txXfrm>
    </dsp:sp>
    <dsp:sp modelId="{3F4114FC-DFD0-4F5C-828F-FF34A0D0854E}">
      <dsp:nvSpPr>
        <dsp:cNvPr id="0" name=""/>
        <dsp:cNvSpPr/>
      </dsp:nvSpPr>
      <dsp:spPr>
        <a:xfrm>
          <a:off x="4195493" y="152401"/>
          <a:ext cx="1756214" cy="6943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tr-TR" sz="1300" kern="1200" dirty="0"/>
            <a:t>Derin Sinir Ağları</a:t>
          </a:r>
          <a:endParaRPr lang="en-US" sz="1300" kern="1200" dirty="0"/>
        </a:p>
      </dsp:txBody>
      <dsp:txXfrm>
        <a:off x="4195493" y="152401"/>
        <a:ext cx="1756214" cy="694327"/>
      </dsp:txXfrm>
    </dsp:sp>
    <dsp:sp modelId="{C784B323-7E43-4BC7-8D50-EA47DDB03BEE}">
      <dsp:nvSpPr>
        <dsp:cNvPr id="0" name=""/>
        <dsp:cNvSpPr/>
      </dsp:nvSpPr>
      <dsp:spPr>
        <a:xfrm rot="5400000">
          <a:off x="6160469" y="3732721"/>
          <a:ext cx="729044" cy="82999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049EDB-CF5E-4013-8881-1B0BA7D4EA0C}">
      <dsp:nvSpPr>
        <dsp:cNvPr id="0" name=""/>
        <dsp:cNvSpPr/>
      </dsp:nvSpPr>
      <dsp:spPr>
        <a:xfrm>
          <a:off x="5967316" y="2924561"/>
          <a:ext cx="1227281" cy="859057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200" kern="1200" dirty="0" err="1"/>
            <a:t>AdaBoost</a:t>
          </a:r>
          <a:endParaRPr lang="en-US" sz="1200" kern="1200" dirty="0"/>
        </a:p>
      </dsp:txBody>
      <dsp:txXfrm>
        <a:off x="6009259" y="2966504"/>
        <a:ext cx="1143395" cy="775171"/>
      </dsp:txXfrm>
    </dsp:sp>
    <dsp:sp modelId="{1EA78E84-323D-4018-872A-455C713B646F}">
      <dsp:nvSpPr>
        <dsp:cNvPr id="0" name=""/>
        <dsp:cNvSpPr/>
      </dsp:nvSpPr>
      <dsp:spPr>
        <a:xfrm>
          <a:off x="7194598" y="3006492"/>
          <a:ext cx="892607" cy="6943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C7141D-E9EA-4C48-818F-302A449EE0A4}">
      <dsp:nvSpPr>
        <dsp:cNvPr id="0" name=""/>
        <dsp:cNvSpPr/>
      </dsp:nvSpPr>
      <dsp:spPr>
        <a:xfrm>
          <a:off x="6984863" y="3889566"/>
          <a:ext cx="1227281" cy="859057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200" kern="1200" dirty="0"/>
            <a:t>DVM (SVM)</a:t>
          </a:r>
        </a:p>
      </dsp:txBody>
      <dsp:txXfrm>
        <a:off x="7026806" y="3931509"/>
        <a:ext cx="1143395" cy="77517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18D469-73C7-4B55-9E08-9D0CCD8B624A}">
      <dsp:nvSpPr>
        <dsp:cNvPr id="0" name=""/>
        <dsp:cNvSpPr/>
      </dsp:nvSpPr>
      <dsp:spPr>
        <a:xfrm>
          <a:off x="212335" y="469890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CD754F-D9CC-4FDF-A3B8-819CBCD7C662}">
      <dsp:nvSpPr>
        <dsp:cNvPr id="0" name=""/>
        <dsp:cNvSpPr/>
      </dsp:nvSpPr>
      <dsp:spPr>
        <a:xfrm>
          <a:off x="492877" y="750432"/>
          <a:ext cx="774830" cy="7748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766D02-F0D8-469D-802A-B4837BC63FE3}">
      <dsp:nvSpPr>
        <dsp:cNvPr id="0" name=""/>
        <dsp:cNvSpPr/>
      </dsp:nvSpPr>
      <dsp:spPr>
        <a:xfrm>
          <a:off x="1834517" y="469890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400" kern="1200"/>
            <a:t>Bu makalede tüm deneyler, Core i5 işlemci M520 ve 64 bit işletim sistemi ile donatılmış, 4 GB dahili çalışma belleğine sahip bir ‘DELL Latitude E6410’ model kişisel bilgisayarda yüklü, Windows 10 altında gerçekleştirilmiştir.</a:t>
          </a:r>
          <a:endParaRPr lang="en-US" sz="1400" kern="1200"/>
        </a:p>
      </dsp:txBody>
      <dsp:txXfrm>
        <a:off x="1834517" y="469890"/>
        <a:ext cx="3148942" cy="1335915"/>
      </dsp:txXfrm>
    </dsp:sp>
    <dsp:sp modelId="{5C05698E-80E0-421A-A038-8A917CF54ACE}">
      <dsp:nvSpPr>
        <dsp:cNvPr id="0" name=""/>
        <dsp:cNvSpPr/>
      </dsp:nvSpPr>
      <dsp:spPr>
        <a:xfrm>
          <a:off x="5532139" y="469890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C2567A-3901-4A9A-9BE4-976E560D2A02}">
      <dsp:nvSpPr>
        <dsp:cNvPr id="0" name=""/>
        <dsp:cNvSpPr/>
      </dsp:nvSpPr>
      <dsp:spPr>
        <a:xfrm>
          <a:off x="5812681" y="750432"/>
          <a:ext cx="774830" cy="7748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31845A-9362-4FB3-9E4D-A6B7721C3040}">
      <dsp:nvSpPr>
        <dsp:cNvPr id="0" name=""/>
        <dsp:cNvSpPr/>
      </dsp:nvSpPr>
      <dsp:spPr>
        <a:xfrm>
          <a:off x="7154322" y="469890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400" kern="1200"/>
            <a:t>Kaggle üzerinden alınan veri kümesi JPEG formatında 5.863 röntgen görüntüsünden oluşmaktadır. </a:t>
          </a:r>
          <a:endParaRPr lang="en-US" sz="1400" kern="1200"/>
        </a:p>
      </dsp:txBody>
      <dsp:txXfrm>
        <a:off x="7154322" y="469890"/>
        <a:ext cx="3148942" cy="1335915"/>
      </dsp:txXfrm>
    </dsp:sp>
    <dsp:sp modelId="{6D3254BA-EFD9-4AFA-A2DF-7777EE1AB4CC}">
      <dsp:nvSpPr>
        <dsp:cNvPr id="0" name=""/>
        <dsp:cNvSpPr/>
      </dsp:nvSpPr>
      <dsp:spPr>
        <a:xfrm>
          <a:off x="212335" y="2545532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8C16BB-F878-415D-811E-076D4BB62E4D}">
      <dsp:nvSpPr>
        <dsp:cNvPr id="0" name=""/>
        <dsp:cNvSpPr/>
      </dsp:nvSpPr>
      <dsp:spPr>
        <a:xfrm>
          <a:off x="492877" y="2826074"/>
          <a:ext cx="774830" cy="7748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7E61E8-76D9-4174-A9F6-9ABA4C67EDEC}">
      <dsp:nvSpPr>
        <dsp:cNvPr id="0" name=""/>
        <dsp:cNvSpPr/>
      </dsp:nvSpPr>
      <dsp:spPr>
        <a:xfrm>
          <a:off x="1834517" y="2545532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400" kern="1200" dirty="0"/>
            <a:t>Görüntüler, Pnömoni ve Normal olmak üzere iki grupta kategorize edilmiştir.</a:t>
          </a:r>
          <a:endParaRPr lang="en-US" sz="1400" kern="1200" dirty="0"/>
        </a:p>
      </dsp:txBody>
      <dsp:txXfrm>
        <a:off x="1834517" y="2545532"/>
        <a:ext cx="3148942" cy="1335915"/>
      </dsp:txXfrm>
    </dsp:sp>
    <dsp:sp modelId="{EAA13DFB-A1C6-4831-9702-7CEA3FC2D124}">
      <dsp:nvSpPr>
        <dsp:cNvPr id="0" name=""/>
        <dsp:cNvSpPr/>
      </dsp:nvSpPr>
      <dsp:spPr>
        <a:xfrm>
          <a:off x="5532139" y="2545532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E1FA1B-9693-45ED-969D-757C1F47A5EE}">
      <dsp:nvSpPr>
        <dsp:cNvPr id="0" name=""/>
        <dsp:cNvSpPr/>
      </dsp:nvSpPr>
      <dsp:spPr>
        <a:xfrm>
          <a:off x="5812681" y="2826074"/>
          <a:ext cx="774830" cy="77483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5533C0-C1D5-411D-A51A-7869D9E5DE41}">
      <dsp:nvSpPr>
        <dsp:cNvPr id="0" name=""/>
        <dsp:cNvSpPr/>
      </dsp:nvSpPr>
      <dsp:spPr>
        <a:xfrm>
          <a:off x="7154322" y="2545532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400" kern="1200"/>
            <a:t>AdaBoost algoritması bu makalede özellik seçimi olarak kullanılmıştır.</a:t>
          </a:r>
          <a:endParaRPr lang="en-US" sz="1400" kern="1200"/>
        </a:p>
      </dsp:txBody>
      <dsp:txXfrm>
        <a:off x="7154322" y="2545532"/>
        <a:ext cx="3148942" cy="133591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761E56-492B-4BD2-ABB3-10EB4B36F036}">
      <dsp:nvSpPr>
        <dsp:cNvPr id="0" name=""/>
        <dsp:cNvSpPr/>
      </dsp:nvSpPr>
      <dsp:spPr>
        <a:xfrm>
          <a:off x="10" y="58332"/>
          <a:ext cx="2097156" cy="20297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900" kern="1200" dirty="0"/>
            <a:t>Filtre Sayısı</a:t>
          </a:r>
          <a:endParaRPr lang="en-US" sz="2900" kern="1200" dirty="0"/>
        </a:p>
      </dsp:txBody>
      <dsp:txXfrm>
        <a:off x="10" y="58332"/>
        <a:ext cx="2097156" cy="2029700"/>
      </dsp:txXfrm>
    </dsp:sp>
    <dsp:sp modelId="{34AB70B6-FD26-4326-9903-B4C0E1CCF4BE}">
      <dsp:nvSpPr>
        <dsp:cNvPr id="0" name=""/>
        <dsp:cNvSpPr/>
      </dsp:nvSpPr>
      <dsp:spPr>
        <a:xfrm>
          <a:off x="2336103" y="48620"/>
          <a:ext cx="2159518" cy="20300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900" kern="1200" dirty="0"/>
            <a:t>Filtre Boyutları </a:t>
          </a:r>
          <a:endParaRPr lang="en-US" sz="2900" kern="1200" dirty="0"/>
        </a:p>
      </dsp:txBody>
      <dsp:txXfrm>
        <a:off x="2336103" y="48620"/>
        <a:ext cx="2159518" cy="2030087"/>
      </dsp:txXfrm>
    </dsp:sp>
    <dsp:sp modelId="{C941F3A4-FE1D-40F8-B51F-730F4A7BE66D}">
      <dsp:nvSpPr>
        <dsp:cNvPr id="0" name=""/>
        <dsp:cNvSpPr/>
      </dsp:nvSpPr>
      <dsp:spPr>
        <a:xfrm>
          <a:off x="10" y="2240255"/>
          <a:ext cx="2159518" cy="20300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900" kern="1200" dirty="0"/>
            <a:t>Adımlar </a:t>
          </a:r>
          <a:endParaRPr lang="en-US" sz="2900" kern="1200" dirty="0"/>
        </a:p>
      </dsp:txBody>
      <dsp:txXfrm>
        <a:off x="10" y="2240255"/>
        <a:ext cx="2159518" cy="2030087"/>
      </dsp:txXfrm>
    </dsp:sp>
    <dsp:sp modelId="{F42F8628-423A-40CA-94E7-9DF128525D04}">
      <dsp:nvSpPr>
        <dsp:cNvPr id="0" name=""/>
        <dsp:cNvSpPr/>
      </dsp:nvSpPr>
      <dsp:spPr>
        <a:xfrm>
          <a:off x="2332040" y="2233948"/>
          <a:ext cx="2159518" cy="20300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900" kern="1200" dirty="0"/>
            <a:t>Dolgu Seçenekleri</a:t>
          </a:r>
          <a:endParaRPr lang="en-US" sz="2900" kern="1200" dirty="0"/>
        </a:p>
      </dsp:txBody>
      <dsp:txXfrm>
        <a:off x="2332040" y="2233948"/>
        <a:ext cx="2159518" cy="20300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2353E6-788A-42CE-8947-F87E3EB72E28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4EC9E6-3EB1-4F7C-AF2F-74A55DBAB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219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4EC9E6-3EB1-4F7C-AF2F-74A55DBABA0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7736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4EC9E6-3EB1-4F7C-AF2F-74A55DBABA0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6066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4EC9E6-3EB1-4F7C-AF2F-74A55DBABA0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0317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16D10-7992-4CA0-ADE1-5F43D3FF32ED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836E4-8A59-44D7-BF0C-512898823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692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16D10-7992-4CA0-ADE1-5F43D3FF32ED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836E4-8A59-44D7-BF0C-512898823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053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16D10-7992-4CA0-ADE1-5F43D3FF32ED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836E4-8A59-44D7-BF0C-512898823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826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16D10-7992-4CA0-ADE1-5F43D3FF32ED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836E4-8A59-44D7-BF0C-512898823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164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16D10-7992-4CA0-ADE1-5F43D3FF32ED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836E4-8A59-44D7-BF0C-512898823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782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16D10-7992-4CA0-ADE1-5F43D3FF32ED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836E4-8A59-44D7-BF0C-512898823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710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16D10-7992-4CA0-ADE1-5F43D3FF32ED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836E4-8A59-44D7-BF0C-512898823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389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16D10-7992-4CA0-ADE1-5F43D3FF32ED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836E4-8A59-44D7-BF0C-512898823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447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16D10-7992-4CA0-ADE1-5F43D3FF32ED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836E4-8A59-44D7-BF0C-512898823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73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16D10-7992-4CA0-ADE1-5F43D3FF32ED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836E4-8A59-44D7-BF0C-512898823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599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16D10-7992-4CA0-ADE1-5F43D3FF32ED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836E4-8A59-44D7-BF0C-512898823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815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0CE16D10-7992-4CA0-ADE1-5F43D3FF32ED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C0E836E4-8A59-44D7-BF0C-512898823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214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flickr.com/photos/chen-meng/49203125457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diagramLayout" Target="../diagrams/layout4.xml"/><Relationship Id="rId7" Type="http://schemas.openxmlformats.org/officeDocument/2006/relationships/image" Target="../media/image25.png"/><Relationship Id="rId12" Type="http://schemas.openxmlformats.org/officeDocument/2006/relationships/image" Target="../media/image30.sv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11" Type="http://schemas.openxmlformats.org/officeDocument/2006/relationships/image" Target="../media/image29.png"/><Relationship Id="rId5" Type="http://schemas.openxmlformats.org/officeDocument/2006/relationships/diagramColors" Target="../diagrams/colors4.xml"/><Relationship Id="rId10" Type="http://schemas.openxmlformats.org/officeDocument/2006/relationships/image" Target="../media/image28.svg"/><Relationship Id="rId4" Type="http://schemas.openxmlformats.org/officeDocument/2006/relationships/diagramQuickStyle" Target="../diagrams/quickStyle4.xml"/><Relationship Id="rId9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svg"/><Relationship Id="rId7" Type="http://schemas.openxmlformats.org/officeDocument/2006/relationships/image" Target="../media/image47.sv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svg"/><Relationship Id="rId4" Type="http://schemas.openxmlformats.org/officeDocument/2006/relationships/image" Target="../media/image4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radiopaedia.org/articles/pneumonia" TargetMode="External"/><Relationship Id="rId2" Type="http://schemas.openxmlformats.org/officeDocument/2006/relationships/hyperlink" Target="https://doi.org/10.24018/ejece.2021.5.1.268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kaggle.com/datasets/paultimothymooney/chest-xray-pneumonia/data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radiopaedia.org/articles/round-pneumonia-1" TargetMode="External"/><Relationship Id="rId7" Type="http://schemas.openxmlformats.org/officeDocument/2006/relationships/hyperlink" Target="https://tl.wikipedia.org/wiki/Pulmonya" TargetMode="Externa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g"/><Relationship Id="rId5" Type="http://schemas.openxmlformats.org/officeDocument/2006/relationships/hyperlink" Target="https://radiopaedia.org/articles/lung-cancer-3" TargetMode="External"/><Relationship Id="rId4" Type="http://schemas.openxmlformats.org/officeDocument/2006/relationships/image" Target="../media/image11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ue circuit board in the shape of a brain&#10;&#10;Description automatically generated">
            <a:extLst>
              <a:ext uri="{FF2B5EF4-FFF2-40B4-BE49-F238E27FC236}">
                <a16:creationId xmlns:a16="http://schemas.microsoft.com/office/drawing/2014/main" id="{0B42225C-9542-6950-ED36-8755F69C5EE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t="4104" b="2089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9B8AC-E387-FB92-74D6-095922D948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0" y="965200"/>
            <a:ext cx="10261600" cy="3564869"/>
          </a:xfrm>
        </p:spPr>
        <p:txBody>
          <a:bodyPr>
            <a:normAutofit fontScale="90000"/>
          </a:bodyPr>
          <a:lstStyle/>
          <a:p>
            <a:r>
              <a:rPr lang="tr-TR" sz="8900" dirty="0">
                <a:ln w="22225">
                  <a:solidFill>
                    <a:schemeClr val="tx1"/>
                  </a:solidFill>
                  <a:miter lim="800000"/>
                </a:ln>
                <a:noFill/>
              </a:rPr>
              <a:t>Yapay Sinir Ağları Projesi  </a:t>
            </a:r>
            <a:br>
              <a:rPr lang="tr-TR" sz="8900" dirty="0">
                <a:ln w="22225">
                  <a:solidFill>
                    <a:schemeClr val="tx1"/>
                  </a:solidFill>
                  <a:miter lim="800000"/>
                </a:ln>
                <a:noFill/>
              </a:rPr>
            </a:br>
            <a:r>
              <a:rPr lang="tr-TR" sz="8900" dirty="0" err="1">
                <a:ln w="22225">
                  <a:solidFill>
                    <a:schemeClr val="tx1"/>
                  </a:solidFill>
                  <a:miter lim="800000"/>
                </a:ln>
                <a:noFill/>
              </a:rPr>
              <a:t>ResNet</a:t>
            </a:r>
            <a:r>
              <a:rPr lang="tr-TR" sz="8900" dirty="0">
                <a:ln w="22225">
                  <a:solidFill>
                    <a:schemeClr val="tx1"/>
                  </a:solidFill>
                  <a:miter lim="800000"/>
                </a:ln>
                <a:noFill/>
              </a:rPr>
              <a:t> Tabanlı DVM ile Pnömoni Tespiti </a:t>
            </a:r>
            <a:endParaRPr lang="en-US" sz="8900" dirty="0">
              <a:ln w="22225">
                <a:solidFill>
                  <a:schemeClr val="tx1"/>
                </a:solidFill>
                <a:miter lim="800000"/>
              </a:ln>
              <a:noFill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467A05-77A0-52CD-1311-902062CAAA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200" y="4572002"/>
            <a:ext cx="10261600" cy="1202995"/>
          </a:xfrm>
        </p:spPr>
        <p:txBody>
          <a:bodyPr>
            <a:normAutofit/>
          </a:bodyPr>
          <a:lstStyle/>
          <a:p>
            <a:pPr algn="l"/>
            <a:r>
              <a:rPr lang="tr-TR" sz="2000" dirty="0"/>
              <a:t>Ataman </a:t>
            </a:r>
            <a:r>
              <a:rPr lang="tr-TR" sz="2000" dirty="0" err="1"/>
              <a:t>Önol</a:t>
            </a:r>
            <a:r>
              <a:rPr lang="tr-TR" sz="2000" dirty="0"/>
              <a:t> </a:t>
            </a:r>
            <a:r>
              <a:rPr lang="tr-TR" sz="2000" dirty="0" err="1"/>
              <a:t>Ük</a:t>
            </a:r>
            <a:r>
              <a:rPr lang="tr-TR" sz="2000" dirty="0"/>
              <a:t>- 20201101058</a:t>
            </a:r>
          </a:p>
          <a:p>
            <a:pPr algn="l"/>
            <a:r>
              <a:rPr lang="tr-TR" sz="2000" dirty="0"/>
              <a:t>H. </a:t>
            </a:r>
            <a:r>
              <a:rPr lang="tr-TR" sz="2000" dirty="0" err="1"/>
              <a:t>Simay</a:t>
            </a:r>
            <a:r>
              <a:rPr lang="tr-TR" sz="2000" dirty="0"/>
              <a:t> Özgül - 20201101061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874686-5303-3A0B-91DD-4855ECF7C706}"/>
              </a:ext>
            </a:extLst>
          </p:cNvPr>
          <p:cNvSpPr txBox="1"/>
          <p:nvPr/>
        </p:nvSpPr>
        <p:spPr>
          <a:xfrm>
            <a:off x="10732831" y="6450195"/>
            <a:ext cx="21206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dirty="0"/>
              <a:t>11 Temmuz 2024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5939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allAtOnce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395C1E6-4538-014E-A134-14F417FC8FA5}"/>
              </a:ext>
            </a:extLst>
          </p:cNvPr>
          <p:cNvSpPr/>
          <p:nvPr/>
        </p:nvSpPr>
        <p:spPr>
          <a:xfrm>
            <a:off x="6206248" y="486382"/>
            <a:ext cx="4649820" cy="2752928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AB3821E-724D-E4D9-BDF3-984B0942E2EF}"/>
              </a:ext>
            </a:extLst>
          </p:cNvPr>
          <p:cNvCxnSpPr/>
          <p:nvPr/>
        </p:nvCxnSpPr>
        <p:spPr>
          <a:xfrm>
            <a:off x="330740" y="1575880"/>
            <a:ext cx="5765260" cy="0"/>
          </a:xfrm>
          <a:prstGeom prst="line">
            <a:avLst/>
          </a:prstGeom>
          <a:ln/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0" name="Picture 8" descr="Nedir Bu Destek Vektör Makineleri? (Makine Öğrenmesi Serisi-2) | by Mehmet  Fatih AKCA | Deep Learning Türkiye | Medium">
            <a:extLst>
              <a:ext uri="{FF2B5EF4-FFF2-40B4-BE49-F238E27FC236}">
                <a16:creationId xmlns:a16="http://schemas.microsoft.com/office/drawing/2014/main" id="{B7ECAF50-471D-6F79-2DC7-1E51D3A880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58068" y="797378"/>
            <a:ext cx="3946180" cy="2130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F234B8E-B8C4-54B5-7FF3-6537535A0EC6}"/>
              </a:ext>
            </a:extLst>
          </p:cNvPr>
          <p:cNvSpPr txBox="1"/>
          <p:nvPr/>
        </p:nvSpPr>
        <p:spPr>
          <a:xfrm>
            <a:off x="1110959" y="2081987"/>
            <a:ext cx="4434721" cy="371042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lvl="0"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effectLst/>
              </a:rPr>
              <a:t>Çok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fazla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sayıda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değişken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ve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küçük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örneklem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olması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durumunda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yeteri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kadar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güçlü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bir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sınıflandırıcıdır</a:t>
            </a:r>
            <a:r>
              <a:rPr lang="en-US" sz="2000" dirty="0">
                <a:effectLst/>
              </a:rPr>
              <a:t>.</a:t>
            </a:r>
          </a:p>
          <a:p>
            <a:pPr lvl="0"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effectLst/>
            </a:endParaRPr>
          </a:p>
          <a:p>
            <a:pPr marL="285750" lvl="0"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</a:rPr>
              <a:t>Hem </a:t>
            </a:r>
            <a:r>
              <a:rPr lang="en-US" sz="2000" dirty="0" err="1">
                <a:effectLst/>
              </a:rPr>
              <a:t>basit</a:t>
            </a:r>
            <a:r>
              <a:rPr lang="en-US" sz="2000" dirty="0">
                <a:effectLst/>
              </a:rPr>
              <a:t> hem de </a:t>
            </a:r>
            <a:r>
              <a:rPr lang="en-US" sz="2000" dirty="0" err="1">
                <a:effectLst/>
              </a:rPr>
              <a:t>oldukça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karmaşık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sınıflandırma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modellerini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öğrenebilir</a:t>
            </a:r>
            <a:r>
              <a:rPr lang="en-US" sz="2000" dirty="0">
                <a:effectLst/>
              </a:rPr>
              <a:t>.</a:t>
            </a:r>
          </a:p>
          <a:p>
            <a:pPr lvl="0"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effectLst/>
            </a:endParaRPr>
          </a:p>
          <a:p>
            <a:pPr marL="285750" lvl="0" indent="-228600" defTabSz="914400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 err="1">
                <a:effectLst/>
              </a:rPr>
              <a:t>Doğrusal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olmayan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destek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vektör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makineleri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sayesinde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algoritmanın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hesapladığı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sınırın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düz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bir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çizgi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olması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zorunlu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değildir</a:t>
            </a:r>
            <a:r>
              <a:rPr lang="en-US" sz="2000" dirty="0">
                <a:effectLst/>
              </a:rPr>
              <a:t>.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4B58DD1-5138-238D-0708-0EAB0B0C57B6}"/>
              </a:ext>
            </a:extLst>
          </p:cNvPr>
          <p:cNvSpPr/>
          <p:nvPr/>
        </p:nvSpPr>
        <p:spPr>
          <a:xfrm>
            <a:off x="7215861" y="3709459"/>
            <a:ext cx="4649820" cy="2752928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6" descr="Python ile Sınıflandırma Analizleri – Destek Vektör Makinası – DVM – Miraç  ÖZTÜRK">
            <a:extLst>
              <a:ext uri="{FF2B5EF4-FFF2-40B4-BE49-F238E27FC236}">
                <a16:creationId xmlns:a16="http://schemas.microsoft.com/office/drawing/2014/main" id="{0F26F3B0-E895-BA00-C79A-9B546E01998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62" r="13952"/>
          <a:stretch/>
        </p:blipFill>
        <p:spPr bwMode="auto">
          <a:xfrm>
            <a:off x="7697379" y="3955872"/>
            <a:ext cx="3686783" cy="2260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AC2CA81-D0BE-5452-0688-8FFDA5A2B641}"/>
              </a:ext>
            </a:extLst>
          </p:cNvPr>
          <p:cNvCxnSpPr/>
          <p:nvPr/>
        </p:nvCxnSpPr>
        <p:spPr>
          <a:xfrm>
            <a:off x="6310008" y="3429000"/>
            <a:ext cx="5765260" cy="0"/>
          </a:xfrm>
          <a:prstGeom prst="line">
            <a:avLst/>
          </a:prstGeom>
          <a:ln/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04167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EF99B-76D4-381F-6383-6C3CAE88E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Veri Seti ve Yapılan Deney</a:t>
            </a:r>
            <a:endParaRPr lang="en-US" dirty="0"/>
          </a:p>
        </p:txBody>
      </p:sp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1AD16D0C-811A-7881-0F6F-C29C8A00461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305320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Graphic 4" descr="Blockchain with solid fill">
            <a:extLst>
              <a:ext uri="{FF2B5EF4-FFF2-40B4-BE49-F238E27FC236}">
                <a16:creationId xmlns:a16="http://schemas.microsoft.com/office/drawing/2014/main" id="{CD373462-9C27-DAB6-EC07-9E6CE7E3314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327514" y="3214992"/>
            <a:ext cx="914400" cy="914400"/>
          </a:xfrm>
          <a:prstGeom prst="rect">
            <a:avLst/>
          </a:prstGeom>
        </p:spPr>
      </p:pic>
      <p:pic>
        <p:nvPicPr>
          <p:cNvPr id="7" name="Graphic 6" descr="Cause And Effect with solid fill">
            <a:extLst>
              <a:ext uri="{FF2B5EF4-FFF2-40B4-BE49-F238E27FC236}">
                <a16:creationId xmlns:a16="http://schemas.microsoft.com/office/drawing/2014/main" id="{E1E9845B-CA3B-BEC5-F562-80701A9F4AC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477514" y="3364992"/>
            <a:ext cx="914400" cy="914400"/>
          </a:xfrm>
          <a:prstGeom prst="rect">
            <a:avLst/>
          </a:prstGeom>
        </p:spPr>
      </p:pic>
      <p:pic>
        <p:nvPicPr>
          <p:cNvPr id="9" name="Graphic 8" descr="Cmd Terminal with solid fill">
            <a:extLst>
              <a:ext uri="{FF2B5EF4-FFF2-40B4-BE49-F238E27FC236}">
                <a16:creationId xmlns:a16="http://schemas.microsoft.com/office/drawing/2014/main" id="{67F45F15-CC1D-ADCE-3019-2609A136CFD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627514" y="351499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1545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1A047A2-BB7E-C62F-C032-3F8F0F7CA43D}"/>
              </a:ext>
            </a:extLst>
          </p:cNvPr>
          <p:cNvSpPr/>
          <p:nvPr/>
        </p:nvSpPr>
        <p:spPr>
          <a:xfrm>
            <a:off x="402498" y="505838"/>
            <a:ext cx="5484779" cy="5846324"/>
          </a:xfrm>
          <a:prstGeom prst="roundRect">
            <a:avLst/>
          </a:prstGeom>
          <a:ln>
            <a:solidFill>
              <a:schemeClr val="accent2">
                <a:lumMod val="75000"/>
              </a:schemeClr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diagram of a software development&#10;&#10;Description automatically generated with medium confidence">
            <a:extLst>
              <a:ext uri="{FF2B5EF4-FFF2-40B4-BE49-F238E27FC236}">
                <a16:creationId xmlns:a16="http://schemas.microsoft.com/office/drawing/2014/main" id="{16CD4EB8-FA8C-6C1B-1FCB-CDF2660848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6158"/>
          <a:stretch/>
        </p:blipFill>
        <p:spPr>
          <a:xfrm>
            <a:off x="710119" y="1006812"/>
            <a:ext cx="4831404" cy="480546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325CC0F-8D68-E4E6-A06C-3527E9A8B426}"/>
              </a:ext>
            </a:extLst>
          </p:cNvPr>
          <p:cNvSpPr txBox="1"/>
          <p:nvPr/>
        </p:nvSpPr>
        <p:spPr>
          <a:xfrm>
            <a:off x="6945549" y="1670605"/>
            <a:ext cx="413425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tr-T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Bu </a:t>
            </a:r>
            <a:r>
              <a:rPr lang="en-US" sz="2000" dirty="0" err="1"/>
              <a:t>görsel</a:t>
            </a:r>
            <a:r>
              <a:rPr lang="en-US" sz="2000" dirty="0"/>
              <a:t>, </a:t>
            </a:r>
            <a:r>
              <a:rPr lang="en-US" sz="2000" dirty="0" err="1"/>
              <a:t>pnömoni</a:t>
            </a:r>
            <a:r>
              <a:rPr lang="en-US" sz="2000" dirty="0"/>
              <a:t> </a:t>
            </a:r>
            <a:r>
              <a:rPr lang="en-US" sz="2000" dirty="0" err="1"/>
              <a:t>teşhisi</a:t>
            </a:r>
            <a:r>
              <a:rPr lang="en-US" sz="2000" dirty="0"/>
              <a:t> </a:t>
            </a:r>
            <a:r>
              <a:rPr lang="en-US" sz="2000" dirty="0" err="1"/>
              <a:t>için</a:t>
            </a:r>
            <a:r>
              <a:rPr lang="en-US" sz="2000" dirty="0"/>
              <a:t> </a:t>
            </a:r>
            <a:r>
              <a:rPr lang="en-US" sz="2000" dirty="0" err="1"/>
              <a:t>röntgen</a:t>
            </a:r>
            <a:r>
              <a:rPr lang="en-US" sz="2000" dirty="0"/>
              <a:t> </a:t>
            </a:r>
            <a:r>
              <a:rPr lang="en-US" sz="2000" dirty="0" err="1"/>
              <a:t>görüntülerinin</a:t>
            </a:r>
            <a:r>
              <a:rPr lang="en-US" sz="2000" dirty="0"/>
              <a:t> </a:t>
            </a:r>
            <a:r>
              <a:rPr lang="en-US" sz="2000" dirty="0" err="1"/>
              <a:t>işlenmesi</a:t>
            </a:r>
            <a:r>
              <a:rPr lang="en-US" sz="2000" dirty="0"/>
              <a:t> </a:t>
            </a:r>
            <a:r>
              <a:rPr lang="en-US" sz="2000" dirty="0" err="1"/>
              <a:t>ve</a:t>
            </a:r>
            <a:r>
              <a:rPr lang="en-US" sz="2000" dirty="0"/>
              <a:t> </a:t>
            </a:r>
            <a:r>
              <a:rPr lang="en-US" sz="2000" dirty="0" err="1"/>
              <a:t>sınıflandırılmasında</a:t>
            </a:r>
            <a:r>
              <a:rPr lang="en-US" sz="2000" dirty="0"/>
              <a:t> </a:t>
            </a:r>
            <a:r>
              <a:rPr lang="en-US" sz="2000" dirty="0" err="1"/>
              <a:t>kullanılan</a:t>
            </a:r>
            <a:r>
              <a:rPr lang="en-US" sz="2000" dirty="0"/>
              <a:t> </a:t>
            </a:r>
            <a:r>
              <a:rPr lang="en-US" sz="2000" dirty="0" err="1"/>
              <a:t>bir</a:t>
            </a:r>
            <a:r>
              <a:rPr lang="en-US" sz="2000" dirty="0"/>
              <a:t> </a:t>
            </a:r>
            <a:r>
              <a:rPr lang="en-US" sz="2000" dirty="0" err="1"/>
              <a:t>makine</a:t>
            </a:r>
            <a:r>
              <a:rPr lang="en-US" sz="2000" dirty="0"/>
              <a:t> </a:t>
            </a:r>
            <a:r>
              <a:rPr lang="en-US" sz="2000" dirty="0" err="1"/>
              <a:t>öğrenme</a:t>
            </a:r>
            <a:r>
              <a:rPr lang="en-US" sz="2000" dirty="0"/>
              <a:t> </a:t>
            </a:r>
            <a:r>
              <a:rPr lang="en-US" sz="2000" dirty="0" err="1"/>
              <a:t>pipeline'ını</a:t>
            </a:r>
            <a:r>
              <a:rPr lang="en-US" sz="2000" dirty="0"/>
              <a:t> </a:t>
            </a:r>
            <a:r>
              <a:rPr lang="en-US" sz="2000" dirty="0" err="1"/>
              <a:t>göstermektedir</a:t>
            </a:r>
            <a:r>
              <a:rPr lang="en-US" sz="2000" dirty="0"/>
              <a:t>.</a:t>
            </a:r>
            <a:endParaRPr lang="tr-T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000" dirty="0"/>
              <a:t>Yöntem, </a:t>
            </a:r>
            <a:r>
              <a:rPr lang="en-US" sz="2000" dirty="0" err="1"/>
              <a:t>pnömoni</a:t>
            </a:r>
            <a:r>
              <a:rPr lang="en-US" sz="2000" dirty="0"/>
              <a:t> </a:t>
            </a:r>
            <a:r>
              <a:rPr lang="en-US" sz="2000" dirty="0" err="1"/>
              <a:t>teşhisinde</a:t>
            </a:r>
            <a:r>
              <a:rPr lang="en-US" sz="2000" dirty="0"/>
              <a:t> </a:t>
            </a:r>
            <a:r>
              <a:rPr lang="en-US" sz="2000" dirty="0" err="1"/>
              <a:t>daha</a:t>
            </a:r>
            <a:r>
              <a:rPr lang="en-US" sz="2000" dirty="0"/>
              <a:t> </a:t>
            </a:r>
            <a:r>
              <a:rPr lang="en-US" sz="2000" dirty="0" err="1"/>
              <a:t>yüksek</a:t>
            </a:r>
            <a:r>
              <a:rPr lang="en-US" sz="2000" dirty="0"/>
              <a:t> </a:t>
            </a:r>
            <a:r>
              <a:rPr lang="en-US" sz="2000" dirty="0" err="1"/>
              <a:t>doğruluk</a:t>
            </a:r>
            <a:r>
              <a:rPr lang="en-US" sz="2000" dirty="0"/>
              <a:t> </a:t>
            </a:r>
            <a:r>
              <a:rPr lang="en-US" sz="2000" dirty="0" err="1"/>
              <a:t>oranları</a:t>
            </a:r>
            <a:r>
              <a:rPr lang="en-US" sz="2000" dirty="0"/>
              <a:t> </a:t>
            </a:r>
            <a:r>
              <a:rPr lang="en-US" sz="2000" dirty="0" err="1"/>
              <a:t>elde</a:t>
            </a:r>
            <a:r>
              <a:rPr lang="en-US" sz="2000" dirty="0"/>
              <a:t> </a:t>
            </a:r>
            <a:r>
              <a:rPr lang="en-US" sz="2000" dirty="0" err="1"/>
              <a:t>etmek</a:t>
            </a:r>
            <a:r>
              <a:rPr lang="en-US" sz="2000" dirty="0"/>
              <a:t> </a:t>
            </a:r>
            <a:r>
              <a:rPr lang="en-US" sz="2000" dirty="0" err="1"/>
              <a:t>için</a:t>
            </a:r>
            <a:r>
              <a:rPr lang="en-US" sz="2000" dirty="0"/>
              <a:t> iyi </a:t>
            </a:r>
            <a:r>
              <a:rPr lang="en-US" sz="2000" dirty="0" err="1"/>
              <a:t>bir</a:t>
            </a:r>
            <a:r>
              <a:rPr lang="en-US" sz="2000" dirty="0"/>
              <a:t> </a:t>
            </a:r>
            <a:r>
              <a:rPr lang="en-US" sz="2000" dirty="0" err="1"/>
              <a:t>kombinasyon</a:t>
            </a:r>
            <a:r>
              <a:rPr lang="en-US" sz="2000" dirty="0"/>
              <a:t> sun</a:t>
            </a:r>
            <a:r>
              <a:rPr lang="tr-TR" sz="2000" dirty="0"/>
              <a:t>maktadır.</a:t>
            </a:r>
          </a:p>
        </p:txBody>
      </p:sp>
    </p:spTree>
    <p:extLst>
      <p:ext uri="{BB962C8B-B14F-4D97-AF65-F5344CB8AC3E}">
        <p14:creationId xmlns:p14="http://schemas.microsoft.com/office/powerpoint/2010/main" val="37082206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21584-FECF-9A83-C23C-A9F4998EE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CNN’ler ile Özellik Çıkarımı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3FE989D-8C29-C4E3-8551-0FBD285556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0521730"/>
              </p:ext>
            </p:extLst>
          </p:nvPr>
        </p:nvGraphicFramePr>
        <p:xfrm>
          <a:off x="838200" y="1527243"/>
          <a:ext cx="10515600" cy="4649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F972F0B-DE89-E17E-1612-EDF2D3270623}"/>
              </a:ext>
            </a:extLst>
          </p:cNvPr>
          <p:cNvSpPr txBox="1"/>
          <p:nvPr/>
        </p:nvSpPr>
        <p:spPr>
          <a:xfrm>
            <a:off x="7538937" y="2399573"/>
            <a:ext cx="2675106" cy="490776"/>
          </a:xfrm>
          <a:prstGeom prst="cube">
            <a:avLst/>
          </a:prstGeom>
          <a:ln/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tr-TR" dirty="0"/>
              <a:t>Z = </a:t>
            </a:r>
            <a:r>
              <a:rPr lang="tr-TR" dirty="0" err="1"/>
              <a:t>max</a:t>
            </a:r>
            <a:r>
              <a:rPr lang="tr-TR" dirty="0"/>
              <a:t>(0 ; y)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D09093-71E7-F4F7-E1AE-1D47BF4F790C}"/>
              </a:ext>
            </a:extLst>
          </p:cNvPr>
          <p:cNvSpPr txBox="1"/>
          <p:nvPr/>
        </p:nvSpPr>
        <p:spPr>
          <a:xfrm>
            <a:off x="6478621" y="3599234"/>
            <a:ext cx="49805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Bu denklem basitçe bir sigmoid fonksiyon veya hiperbolik fonksiyon kullanıldığında ortaya çıkan kaybolan gradyan problemlerini sınırlayabilmektedir.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658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4">
                                            <p:graphicEl>
                                              <a:dgm id="{45761E56-492B-4BD2-ABB3-10EB4B36F03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graphicEl>
                                              <a:dgm id="{45761E56-492B-4BD2-ABB3-10EB4B36F036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graphicEl>
                                              <a:dgm id="{45761E56-492B-4BD2-ABB3-10EB4B36F03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graphicEl>
                                              <a:dgm id="{45761E56-492B-4BD2-ABB3-10EB4B36F036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3" dur="500" fill="hold"/>
                                        <p:tgtEl>
                                          <p:spTgt spid="4">
                                            <p:graphicEl>
                                              <a:dgm id="{34AB70B6-FD26-4326-9903-B4C0E1CCF4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graphicEl>
                                              <a:dgm id="{34AB70B6-FD26-4326-9903-B4C0E1CCF4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5" dur="500" fill="hold"/>
                                        <p:tgtEl>
                                          <p:spTgt spid="4">
                                            <p:graphicEl>
                                              <a:dgm id="{34AB70B6-FD26-4326-9903-B4C0E1CCF4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4">
                                            <p:graphicEl>
                                              <a:dgm id="{34AB70B6-FD26-4326-9903-B4C0E1CCF4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0" dur="500" fill="hold"/>
                                        <p:tgtEl>
                                          <p:spTgt spid="4">
                                            <p:graphicEl>
                                              <a:dgm id="{C941F3A4-FE1D-40F8-B51F-730F4A7BE66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1" dur="500" fill="hold"/>
                                        <p:tgtEl>
                                          <p:spTgt spid="4">
                                            <p:graphicEl>
                                              <a:dgm id="{C941F3A4-FE1D-40F8-B51F-730F4A7BE66D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2" dur="500" fill="hold"/>
                                        <p:tgtEl>
                                          <p:spTgt spid="4">
                                            <p:graphicEl>
                                              <a:dgm id="{C941F3A4-FE1D-40F8-B51F-730F4A7BE66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graphicEl>
                                              <a:dgm id="{C941F3A4-FE1D-40F8-B51F-730F4A7BE66D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7" dur="500" fill="hold"/>
                                        <p:tgtEl>
                                          <p:spTgt spid="4">
                                            <p:graphicEl>
                                              <a:dgm id="{F42F8628-423A-40CA-94E7-9DF128525D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8" dur="500" fill="hold"/>
                                        <p:tgtEl>
                                          <p:spTgt spid="4">
                                            <p:graphicEl>
                                              <a:dgm id="{F42F8628-423A-40CA-94E7-9DF128525D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9" dur="500" fill="hold"/>
                                        <p:tgtEl>
                                          <p:spTgt spid="4">
                                            <p:graphicEl>
                                              <a:dgm id="{F42F8628-423A-40CA-94E7-9DF128525D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4">
                                            <p:graphicEl>
                                              <a:dgm id="{F42F8628-423A-40CA-94E7-9DF128525D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one"/>
        </p:bldSub>
      </p:bldGraphic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A6CDD5-4CC5-01C2-6FF4-B653DC8D7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4368448" cy="1719072"/>
          </a:xfrm>
        </p:spPr>
        <p:txBody>
          <a:bodyPr anchor="b">
            <a:normAutofit/>
          </a:bodyPr>
          <a:lstStyle/>
          <a:p>
            <a:r>
              <a:rPr lang="tr-TR" sz="4800" dirty="0"/>
              <a:t>Deneydeki Hesaplamalar</a:t>
            </a:r>
            <a:endParaRPr lang="en-US" sz="4800" dirty="0"/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ontent Placeholder 7">
            <a:extLst>
              <a:ext uri="{FF2B5EF4-FFF2-40B4-BE49-F238E27FC236}">
                <a16:creationId xmlns:a16="http://schemas.microsoft.com/office/drawing/2014/main" id="{DC3080EF-D28A-2C75-8706-A57238A6F5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tr-TR" sz="2200" dirty="0"/>
              <a:t>Veri kümeleri için görüntüler rastgele bir şekilde; %60 eğitim, %20 doğrulama ve %20 test aşaması için ayrılmıştır.</a:t>
            </a:r>
          </a:p>
          <a:p>
            <a:r>
              <a:rPr lang="tr-TR" sz="2200" dirty="0"/>
              <a:t>Yanda görülen formüller sayesinde çeşitli performans ölçütleri hesaplanmıştır.</a:t>
            </a:r>
          </a:p>
          <a:p>
            <a:endParaRPr lang="en-US" sz="2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C95FF45-FA81-1A8C-56AA-F324C7383B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4259" y="1174740"/>
            <a:ext cx="4286848" cy="100026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5F68779-1C64-4B77-0B07-6F991BBCF8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3214" y="2582900"/>
            <a:ext cx="2991267" cy="115268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D04F62F-36F5-E375-6BAC-D8B3D3A981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60437" y="2544795"/>
            <a:ext cx="3255095" cy="117258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5F363F8-32F1-D005-F8F0-E8FAB26EC9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81345" y="4056425"/>
            <a:ext cx="3000794" cy="116221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B76BAD5-2233-A8CB-3F51-2C260561EB0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48001" y="4056425"/>
            <a:ext cx="3267531" cy="116221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A6C25CA0-39BA-A153-A61C-FF938F75583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97207" y="5517962"/>
            <a:ext cx="3943900" cy="762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478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73BE95-D8C4-C7BF-0ACA-07ECA4C67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2584" y="501651"/>
            <a:ext cx="4434720" cy="1716255"/>
          </a:xfrm>
        </p:spPr>
        <p:txBody>
          <a:bodyPr anchor="b">
            <a:normAutofit/>
          </a:bodyPr>
          <a:lstStyle/>
          <a:p>
            <a:r>
              <a:rPr lang="tr-TR" sz="5600" dirty="0"/>
              <a:t>Elde Edilen Sonuçlar</a:t>
            </a:r>
            <a:endParaRPr lang="en-US" sz="56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5ABDEAA-B248-4182-B67C-A925338E77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008" y="252743"/>
            <a:ext cx="4739619" cy="304261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449" y="3548095"/>
            <a:ext cx="4739619" cy="304261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Content Placeholder 23">
            <a:extLst>
              <a:ext uri="{FF2B5EF4-FFF2-40B4-BE49-F238E27FC236}">
                <a16:creationId xmlns:a16="http://schemas.microsoft.com/office/drawing/2014/main" id="{97144199-966B-2C2C-F4BF-0307D579C6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2584" y="2880278"/>
            <a:ext cx="4434721" cy="3710427"/>
          </a:xfrm>
        </p:spPr>
        <p:txBody>
          <a:bodyPr anchor="t">
            <a:normAutofit/>
          </a:bodyPr>
          <a:lstStyle/>
          <a:p>
            <a:r>
              <a:rPr lang="en-US" sz="2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Deneylerden</a:t>
            </a: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elde</a:t>
            </a: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edilen</a:t>
            </a: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tr-TR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TPR</a:t>
            </a: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tr-TR" sz="2000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TNR,FPR,PPV</a:t>
            </a: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oranları</a:t>
            </a: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yanda</a:t>
            </a: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görülen</a:t>
            </a: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tabloda</a:t>
            </a: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tr-TR" sz="2000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listelenmiştir.</a:t>
            </a:r>
          </a:p>
          <a:p>
            <a:endParaRPr lang="tr-TR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tr-TR" sz="2000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ROC eğrisine bakıldığında ise 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eğri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altında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kalan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alanın</a:t>
            </a:r>
            <a:r>
              <a:rPr lang="tr-T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%100’e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eşit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olduğu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görülmektedir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n-US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sz="2000" dirty="0"/>
          </a:p>
        </p:txBody>
      </p:sp>
      <p:pic>
        <p:nvPicPr>
          <p:cNvPr id="5" name="Content Placeholder 4" descr="A table with numbers and text&#10;&#10;Description automatically generated">
            <a:extLst>
              <a:ext uri="{FF2B5EF4-FFF2-40B4-BE49-F238E27FC236}">
                <a16:creationId xmlns:a16="http://schemas.microsoft.com/office/drawing/2014/main" id="{70E7897B-6DF2-6A1A-B223-E2B5576419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4696" y="557512"/>
            <a:ext cx="4281815" cy="2487245"/>
          </a:xfrm>
          <a:prstGeom prst="rect">
            <a:avLst/>
          </a:prstGeom>
        </p:spPr>
      </p:pic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A graph showing a positive rate&#10;&#10;Description automatically generated with medium confidence">
            <a:extLst>
              <a:ext uri="{FF2B5EF4-FFF2-40B4-BE49-F238E27FC236}">
                <a16:creationId xmlns:a16="http://schemas.microsoft.com/office/drawing/2014/main" id="{084ECAEA-0120-1096-28D6-799ED2DF28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034" y="3706239"/>
            <a:ext cx="3788342" cy="2772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0049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1CADBA-BFD5-BBEA-5105-83F51F115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2584" y="501651"/>
            <a:ext cx="4434720" cy="1716255"/>
          </a:xfrm>
        </p:spPr>
        <p:txBody>
          <a:bodyPr anchor="b">
            <a:normAutofit/>
          </a:bodyPr>
          <a:lstStyle/>
          <a:p>
            <a:r>
              <a:rPr lang="tr-TR" sz="5600" dirty="0"/>
              <a:t>Elde Edilen Sonuçlar</a:t>
            </a:r>
            <a:endParaRPr lang="en-US" sz="56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5ABDEAA-B248-4182-B67C-A925338E77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008" y="252743"/>
            <a:ext cx="4739619" cy="304261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7" name="Content Placeholder 6" descr="A white text with black numbers and a white background&#10;&#10;Description automatically generated">
            <a:extLst>
              <a:ext uri="{FF2B5EF4-FFF2-40B4-BE49-F238E27FC236}">
                <a16:creationId xmlns:a16="http://schemas.microsoft.com/office/drawing/2014/main" id="{B9A08FE4-44F6-3C50-0D41-A235235532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4209" y="539762"/>
            <a:ext cx="4097217" cy="2468573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449" y="3548095"/>
            <a:ext cx="4739619" cy="304261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A72DC9CB-A2EC-55DA-1BC1-052217971B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2583" y="2645922"/>
            <a:ext cx="4434721" cy="3710427"/>
          </a:xfrm>
        </p:spPr>
        <p:txBody>
          <a:bodyPr anchor="t">
            <a:normAutofit/>
          </a:bodyPr>
          <a:lstStyle/>
          <a:p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Deneyde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elde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edilen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doğruluk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F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skoru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geçen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süre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sonuçları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ise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Tablo 4’te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gösterilmektedir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Önerilen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tekniğin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doğruluğunun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%98.13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olduğu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sonucuna varılmıştır.</a:t>
            </a:r>
          </a:p>
          <a:p>
            <a:endParaRPr lang="tr-TR" sz="1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tr-TR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Ta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blo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5’te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ise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pnömoni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için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önerilen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teknik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ile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diğer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tekniklerin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karşılaştırılmasına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yer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verilmiştir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endParaRPr lang="en-US" sz="2000" dirty="0"/>
          </a:p>
        </p:txBody>
      </p:sp>
      <p:pic>
        <p:nvPicPr>
          <p:cNvPr id="12" name="Content Placeholder 11" descr="A white paper with black text and black text&#10;&#10;Description automatically generated">
            <a:extLst>
              <a:ext uri="{FF2B5EF4-FFF2-40B4-BE49-F238E27FC236}">
                <a16:creationId xmlns:a16="http://schemas.microsoft.com/office/drawing/2014/main" id="{82BF6235-5129-2EF9-A2F3-BD3329DCD4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351" y="3870492"/>
            <a:ext cx="4281815" cy="2397816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7192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5841E0DD-1BA7-47EA-92C1-DFCD469D04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5797" y="0"/>
            <a:ext cx="4195674" cy="2553552"/>
          </a:xfrm>
          <a:custGeom>
            <a:avLst/>
            <a:gdLst>
              <a:gd name="connsiteX0" fmla="*/ 51087 w 4195674"/>
              <a:gd name="connsiteY0" fmla="*/ 0 h 2553552"/>
              <a:gd name="connsiteX1" fmla="*/ 4144587 w 4195674"/>
              <a:gd name="connsiteY1" fmla="*/ 0 h 2553552"/>
              <a:gd name="connsiteX2" fmla="*/ 4153054 w 4195674"/>
              <a:gd name="connsiteY2" fmla="*/ 32928 h 2553552"/>
              <a:gd name="connsiteX3" fmla="*/ 4195674 w 4195674"/>
              <a:gd name="connsiteY3" fmla="*/ 455715 h 2553552"/>
              <a:gd name="connsiteX4" fmla="*/ 2097837 w 4195674"/>
              <a:gd name="connsiteY4" fmla="*/ 2553552 h 2553552"/>
              <a:gd name="connsiteX5" fmla="*/ 0 w 4195674"/>
              <a:gd name="connsiteY5" fmla="*/ 455715 h 2553552"/>
              <a:gd name="connsiteX6" fmla="*/ 42621 w 4195674"/>
              <a:gd name="connsiteY6" fmla="*/ 32928 h 2553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95674" h="2553552">
                <a:moveTo>
                  <a:pt x="51087" y="0"/>
                </a:moveTo>
                <a:lnTo>
                  <a:pt x="4144587" y="0"/>
                </a:lnTo>
                <a:lnTo>
                  <a:pt x="4153054" y="32928"/>
                </a:lnTo>
                <a:cubicBezTo>
                  <a:pt x="4180999" y="169492"/>
                  <a:pt x="4195674" y="310890"/>
                  <a:pt x="4195674" y="455715"/>
                </a:cubicBezTo>
                <a:cubicBezTo>
                  <a:pt x="4195674" y="1614318"/>
                  <a:pt x="3256440" y="2553552"/>
                  <a:pt x="2097837" y="2553552"/>
                </a:cubicBezTo>
                <a:cubicBezTo>
                  <a:pt x="939234" y="2553552"/>
                  <a:pt x="0" y="1614318"/>
                  <a:pt x="0" y="455715"/>
                </a:cubicBezTo>
                <a:cubicBezTo>
                  <a:pt x="0" y="310890"/>
                  <a:pt x="14676" y="169492"/>
                  <a:pt x="42621" y="32928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9" name="Content Placeholder 8" descr="Medal with solid fill">
            <a:extLst>
              <a:ext uri="{FF2B5EF4-FFF2-40B4-BE49-F238E27FC236}">
                <a16:creationId xmlns:a16="http://schemas.microsoft.com/office/drawing/2014/main" id="{ED064170-0E3C-155C-D8DB-A661E165E7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02854" y="136525"/>
            <a:ext cx="1935439" cy="1935439"/>
          </a:xfrm>
          <a:prstGeom prst="rect">
            <a:avLst/>
          </a:prstGeom>
        </p:spPr>
      </p:pic>
      <p:sp>
        <p:nvSpPr>
          <p:cNvPr id="37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148" y="987117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1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8D3BEFDA-0C8B-4C24-AF49-B7E58C98D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756811"/>
            <a:ext cx="4507268" cy="4101189"/>
          </a:xfrm>
          <a:custGeom>
            <a:avLst/>
            <a:gdLst>
              <a:gd name="connsiteX0" fmla="*/ 1188901 w 4507268"/>
              <a:gd name="connsiteY0" fmla="*/ 0 h 4101189"/>
              <a:gd name="connsiteX1" fmla="*/ 4507268 w 4507268"/>
              <a:gd name="connsiteY1" fmla="*/ 3318367 h 4101189"/>
              <a:gd name="connsiteX2" fmla="*/ 4439851 w 4507268"/>
              <a:gd name="connsiteY2" fmla="*/ 3987135 h 4101189"/>
              <a:gd name="connsiteX3" fmla="*/ 4410525 w 4507268"/>
              <a:gd name="connsiteY3" fmla="*/ 4101189 h 4101189"/>
              <a:gd name="connsiteX4" fmla="*/ 0 w 4507268"/>
              <a:gd name="connsiteY4" fmla="*/ 4101189 h 4101189"/>
              <a:gd name="connsiteX5" fmla="*/ 0 w 4507268"/>
              <a:gd name="connsiteY5" fmla="*/ 221283 h 4101189"/>
              <a:gd name="connsiteX6" fmla="*/ 47936 w 4507268"/>
              <a:gd name="connsiteY6" fmla="*/ 201358 h 4101189"/>
              <a:gd name="connsiteX7" fmla="*/ 1188901 w 4507268"/>
              <a:gd name="connsiteY7" fmla="*/ 0 h 41011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07268" h="4101189">
                <a:moveTo>
                  <a:pt x="1188901" y="0"/>
                </a:moveTo>
                <a:cubicBezTo>
                  <a:pt x="3021585" y="0"/>
                  <a:pt x="4507268" y="1485684"/>
                  <a:pt x="4507268" y="3318367"/>
                </a:cubicBezTo>
                <a:cubicBezTo>
                  <a:pt x="4507268" y="3547453"/>
                  <a:pt x="4484055" y="3771117"/>
                  <a:pt x="4439851" y="3987135"/>
                </a:cubicBezTo>
                <a:lnTo>
                  <a:pt x="4410525" y="4101189"/>
                </a:lnTo>
                <a:lnTo>
                  <a:pt x="0" y="4101189"/>
                </a:lnTo>
                <a:lnTo>
                  <a:pt x="0" y="221283"/>
                </a:lnTo>
                <a:lnTo>
                  <a:pt x="47936" y="201358"/>
                </a:lnTo>
                <a:cubicBezTo>
                  <a:pt x="403707" y="71093"/>
                  <a:pt x="788002" y="0"/>
                  <a:pt x="1188901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7400EEA6-B330-4DBC-A821-469627E962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40123" y="1601385"/>
            <a:ext cx="2754831" cy="2754831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7278" y="4908805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1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5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54151" y="5775084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30" name="Content Placeholder 29">
            <a:extLst>
              <a:ext uri="{FF2B5EF4-FFF2-40B4-BE49-F238E27FC236}">
                <a16:creationId xmlns:a16="http://schemas.microsoft.com/office/drawing/2014/main" id="{57AC2D12-8CF3-7539-518A-9F6EE17374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8415" y="1960734"/>
            <a:ext cx="4507267" cy="463363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tr-TR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Sonuç olarak denebilir ki; b</a:t>
            </a: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 </a:t>
            </a:r>
            <a:r>
              <a:rPr lang="en-US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çalışmadaki</a:t>
            </a: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yaklaşım</a:t>
            </a: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sayesinde</a:t>
            </a: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göğüs</a:t>
            </a: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röntgeni</a:t>
            </a: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alanında</a:t>
            </a: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Pnömoni</a:t>
            </a: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hastalıklarının</a:t>
            </a: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etkili</a:t>
            </a: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bir</a:t>
            </a: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şekilde</a:t>
            </a: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araştırılması</a:t>
            </a: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ve</a:t>
            </a: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pnömotoraks</a:t>
            </a: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alanın</a:t>
            </a:r>
            <a:r>
              <a:rPr lang="tr-TR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</a:t>
            </a: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potansiyel</a:t>
            </a: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teşhisi</a:t>
            </a:r>
            <a:r>
              <a:rPr lang="tr-TR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</a:t>
            </a: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tr-TR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doğruluğunun </a:t>
            </a:r>
            <a:r>
              <a:rPr lang="en-US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arttırılması</a:t>
            </a:r>
            <a:r>
              <a:rPr lang="tr-TR" sz="2400" kern="1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nı</a:t>
            </a:r>
            <a:r>
              <a:rPr lang="tr-TR" sz="2400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beklemek yanlış olmayacaktır.</a:t>
            </a: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                                                               </a:t>
            </a:r>
          </a:p>
          <a:p>
            <a:endParaRPr lang="en-US" sz="2000" dirty="0"/>
          </a:p>
        </p:txBody>
      </p:sp>
      <p:pic>
        <p:nvPicPr>
          <p:cNvPr id="7" name="Graphic 6" descr="Trophy with solid fill">
            <a:extLst>
              <a:ext uri="{FF2B5EF4-FFF2-40B4-BE49-F238E27FC236}">
                <a16:creationId xmlns:a16="http://schemas.microsoft.com/office/drawing/2014/main" id="{7E4A1C14-440D-4422-7787-3BACB62193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7880" y="3610394"/>
            <a:ext cx="2983972" cy="2983972"/>
          </a:xfrm>
          <a:prstGeom prst="rect">
            <a:avLst/>
          </a:prstGeom>
        </p:spPr>
      </p:pic>
      <p:pic>
        <p:nvPicPr>
          <p:cNvPr id="5" name="Content Placeholder 4" descr="Podium with solid fill">
            <a:extLst>
              <a:ext uri="{FF2B5EF4-FFF2-40B4-BE49-F238E27FC236}">
                <a16:creationId xmlns:a16="http://schemas.microsoft.com/office/drawing/2014/main" id="{671FB87E-735A-0BA6-006F-91F0FF6FCE8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368633" y="2129895"/>
            <a:ext cx="1697810" cy="1697810"/>
          </a:xfrm>
          <a:prstGeom prst="rect">
            <a:avLst/>
          </a:prstGeom>
        </p:spPr>
      </p:pic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86938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A16D0-7C43-2E19-7C85-7F4891A7E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Kaynakça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B034A-4F60-1E30-EAD7-7C5C068165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Eid, M. M., &amp; </a:t>
            </a:r>
            <a:r>
              <a:rPr lang="en-US" dirty="0" err="1">
                <a:solidFill>
                  <a:schemeClr val="tx1">
                    <a:lumMod val="85000"/>
                  </a:schemeClr>
                </a:solidFill>
              </a:rPr>
              <a:t>Elawady</a:t>
            </a:r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, Y. H. (2021). Efficient pneumonia detection for chest radiography using </a:t>
            </a:r>
            <a:r>
              <a:rPr lang="en-US" dirty="0" err="1">
                <a:solidFill>
                  <a:schemeClr val="tx1">
                    <a:lumMod val="85000"/>
                  </a:schemeClr>
                </a:solidFill>
              </a:rPr>
              <a:t>ResNet</a:t>
            </a:r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-based SVM. </a:t>
            </a:r>
            <a:r>
              <a:rPr lang="en-US" i="1" dirty="0">
                <a:solidFill>
                  <a:schemeClr val="tx1">
                    <a:lumMod val="85000"/>
                  </a:schemeClr>
                </a:solidFill>
              </a:rPr>
              <a:t>European Journal of Electrical Engineering and Computer Science, 5</a:t>
            </a:r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(1), 1-8. </a:t>
            </a:r>
            <a:r>
              <a:rPr lang="en-US" dirty="0">
                <a:hlinkClick r:id="rId2"/>
              </a:rPr>
              <a:t>https://doi.org/10.24018/ejece.2021.5.1.268</a:t>
            </a:r>
            <a:endParaRPr lang="tr-TR" dirty="0">
              <a:hlinkClick r:id="rId3"/>
            </a:endParaRPr>
          </a:p>
          <a:p>
            <a:r>
              <a:rPr lang="en-US" dirty="0">
                <a:hlinkClick r:id="rId3"/>
              </a:rPr>
              <a:t>https://radiopaedia.org/articles/pneumonia</a:t>
            </a:r>
            <a:endParaRPr lang="tr-TR" dirty="0"/>
          </a:p>
          <a:p>
            <a:r>
              <a:rPr lang="en-US" dirty="0">
                <a:hlinkClick r:id="rId4"/>
              </a:rPr>
              <a:t>https://www.kaggle.com/datasets/paultimothymooney/chest-xray-pneumonia/data</a:t>
            </a:r>
            <a:r>
              <a:rPr lang="tr-TR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361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89BD61-EED1-2D00-9856-CEB3FC371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77031" y="467271"/>
            <a:ext cx="3876357" cy="2052522"/>
          </a:xfrm>
        </p:spPr>
        <p:txBody>
          <a:bodyPr anchor="b">
            <a:normAutofit/>
          </a:bodyPr>
          <a:lstStyle/>
          <a:p>
            <a:r>
              <a:rPr lang="tr-TR" sz="5600" dirty="0"/>
              <a:t>Makalenin</a:t>
            </a:r>
            <a:r>
              <a:rPr lang="tr-TR" sz="5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tr-TR" sz="5600" dirty="0"/>
              <a:t>Amacı</a:t>
            </a:r>
            <a:endParaRPr lang="en-US" sz="5600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5841E0DD-1BA7-47EA-92C1-DFCD469D04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5797" y="0"/>
            <a:ext cx="4195674" cy="2553552"/>
          </a:xfrm>
          <a:custGeom>
            <a:avLst/>
            <a:gdLst>
              <a:gd name="connsiteX0" fmla="*/ 51087 w 4195674"/>
              <a:gd name="connsiteY0" fmla="*/ 0 h 2553552"/>
              <a:gd name="connsiteX1" fmla="*/ 4144587 w 4195674"/>
              <a:gd name="connsiteY1" fmla="*/ 0 h 2553552"/>
              <a:gd name="connsiteX2" fmla="*/ 4153054 w 4195674"/>
              <a:gd name="connsiteY2" fmla="*/ 32928 h 2553552"/>
              <a:gd name="connsiteX3" fmla="*/ 4195674 w 4195674"/>
              <a:gd name="connsiteY3" fmla="*/ 455715 h 2553552"/>
              <a:gd name="connsiteX4" fmla="*/ 2097837 w 4195674"/>
              <a:gd name="connsiteY4" fmla="*/ 2553552 h 2553552"/>
              <a:gd name="connsiteX5" fmla="*/ 0 w 4195674"/>
              <a:gd name="connsiteY5" fmla="*/ 455715 h 2553552"/>
              <a:gd name="connsiteX6" fmla="*/ 42621 w 4195674"/>
              <a:gd name="connsiteY6" fmla="*/ 32928 h 2553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95674" h="2553552">
                <a:moveTo>
                  <a:pt x="51087" y="0"/>
                </a:moveTo>
                <a:lnTo>
                  <a:pt x="4144587" y="0"/>
                </a:lnTo>
                <a:lnTo>
                  <a:pt x="4153054" y="32928"/>
                </a:lnTo>
                <a:cubicBezTo>
                  <a:pt x="4180999" y="169492"/>
                  <a:pt x="4195674" y="310890"/>
                  <a:pt x="4195674" y="455715"/>
                </a:cubicBezTo>
                <a:cubicBezTo>
                  <a:pt x="4195674" y="1614318"/>
                  <a:pt x="3256440" y="2553552"/>
                  <a:pt x="2097837" y="2553552"/>
                </a:cubicBezTo>
                <a:cubicBezTo>
                  <a:pt x="939234" y="2553552"/>
                  <a:pt x="0" y="1614318"/>
                  <a:pt x="0" y="455715"/>
                </a:cubicBezTo>
                <a:cubicBezTo>
                  <a:pt x="0" y="310890"/>
                  <a:pt x="14676" y="169492"/>
                  <a:pt x="42621" y="32928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7" name="Graphic 6" descr="Doctor male with solid fill">
            <a:extLst>
              <a:ext uri="{FF2B5EF4-FFF2-40B4-BE49-F238E27FC236}">
                <a16:creationId xmlns:a16="http://schemas.microsoft.com/office/drawing/2014/main" id="{5E4BA2D6-65EB-3809-6886-9FEA4988F1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2854" y="136525"/>
            <a:ext cx="1935439" cy="1935439"/>
          </a:xfrm>
          <a:prstGeom prst="rect">
            <a:avLst/>
          </a:prstGeom>
        </p:spPr>
      </p:pic>
      <p:sp>
        <p:nvSpPr>
          <p:cNvPr id="39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148" y="987117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1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8D3BEFDA-0C8B-4C24-AF49-B7E58C98D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756811"/>
            <a:ext cx="4507268" cy="4101189"/>
          </a:xfrm>
          <a:custGeom>
            <a:avLst/>
            <a:gdLst>
              <a:gd name="connsiteX0" fmla="*/ 1188901 w 4507268"/>
              <a:gd name="connsiteY0" fmla="*/ 0 h 4101189"/>
              <a:gd name="connsiteX1" fmla="*/ 4507268 w 4507268"/>
              <a:gd name="connsiteY1" fmla="*/ 3318367 h 4101189"/>
              <a:gd name="connsiteX2" fmla="*/ 4439851 w 4507268"/>
              <a:gd name="connsiteY2" fmla="*/ 3987135 h 4101189"/>
              <a:gd name="connsiteX3" fmla="*/ 4410525 w 4507268"/>
              <a:gd name="connsiteY3" fmla="*/ 4101189 h 4101189"/>
              <a:gd name="connsiteX4" fmla="*/ 0 w 4507268"/>
              <a:gd name="connsiteY4" fmla="*/ 4101189 h 4101189"/>
              <a:gd name="connsiteX5" fmla="*/ 0 w 4507268"/>
              <a:gd name="connsiteY5" fmla="*/ 221283 h 4101189"/>
              <a:gd name="connsiteX6" fmla="*/ 47936 w 4507268"/>
              <a:gd name="connsiteY6" fmla="*/ 201358 h 4101189"/>
              <a:gd name="connsiteX7" fmla="*/ 1188901 w 4507268"/>
              <a:gd name="connsiteY7" fmla="*/ 0 h 41011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07268" h="4101189">
                <a:moveTo>
                  <a:pt x="1188901" y="0"/>
                </a:moveTo>
                <a:cubicBezTo>
                  <a:pt x="3021585" y="0"/>
                  <a:pt x="4507268" y="1485684"/>
                  <a:pt x="4507268" y="3318367"/>
                </a:cubicBezTo>
                <a:cubicBezTo>
                  <a:pt x="4507268" y="3547453"/>
                  <a:pt x="4484055" y="3771117"/>
                  <a:pt x="4439851" y="3987135"/>
                </a:cubicBezTo>
                <a:lnTo>
                  <a:pt x="4410525" y="4101189"/>
                </a:lnTo>
                <a:lnTo>
                  <a:pt x="0" y="4101189"/>
                </a:lnTo>
                <a:lnTo>
                  <a:pt x="0" y="221283"/>
                </a:lnTo>
                <a:lnTo>
                  <a:pt x="47936" y="201358"/>
                </a:lnTo>
                <a:cubicBezTo>
                  <a:pt x="403707" y="71093"/>
                  <a:pt x="788002" y="0"/>
                  <a:pt x="1188901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7400EEA6-B330-4DBC-A821-469627E962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40123" y="1601385"/>
            <a:ext cx="2754831" cy="2754831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7278" y="4908805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1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7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54151" y="5775084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0DB3D-02E3-595E-364D-209D4D7ABF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7031" y="2990818"/>
            <a:ext cx="3876357" cy="2913872"/>
          </a:xfrm>
        </p:spPr>
        <p:txBody>
          <a:bodyPr anchor="t">
            <a:normAutofit/>
          </a:bodyPr>
          <a:lstStyle/>
          <a:p>
            <a:r>
              <a:rPr lang="tr-TR" sz="2000" dirty="0"/>
              <a:t>Bu makale, göğüs röntgeni görüntülerine hesaplama teknikleri yerleştirerek pnömoni ikametini ayırt etmek için yenilikçi bir yaklaşım sunmakta ve tek görüntü inceleme taleplerini ortadan kaldırarak toplam maaliyetleri önemli ölçüde azaltmaktadır.</a:t>
            </a:r>
          </a:p>
          <a:p>
            <a:endParaRPr lang="tr-TR" sz="2000" dirty="0"/>
          </a:p>
        </p:txBody>
      </p:sp>
      <p:pic>
        <p:nvPicPr>
          <p:cNvPr id="15" name="Graphic 14" descr="Radioactive with solid fill">
            <a:extLst>
              <a:ext uri="{FF2B5EF4-FFF2-40B4-BE49-F238E27FC236}">
                <a16:creationId xmlns:a16="http://schemas.microsoft.com/office/drawing/2014/main" id="{A9D75F47-3B7F-EB91-174B-A9B87DF1821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32808" y="3610394"/>
            <a:ext cx="2839044" cy="2839044"/>
          </a:xfrm>
          <a:prstGeom prst="rect">
            <a:avLst/>
          </a:prstGeom>
        </p:spPr>
      </p:pic>
      <p:pic>
        <p:nvPicPr>
          <p:cNvPr id="9" name="Graphic 8" descr="Doctor female with solid fill">
            <a:extLst>
              <a:ext uri="{FF2B5EF4-FFF2-40B4-BE49-F238E27FC236}">
                <a16:creationId xmlns:a16="http://schemas.microsoft.com/office/drawing/2014/main" id="{63F279A1-25C9-17B4-6486-A7367718C9E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368633" y="2129895"/>
            <a:ext cx="1697810" cy="1697810"/>
          </a:xfrm>
          <a:prstGeom prst="rect">
            <a:avLst/>
          </a:prstGeom>
        </p:spPr>
      </p:pic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497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67AEF-2E7D-814A-873D-7F2CFDC22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Pnömoni Nedir?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FC51D-BED7-91FB-B1F1-94656E6FB9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7787"/>
            <a:ext cx="10515600" cy="4669176"/>
          </a:xfrm>
        </p:spPr>
        <p:txBody>
          <a:bodyPr/>
          <a:lstStyle/>
          <a:p>
            <a:r>
              <a:rPr lang="tr-TR" sz="2400" dirty="0"/>
              <a:t>Halk dilindeki ismi Zatürre olarak bilinmektedir.</a:t>
            </a:r>
          </a:p>
          <a:p>
            <a:r>
              <a:rPr lang="tr-TR" sz="2400" dirty="0"/>
              <a:t>B</a:t>
            </a:r>
            <a:r>
              <a:rPr lang="en-US" sz="2400" dirty="0" err="1"/>
              <a:t>ir</a:t>
            </a:r>
            <a:r>
              <a:rPr lang="en-US" sz="2400" dirty="0"/>
              <a:t> </a:t>
            </a:r>
            <a:r>
              <a:rPr lang="en-US" sz="2400" dirty="0" err="1"/>
              <a:t>veya</a:t>
            </a:r>
            <a:r>
              <a:rPr lang="en-US" sz="2400" dirty="0"/>
              <a:t> her </a:t>
            </a:r>
            <a:r>
              <a:rPr lang="en-US" sz="2400" dirty="0" err="1"/>
              <a:t>iki</a:t>
            </a:r>
            <a:r>
              <a:rPr lang="en-US" sz="2400" dirty="0"/>
              <a:t> </a:t>
            </a:r>
            <a:r>
              <a:rPr lang="en-US" sz="2400" dirty="0" err="1"/>
              <a:t>akciğerdeki</a:t>
            </a:r>
            <a:r>
              <a:rPr lang="en-US" sz="2400" dirty="0"/>
              <a:t> </a:t>
            </a:r>
            <a:r>
              <a:rPr lang="en-US" sz="2400" dirty="0" err="1"/>
              <a:t>hava</a:t>
            </a:r>
            <a:r>
              <a:rPr lang="en-US" sz="2400" dirty="0"/>
              <a:t> </a:t>
            </a:r>
            <a:r>
              <a:rPr lang="en-US" sz="2400" dirty="0" err="1"/>
              <a:t>keselerinin</a:t>
            </a:r>
            <a:r>
              <a:rPr lang="en-US" sz="2400" dirty="0"/>
              <a:t> </a:t>
            </a:r>
            <a:r>
              <a:rPr lang="en-US" sz="2400" dirty="0" err="1"/>
              <a:t>iltihaplanması</a:t>
            </a:r>
            <a:r>
              <a:rPr lang="tr-TR" sz="2400" dirty="0"/>
              <a:t> sonucunda ortaya çıkmaktadır.</a:t>
            </a:r>
          </a:p>
          <a:p>
            <a:r>
              <a:rPr lang="tr-TR" sz="2400" dirty="0"/>
              <a:t>Her yıl 5 yaşın altında iki milyondan fazla çocuk pnömoniden ölmekte olup, bu rakam 5 yaş altı ölümlerin yaklaşık beşte birini oluşturmaktadır.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A2E6963-BE43-839F-6F40-C31EDCD841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46" t="5612" r="3528" b="3945"/>
          <a:stretch/>
        </p:blipFill>
        <p:spPr>
          <a:xfrm>
            <a:off x="2508924" y="3719759"/>
            <a:ext cx="2101175" cy="2110902"/>
          </a:xfrm>
          <a:prstGeom prst="rect">
            <a:avLst/>
          </a:prstGeom>
          <a:ln w="127000" cap="sq">
            <a:solidFill>
              <a:schemeClr val="bg2">
                <a:lumMod val="10000"/>
                <a:lumOff val="90000"/>
              </a:schemeClr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9ABDD41-570F-7EA2-79DD-8AF13688406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559" t="2716" r="3886" b="4999"/>
          <a:stretch/>
        </p:blipFill>
        <p:spPr>
          <a:xfrm>
            <a:off x="6864484" y="3789879"/>
            <a:ext cx="2033081" cy="2022002"/>
          </a:xfrm>
          <a:prstGeom prst="rect">
            <a:avLst/>
          </a:prstGeom>
          <a:ln w="127000" cap="sq">
            <a:solidFill>
              <a:schemeClr val="accent2">
                <a:lumMod val="20000"/>
                <a:lumOff val="80000"/>
              </a:schemeClr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A6CBBF9-152A-62B1-652F-EA80237DC634}"/>
              </a:ext>
            </a:extLst>
          </p:cNvPr>
          <p:cNvSpPr txBox="1"/>
          <p:nvPr/>
        </p:nvSpPr>
        <p:spPr>
          <a:xfrm>
            <a:off x="2853435" y="6003398"/>
            <a:ext cx="18395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Sağlıklı Birey</a:t>
            </a:r>
          </a:p>
          <a:p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5FE14CF-3B26-3FDE-E2F5-FDD1697429D4}"/>
              </a:ext>
            </a:extLst>
          </p:cNvPr>
          <p:cNvSpPr txBox="1"/>
          <p:nvPr/>
        </p:nvSpPr>
        <p:spPr>
          <a:xfrm>
            <a:off x="6708268" y="6003397"/>
            <a:ext cx="27123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Pnömoniye Sahip Birey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378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7C98A213-5994-475E-B327-DC6EC27FB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043808-CDBE-25E2-83F8-C6E79FE7A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670218"/>
            <a:ext cx="10909640" cy="114815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/>
              <a:t>Tıbbi Görüntülemenin Önemi</a:t>
            </a:r>
            <a:endParaRPr lang="en-US" dirty="0"/>
          </a:p>
        </p:txBody>
      </p:sp>
      <p:sp>
        <p:nvSpPr>
          <p:cNvPr id="38" name="sketch line">
            <a:extLst>
              <a:ext uri="{FF2B5EF4-FFF2-40B4-BE49-F238E27FC236}">
                <a16:creationId xmlns:a16="http://schemas.microsoft.com/office/drawing/2014/main" id="{4B030A0D-0DAD-4A99-89BB-419527D6A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89376" y="1800088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Content Placeholder 21" descr="A chest x-ray of a person&#10;&#10;Description automatically generated">
            <a:extLst>
              <a:ext uri="{FF2B5EF4-FFF2-40B4-BE49-F238E27FC236}">
                <a16:creationId xmlns:a16="http://schemas.microsoft.com/office/drawing/2014/main" id="{A5110E76-2FCF-07EB-A143-B5D2AC3421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74182" y="2619784"/>
            <a:ext cx="3195036" cy="3600041"/>
          </a:xfrm>
          <a:prstGeom prst="rect">
            <a:avLst/>
          </a:prstGeom>
        </p:spPr>
      </p:pic>
      <p:pic>
        <p:nvPicPr>
          <p:cNvPr id="27" name="Picture 26" descr="A x-ray of a chest&#10;&#10;Description automatically generated">
            <a:extLst>
              <a:ext uri="{FF2B5EF4-FFF2-40B4-BE49-F238E27FC236}">
                <a16:creationId xmlns:a16="http://schemas.microsoft.com/office/drawing/2014/main" id="{AB718EB3-EACA-CEC0-8555-C3D38CDBD6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4295979" y="2619784"/>
            <a:ext cx="3600041" cy="3600041"/>
          </a:xfrm>
          <a:prstGeom prst="rect">
            <a:avLst/>
          </a:prstGeom>
        </p:spPr>
      </p:pic>
      <p:pic>
        <p:nvPicPr>
          <p:cNvPr id="30" name="Picture 29" descr="X-ray of a person's chest&#10;&#10;Description automatically generated">
            <a:extLst>
              <a:ext uri="{FF2B5EF4-FFF2-40B4-BE49-F238E27FC236}">
                <a16:creationId xmlns:a16="http://schemas.microsoft.com/office/drawing/2014/main" id="{19B7128E-D57F-8026-72A5-986C282BFCB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rcRect r="2616" b="2680"/>
          <a:stretch/>
        </p:blipFill>
        <p:spPr>
          <a:xfrm rot="5400000">
            <a:off x="8246427" y="2883808"/>
            <a:ext cx="3628782" cy="2942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592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1C627-9028-5E95-F6C1-0B6FB8D89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endParaRPr lang="en-US" dirty="0"/>
          </a:p>
        </p:txBody>
      </p:sp>
      <p:graphicFrame>
        <p:nvGraphicFramePr>
          <p:cNvPr id="29" name="Content Placeholder 28">
            <a:extLst>
              <a:ext uri="{FF2B5EF4-FFF2-40B4-BE49-F238E27FC236}">
                <a16:creationId xmlns:a16="http://schemas.microsoft.com/office/drawing/2014/main" id="{21D7F116-E1C5-CE16-687B-80EB9242DF4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8911265"/>
              </p:ext>
            </p:extLst>
          </p:nvPr>
        </p:nvGraphicFramePr>
        <p:xfrm>
          <a:off x="-1778541" y="1714703"/>
          <a:ext cx="11126821" cy="47781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itle 1">
            <a:extLst>
              <a:ext uri="{FF2B5EF4-FFF2-40B4-BE49-F238E27FC236}">
                <a16:creationId xmlns:a16="http://schemas.microsoft.com/office/drawing/2014/main" id="{0A1E80C5-32EA-B409-ECA3-9FC1A1552157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dirty="0"/>
              <a:t>Yapay Sinir Ağları ile Derin Öğrenme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4AE866-FA86-EBBC-CEBB-D9DE43DC8633}"/>
              </a:ext>
            </a:extLst>
          </p:cNvPr>
          <p:cNvSpPr txBox="1"/>
          <p:nvPr/>
        </p:nvSpPr>
        <p:spPr>
          <a:xfrm>
            <a:off x="6809360" y="2306677"/>
            <a:ext cx="3970508" cy="30777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 </a:t>
            </a:r>
            <a:r>
              <a:rPr lang="tr-TR" sz="1600" dirty="0"/>
              <a:t>Y</a:t>
            </a:r>
            <a:r>
              <a:rPr lang="en-US" sz="1600" dirty="0"/>
              <a:t>apay </a:t>
            </a:r>
            <a:r>
              <a:rPr lang="en-US" sz="1600" dirty="0" err="1"/>
              <a:t>sinir</a:t>
            </a:r>
            <a:r>
              <a:rPr lang="en-US" sz="1600" dirty="0"/>
              <a:t> </a:t>
            </a:r>
            <a:r>
              <a:rPr lang="en-US" sz="1600" dirty="0" err="1"/>
              <a:t>ağlarının</a:t>
            </a:r>
            <a:r>
              <a:rPr lang="en-US" sz="1600" dirty="0"/>
              <a:t> </a:t>
            </a:r>
            <a:r>
              <a:rPr lang="en-US" sz="1600" dirty="0" err="1"/>
              <a:t>evrimi</a:t>
            </a:r>
            <a:r>
              <a:rPr lang="en-US" sz="1600" dirty="0"/>
              <a:t> </a:t>
            </a:r>
            <a:r>
              <a:rPr lang="en-US" sz="1600" dirty="0" err="1"/>
              <a:t>DNN'den</a:t>
            </a:r>
            <a:r>
              <a:rPr lang="en-US" sz="1600" dirty="0"/>
              <a:t> (</a:t>
            </a:r>
            <a:r>
              <a:rPr lang="en-US" sz="1600" dirty="0" err="1"/>
              <a:t>Derin</a:t>
            </a:r>
            <a:r>
              <a:rPr lang="en-US" sz="1600" dirty="0"/>
              <a:t> </a:t>
            </a:r>
            <a:r>
              <a:rPr lang="en-US" sz="1600" dirty="0" err="1"/>
              <a:t>Sinir</a:t>
            </a:r>
            <a:r>
              <a:rPr lang="en-US" sz="1600" dirty="0"/>
              <a:t> </a:t>
            </a:r>
            <a:r>
              <a:rPr lang="en-US" sz="1600" dirty="0" err="1"/>
              <a:t>Ağları</a:t>
            </a:r>
            <a:r>
              <a:rPr lang="en-US" sz="1600" dirty="0"/>
              <a:t>) </a:t>
            </a:r>
            <a:r>
              <a:rPr lang="en-US" sz="1600" dirty="0" err="1"/>
              <a:t>başlayarak</a:t>
            </a:r>
            <a:r>
              <a:rPr lang="en-US" sz="1600" dirty="0"/>
              <a:t>, CNN (</a:t>
            </a:r>
            <a:r>
              <a:rPr lang="en-US" sz="1600" dirty="0" err="1"/>
              <a:t>Konvolüsyonel</a:t>
            </a:r>
            <a:r>
              <a:rPr lang="en-US" sz="1600" dirty="0"/>
              <a:t> </a:t>
            </a:r>
            <a:r>
              <a:rPr lang="en-US" sz="1600" dirty="0" err="1"/>
              <a:t>Sinir</a:t>
            </a:r>
            <a:r>
              <a:rPr lang="en-US" sz="1600" dirty="0"/>
              <a:t> </a:t>
            </a:r>
            <a:r>
              <a:rPr lang="en-US" sz="1600" dirty="0" err="1"/>
              <a:t>Ağları</a:t>
            </a:r>
            <a:r>
              <a:rPr lang="en-US" sz="1600" dirty="0"/>
              <a:t>), </a:t>
            </a:r>
            <a:r>
              <a:rPr lang="en-US" sz="1600" dirty="0" err="1"/>
              <a:t>ResNet</a:t>
            </a:r>
            <a:r>
              <a:rPr lang="en-US" sz="1600" dirty="0"/>
              <a:t> </a:t>
            </a:r>
            <a:r>
              <a:rPr lang="en-US" sz="1600" dirty="0" err="1"/>
              <a:t>ve</a:t>
            </a:r>
            <a:r>
              <a:rPr lang="en-US" sz="1600" dirty="0"/>
              <a:t> </a:t>
            </a:r>
            <a:r>
              <a:rPr lang="en-US" sz="1600" dirty="0" err="1"/>
              <a:t>GoogLeNet</a:t>
            </a:r>
            <a:r>
              <a:rPr lang="en-US" sz="1600" dirty="0"/>
              <a:t> </a:t>
            </a:r>
            <a:r>
              <a:rPr lang="en-US" sz="1600" dirty="0" err="1"/>
              <a:t>gibi</a:t>
            </a:r>
            <a:r>
              <a:rPr lang="en-US" sz="1600" dirty="0"/>
              <a:t> </a:t>
            </a:r>
            <a:r>
              <a:rPr lang="en-US" sz="1600" dirty="0" err="1"/>
              <a:t>daha</a:t>
            </a:r>
            <a:r>
              <a:rPr lang="en-US" sz="1600" dirty="0"/>
              <a:t> </a:t>
            </a:r>
            <a:r>
              <a:rPr lang="en-US" sz="1600" dirty="0" err="1"/>
              <a:t>gelişmiş</a:t>
            </a:r>
            <a:r>
              <a:rPr lang="en-US" sz="1600" dirty="0"/>
              <a:t> </a:t>
            </a:r>
            <a:r>
              <a:rPr lang="en-US" sz="1600" dirty="0" err="1"/>
              <a:t>modellerle</a:t>
            </a:r>
            <a:r>
              <a:rPr lang="en-US" sz="1600" dirty="0"/>
              <a:t> </a:t>
            </a:r>
            <a:r>
              <a:rPr lang="en-US" sz="1600" dirty="0" err="1"/>
              <a:t>devam</a:t>
            </a:r>
            <a:r>
              <a:rPr lang="en-US" sz="1600" dirty="0"/>
              <a:t> </a:t>
            </a:r>
            <a:r>
              <a:rPr lang="en-US" sz="1600" dirty="0" err="1"/>
              <a:t>edip</a:t>
            </a:r>
            <a:r>
              <a:rPr lang="en-US" sz="1600" dirty="0"/>
              <a:t>, AdaBoost </a:t>
            </a:r>
            <a:r>
              <a:rPr lang="en-US" sz="1600" dirty="0" err="1"/>
              <a:t>ve</a:t>
            </a:r>
            <a:r>
              <a:rPr lang="en-US" sz="1600" dirty="0"/>
              <a:t> son </a:t>
            </a:r>
            <a:r>
              <a:rPr lang="en-US" sz="1600" dirty="0" err="1"/>
              <a:t>olarak</a:t>
            </a:r>
            <a:r>
              <a:rPr lang="en-US" sz="1600" dirty="0"/>
              <a:t> DVM (</a:t>
            </a:r>
            <a:r>
              <a:rPr lang="en-US" sz="1600" dirty="0" err="1"/>
              <a:t>Destek</a:t>
            </a:r>
            <a:r>
              <a:rPr lang="en-US" sz="1600" dirty="0"/>
              <a:t> </a:t>
            </a:r>
            <a:r>
              <a:rPr lang="en-US" sz="1600" dirty="0" err="1"/>
              <a:t>Vektör</a:t>
            </a:r>
            <a:r>
              <a:rPr lang="en-US" sz="1600" dirty="0"/>
              <a:t> </a:t>
            </a:r>
            <a:r>
              <a:rPr lang="en-US" sz="1600" dirty="0" err="1"/>
              <a:t>Makineleri</a:t>
            </a:r>
            <a:r>
              <a:rPr lang="en-US" sz="1600" dirty="0"/>
              <a:t>) </a:t>
            </a:r>
            <a:r>
              <a:rPr lang="en-US" sz="1600" dirty="0" err="1"/>
              <a:t>ile</a:t>
            </a:r>
            <a:r>
              <a:rPr lang="en-US" sz="1600" dirty="0"/>
              <a:t> </a:t>
            </a:r>
            <a:r>
              <a:rPr lang="en-US" sz="1600" dirty="0" err="1"/>
              <a:t>sonlanmaktadır</a:t>
            </a:r>
            <a:r>
              <a:rPr lang="tr-TR" sz="1600" dirty="0"/>
              <a:t>.</a:t>
            </a:r>
            <a:r>
              <a:rPr lang="en-US" sz="1600" dirty="0"/>
              <a:t> </a:t>
            </a:r>
            <a:endParaRPr lang="tr-T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600" dirty="0"/>
              <a:t>B</a:t>
            </a:r>
            <a:r>
              <a:rPr lang="en-US" sz="1600" dirty="0"/>
              <a:t>u </a:t>
            </a:r>
            <a:r>
              <a:rPr lang="en-US" sz="1600" dirty="0" err="1"/>
              <a:t>süreç</a:t>
            </a:r>
            <a:r>
              <a:rPr lang="en-US" sz="1600" dirty="0"/>
              <a:t>, </a:t>
            </a:r>
            <a:r>
              <a:rPr lang="en-US" sz="1600" dirty="0" err="1"/>
              <a:t>görüntü</a:t>
            </a:r>
            <a:r>
              <a:rPr lang="en-US" sz="1600" dirty="0"/>
              <a:t> </a:t>
            </a:r>
            <a:r>
              <a:rPr lang="en-US" sz="1600" dirty="0" err="1"/>
              <a:t>tanıma</a:t>
            </a:r>
            <a:r>
              <a:rPr lang="en-US" sz="1600" dirty="0"/>
              <a:t> </a:t>
            </a:r>
            <a:r>
              <a:rPr lang="en-US" sz="1600" dirty="0" err="1"/>
              <a:t>ve</a:t>
            </a:r>
            <a:r>
              <a:rPr lang="en-US" sz="1600" dirty="0"/>
              <a:t> </a:t>
            </a:r>
            <a:r>
              <a:rPr lang="en-US" sz="1600" dirty="0" err="1"/>
              <a:t>sınıflandırmada</a:t>
            </a:r>
            <a:r>
              <a:rPr lang="en-US" sz="1600" dirty="0"/>
              <a:t> her </a:t>
            </a:r>
            <a:r>
              <a:rPr lang="en-US" sz="1600" dirty="0" err="1"/>
              <a:t>bir</a:t>
            </a:r>
            <a:r>
              <a:rPr lang="en-US" sz="1600" dirty="0"/>
              <a:t> </a:t>
            </a:r>
            <a:r>
              <a:rPr lang="en-US" sz="1600" dirty="0" err="1"/>
              <a:t>yöntemin</a:t>
            </a:r>
            <a:r>
              <a:rPr lang="en-US" sz="1600" dirty="0"/>
              <a:t> </a:t>
            </a:r>
            <a:r>
              <a:rPr lang="en-US" sz="1600" dirty="0" err="1"/>
              <a:t>katkısını</a:t>
            </a:r>
            <a:r>
              <a:rPr lang="en-US" sz="1600" dirty="0"/>
              <a:t> </a:t>
            </a:r>
            <a:r>
              <a:rPr lang="en-US" sz="1600" dirty="0" err="1"/>
              <a:t>ve</a:t>
            </a:r>
            <a:r>
              <a:rPr lang="en-US" sz="1600" dirty="0"/>
              <a:t> </a:t>
            </a:r>
            <a:r>
              <a:rPr lang="en-US" sz="1600" dirty="0" err="1"/>
              <a:t>ilerlemesini</a:t>
            </a:r>
            <a:r>
              <a:rPr lang="en-US" sz="1600" dirty="0"/>
              <a:t> </a:t>
            </a:r>
            <a:r>
              <a:rPr lang="en-US" sz="1600" dirty="0" err="1"/>
              <a:t>vurgular</a:t>
            </a:r>
            <a:r>
              <a:rPr lang="en-US" sz="1600" dirty="0"/>
              <a:t>.</a:t>
            </a:r>
            <a:endParaRPr lang="tr-T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FA66DA-334D-67F0-C8B5-19FF5C702BBB}"/>
              </a:ext>
            </a:extLst>
          </p:cNvPr>
          <p:cNvSpPr txBox="1"/>
          <p:nvPr/>
        </p:nvSpPr>
        <p:spPr>
          <a:xfrm>
            <a:off x="5990614" y="5848032"/>
            <a:ext cx="212387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300" dirty="0">
                <a:solidFill>
                  <a:prstClr val="white">
                    <a:hueOff val="0"/>
                    <a:satOff val="0"/>
                    <a:lumOff val="0"/>
                    <a:alphaOff val="0"/>
                  </a:prstClr>
                </a:solidFill>
                <a:latin typeface="Aptos" panose="02110004020202020204"/>
              </a:rPr>
              <a:t>Destek</a:t>
            </a:r>
            <a:r>
              <a:rPr lang="tr-TR" sz="1300" dirty="0"/>
              <a:t> Vektör </a:t>
            </a:r>
          </a:p>
          <a:p>
            <a:pPr algn="ctr"/>
            <a:r>
              <a:rPr lang="tr-TR" sz="1300" dirty="0"/>
              <a:t>Makineleri</a:t>
            </a:r>
            <a:endParaRPr lang="en-US" sz="1300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A2700FFA-04BC-1B77-1853-1B23132B09BC}"/>
              </a:ext>
            </a:extLst>
          </p:cNvPr>
          <p:cNvSpPr/>
          <p:nvPr/>
        </p:nvSpPr>
        <p:spPr>
          <a:xfrm>
            <a:off x="1252331" y="2872409"/>
            <a:ext cx="861391" cy="54004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321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130521A-3154-C553-60D5-5FBED8C819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651754"/>
            <a:ext cx="10515600" cy="383374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6B62F71-F5CB-3BF5-5C97-CC4792E0C594}"/>
              </a:ext>
            </a:extLst>
          </p:cNvPr>
          <p:cNvSpPr txBox="1"/>
          <p:nvPr/>
        </p:nvSpPr>
        <p:spPr>
          <a:xfrm>
            <a:off x="1177047" y="5087566"/>
            <a:ext cx="100097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Yukarıdaki görsel, </a:t>
            </a:r>
            <a:r>
              <a:rPr lang="en-US" dirty="0" err="1"/>
              <a:t>derin</a:t>
            </a:r>
            <a:r>
              <a:rPr lang="en-US" dirty="0"/>
              <a:t> </a:t>
            </a:r>
            <a:r>
              <a:rPr lang="en-US" dirty="0" err="1"/>
              <a:t>öğrenme</a:t>
            </a:r>
            <a:r>
              <a:rPr lang="en-US" dirty="0"/>
              <a:t> </a:t>
            </a:r>
            <a:r>
              <a:rPr lang="en-US" dirty="0" err="1"/>
              <a:t>algoritmalarının</a:t>
            </a:r>
            <a:r>
              <a:rPr lang="en-US" dirty="0"/>
              <a:t> </a:t>
            </a:r>
            <a:r>
              <a:rPr lang="en-US" dirty="0" err="1"/>
              <a:t>işleyişini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görüntü</a:t>
            </a:r>
            <a:r>
              <a:rPr lang="en-US" dirty="0"/>
              <a:t> </a:t>
            </a:r>
            <a:r>
              <a:rPr lang="en-US" dirty="0" err="1"/>
              <a:t>sınıflandırmada</a:t>
            </a:r>
            <a:r>
              <a:rPr lang="en-US" dirty="0"/>
              <a:t> </a:t>
            </a:r>
            <a:r>
              <a:rPr lang="en-US" dirty="0" err="1"/>
              <a:t>nasıl</a:t>
            </a:r>
            <a:r>
              <a:rPr lang="en-US" dirty="0"/>
              <a:t> </a:t>
            </a:r>
            <a:r>
              <a:rPr lang="en-US" dirty="0" err="1"/>
              <a:t>kullanıldığını</a:t>
            </a:r>
            <a:r>
              <a:rPr lang="en-US" dirty="0"/>
              <a:t> </a:t>
            </a:r>
            <a:r>
              <a:rPr lang="en-US" dirty="0" err="1"/>
              <a:t>gösteren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diyagramdır</a:t>
            </a:r>
            <a:r>
              <a:rPr lang="en-US" dirty="0"/>
              <a:t>. </a:t>
            </a:r>
            <a:r>
              <a:rPr lang="en-US" dirty="0" err="1"/>
              <a:t>Görüntü</a:t>
            </a:r>
            <a:r>
              <a:rPr lang="en-US" dirty="0"/>
              <a:t> </a:t>
            </a:r>
            <a:r>
              <a:rPr lang="en-US" dirty="0" err="1"/>
              <a:t>analizinde</a:t>
            </a:r>
            <a:r>
              <a:rPr lang="en-US" dirty="0"/>
              <a:t> </a:t>
            </a:r>
            <a:r>
              <a:rPr lang="en-US" dirty="0" err="1"/>
              <a:t>yaygın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kullanılan</a:t>
            </a:r>
            <a:r>
              <a:rPr lang="en-US" dirty="0"/>
              <a:t> </a:t>
            </a:r>
            <a:r>
              <a:rPr lang="en-US" dirty="0" err="1"/>
              <a:t>Konvolüsyonel</a:t>
            </a:r>
            <a:r>
              <a:rPr lang="en-US" dirty="0"/>
              <a:t> </a:t>
            </a:r>
            <a:r>
              <a:rPr lang="en-US" dirty="0" err="1"/>
              <a:t>Sinir</a:t>
            </a:r>
            <a:r>
              <a:rPr lang="en-US" dirty="0"/>
              <a:t> </a:t>
            </a:r>
            <a:r>
              <a:rPr lang="en-US" dirty="0" err="1"/>
              <a:t>Ağları</a:t>
            </a:r>
            <a:r>
              <a:rPr lang="en-US" dirty="0"/>
              <a:t> (CNN) </a:t>
            </a:r>
            <a:r>
              <a:rPr lang="en-US" dirty="0" err="1"/>
              <a:t>yapısını</a:t>
            </a:r>
            <a:r>
              <a:rPr lang="en-US" dirty="0"/>
              <a:t> </a:t>
            </a:r>
            <a:r>
              <a:rPr lang="en-US" dirty="0" err="1"/>
              <a:t>temsil</a:t>
            </a:r>
            <a:r>
              <a:rPr lang="en-US" dirty="0"/>
              <a:t> </a:t>
            </a:r>
            <a:r>
              <a:rPr lang="en-US" dirty="0" err="1"/>
              <a:t>eder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26930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1C627-9028-5E95-F6C1-0B6FB8D89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endParaRPr lang="en-US" dirty="0"/>
          </a:p>
        </p:txBody>
      </p:sp>
      <p:graphicFrame>
        <p:nvGraphicFramePr>
          <p:cNvPr id="29" name="Content Placeholder 28">
            <a:extLst>
              <a:ext uri="{FF2B5EF4-FFF2-40B4-BE49-F238E27FC236}">
                <a16:creationId xmlns:a16="http://schemas.microsoft.com/office/drawing/2014/main" id="{21D7F116-E1C5-CE16-687B-80EB9242DF4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-1778541" y="1714703"/>
          <a:ext cx="11126821" cy="47781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itle 1">
            <a:extLst>
              <a:ext uri="{FF2B5EF4-FFF2-40B4-BE49-F238E27FC236}">
                <a16:creationId xmlns:a16="http://schemas.microsoft.com/office/drawing/2014/main" id="{0A1E80C5-32EA-B409-ECA3-9FC1A1552157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 Display" panose="02110004020202020204"/>
                <a:ea typeface="+mj-ea"/>
                <a:cs typeface="+mj-cs"/>
              </a:rPr>
              <a:t>Yapay Sinir Ağları ile Derin Öğrenme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 Display" panose="02110004020202020204"/>
              <a:ea typeface="+mj-ea"/>
              <a:cs typeface="+mj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4AE866-FA86-EBBC-CEBB-D9DE43DC8633}"/>
              </a:ext>
            </a:extLst>
          </p:cNvPr>
          <p:cNvSpPr txBox="1"/>
          <p:nvPr/>
        </p:nvSpPr>
        <p:spPr>
          <a:xfrm>
            <a:off x="6809360" y="2306677"/>
            <a:ext cx="3970508" cy="30777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tr-T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Y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apay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sinir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ağlarının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evrimi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DNN'den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(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Derin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Sinir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Ağları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)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başlayarak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, CNN (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Konvolüsyonel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Sinir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Ağları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),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ResNet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ve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GoogLeNet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gibi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daha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gelişmiş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modellerle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devam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edip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, AdaBoost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ve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son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olarak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DVM (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Destek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Vektör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Makineleri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)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ile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sonlanmaktadır</a:t>
            </a:r>
            <a:r>
              <a:rPr kumimoji="0" lang="tr-T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.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endParaRPr kumimoji="0" lang="tr-TR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tr-TR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tr-T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B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u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süreç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,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görüntü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tanıma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ve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sınıflandırmada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her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bir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yöntemin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katkısını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ve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ilerlemesini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vurgular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.</a:t>
            </a:r>
            <a:endParaRPr kumimoji="0" lang="tr-TR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tr-T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FA66DA-334D-67F0-C8B5-19FF5C702BBB}"/>
              </a:ext>
            </a:extLst>
          </p:cNvPr>
          <p:cNvSpPr txBox="1"/>
          <p:nvPr/>
        </p:nvSpPr>
        <p:spPr>
          <a:xfrm>
            <a:off x="5990614" y="5848032"/>
            <a:ext cx="212387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Destek</a:t>
            </a:r>
            <a:r>
              <a:rPr kumimoji="0" lang="tr-TR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Vektör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Makineleri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BC72791B-4FDA-816D-AF7A-CB0FC2E780B3}"/>
              </a:ext>
            </a:extLst>
          </p:cNvPr>
          <p:cNvSpPr/>
          <p:nvPr/>
        </p:nvSpPr>
        <p:spPr>
          <a:xfrm>
            <a:off x="1252331" y="2872409"/>
            <a:ext cx="861391" cy="54004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21916D2D-9ED5-440A-C2B4-9C290D69576F}"/>
              </a:ext>
            </a:extLst>
          </p:cNvPr>
          <p:cNvSpPr/>
          <p:nvPr/>
        </p:nvSpPr>
        <p:spPr>
          <a:xfrm>
            <a:off x="2259496" y="3845560"/>
            <a:ext cx="871330" cy="54004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951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A9C41-6E5B-697F-115C-31C275A397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tr-TR" dirty="0"/>
          </a:p>
          <a:p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0BD5DBF-AF68-286C-103D-ED71FEA8D4B2}"/>
              </a:ext>
            </a:extLst>
          </p:cNvPr>
          <p:cNvSpPr/>
          <p:nvPr/>
        </p:nvSpPr>
        <p:spPr>
          <a:xfrm>
            <a:off x="4221804" y="367388"/>
            <a:ext cx="7417627" cy="6123224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  <a:effectLst>
            <a:glow rad="139700">
              <a:schemeClr val="accent2">
                <a:satMod val="175000"/>
                <a:alpha val="40000"/>
              </a:schemeClr>
            </a:glow>
            <a:outerShdw blurRad="149987" dist="250190" dir="8460000" algn="ctr">
              <a:srgbClr val="000000">
                <a:alpha val="28000"/>
              </a:srgbClr>
            </a:outerShdw>
          </a:effectLst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 descr="Residual neural network - Wikipedia">
            <a:extLst>
              <a:ext uri="{FF2B5EF4-FFF2-40B4-BE49-F238E27FC236}">
                <a16:creationId xmlns:a16="http://schemas.microsoft.com/office/drawing/2014/main" id="{E00C840C-5D74-3D91-A037-F5484EC841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6126" y="836629"/>
            <a:ext cx="6288982" cy="5184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439F2FE-8CAF-430F-1406-F3B1EE4D243F}"/>
              </a:ext>
            </a:extLst>
          </p:cNvPr>
          <p:cNvSpPr txBox="1"/>
          <p:nvPr/>
        </p:nvSpPr>
        <p:spPr>
          <a:xfrm>
            <a:off x="435837" y="2208178"/>
            <a:ext cx="323578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/>
              <a:t>ResNet</a:t>
            </a:r>
            <a:r>
              <a:rPr lang="tr-TR" dirty="0"/>
              <a:t> CNN’lerin en verimli modellerinden biridir.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/>
              <a:t>ResNet’in</a:t>
            </a:r>
            <a:r>
              <a:rPr lang="tr-TR" dirty="0"/>
              <a:t> ana fikri; her katmanın tüm özellik uzayı dönüşümünü değil, yalnızca bir önceki katmanın artık düzeltmesini öğrenmesi gerektiğidir.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2393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1C627-9028-5E95-F6C1-0B6FB8D89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endParaRPr lang="en-US" dirty="0"/>
          </a:p>
        </p:txBody>
      </p:sp>
      <p:graphicFrame>
        <p:nvGraphicFramePr>
          <p:cNvPr id="29" name="Content Placeholder 28">
            <a:extLst>
              <a:ext uri="{FF2B5EF4-FFF2-40B4-BE49-F238E27FC236}">
                <a16:creationId xmlns:a16="http://schemas.microsoft.com/office/drawing/2014/main" id="{21D7F116-E1C5-CE16-687B-80EB9242DF4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-1778541" y="1714703"/>
          <a:ext cx="11126821" cy="47781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itle 1">
            <a:extLst>
              <a:ext uri="{FF2B5EF4-FFF2-40B4-BE49-F238E27FC236}">
                <a16:creationId xmlns:a16="http://schemas.microsoft.com/office/drawing/2014/main" id="{0A1E80C5-32EA-B409-ECA3-9FC1A1552157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 Display" panose="02110004020202020204"/>
                <a:ea typeface="+mj-ea"/>
                <a:cs typeface="+mj-cs"/>
              </a:rPr>
              <a:t>Yapay Sinir Ağları ile Derin Öğrenme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 Display" panose="02110004020202020204"/>
              <a:ea typeface="+mj-ea"/>
              <a:cs typeface="+mj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4AE866-FA86-EBBC-CEBB-D9DE43DC8633}"/>
              </a:ext>
            </a:extLst>
          </p:cNvPr>
          <p:cNvSpPr txBox="1"/>
          <p:nvPr/>
        </p:nvSpPr>
        <p:spPr>
          <a:xfrm>
            <a:off x="6809360" y="2306677"/>
            <a:ext cx="3970508" cy="30777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tr-T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Y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apay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sinir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ağlarının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evrimi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DNN'den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(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Derin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Sinir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Ağları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)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başlayarak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, CNN (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Konvolüsyonel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Sinir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Ağları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),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ResNet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ve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GoogLeNet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gibi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daha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gelişmiş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modellerle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devam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edip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, AdaBoost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ve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son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olarak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DVM (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Destek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Vektör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Makineleri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)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ile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sonlanmaktadır</a:t>
            </a:r>
            <a:r>
              <a:rPr kumimoji="0" lang="tr-T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.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endParaRPr kumimoji="0" lang="tr-TR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tr-TR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tr-T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B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u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süreç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,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görüntü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tanıma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ve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sınıflandırmada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her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bir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yöntemin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katkısını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ve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ilerlemesini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vurgular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.</a:t>
            </a:r>
            <a:endParaRPr kumimoji="0" lang="tr-TR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tr-T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FA66DA-334D-67F0-C8B5-19FF5C702BBB}"/>
              </a:ext>
            </a:extLst>
          </p:cNvPr>
          <p:cNvSpPr txBox="1"/>
          <p:nvPr/>
        </p:nvSpPr>
        <p:spPr>
          <a:xfrm>
            <a:off x="5990614" y="5848032"/>
            <a:ext cx="212387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Destek</a:t>
            </a:r>
            <a:r>
              <a:rPr kumimoji="0" lang="tr-TR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Vektör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Makineleri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C58D23E3-6865-9A68-A6CF-B6FC198A6E68}"/>
              </a:ext>
            </a:extLst>
          </p:cNvPr>
          <p:cNvSpPr/>
          <p:nvPr/>
        </p:nvSpPr>
        <p:spPr>
          <a:xfrm>
            <a:off x="1252331" y="2872409"/>
            <a:ext cx="861391" cy="54004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C5026A1F-78AB-747C-DF78-34A58999AED5}"/>
              </a:ext>
            </a:extLst>
          </p:cNvPr>
          <p:cNvSpPr/>
          <p:nvPr/>
        </p:nvSpPr>
        <p:spPr>
          <a:xfrm>
            <a:off x="2259496" y="3833766"/>
            <a:ext cx="861391" cy="54004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3328B4DA-0C73-16EC-2F12-0F3A1D9D75A6}"/>
              </a:ext>
            </a:extLst>
          </p:cNvPr>
          <p:cNvSpPr/>
          <p:nvPr/>
        </p:nvSpPr>
        <p:spPr>
          <a:xfrm>
            <a:off x="3245655" y="4770783"/>
            <a:ext cx="918841" cy="57225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F4532FA5-3BE7-71EA-0928-A82F385FAB5B}"/>
              </a:ext>
            </a:extLst>
          </p:cNvPr>
          <p:cNvSpPr/>
          <p:nvPr/>
        </p:nvSpPr>
        <p:spPr>
          <a:xfrm>
            <a:off x="4314884" y="5724940"/>
            <a:ext cx="883873" cy="61553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075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3A418E6B-C5F0-4B95-8D77-61E3EF3B5D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1453</TotalTime>
  <Words>840</Words>
  <Application>Microsoft Office PowerPoint</Application>
  <PresentationFormat>Widescreen</PresentationFormat>
  <Paragraphs>99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Aptos</vt:lpstr>
      <vt:lpstr>Aptos Display</vt:lpstr>
      <vt:lpstr>Arial</vt:lpstr>
      <vt:lpstr>Calibri</vt:lpstr>
      <vt:lpstr>Office Theme</vt:lpstr>
      <vt:lpstr>Yapay Sinir Ağları Projesi   ResNet Tabanlı DVM ile Pnömoni Tespiti </vt:lpstr>
      <vt:lpstr>Makalenin Amacı</vt:lpstr>
      <vt:lpstr>Pnömoni Nedir?</vt:lpstr>
      <vt:lpstr>Tıbbi Görüntülemenin Önemi</vt:lpstr>
      <vt:lpstr> </vt:lpstr>
      <vt:lpstr>PowerPoint Presentation</vt:lpstr>
      <vt:lpstr> </vt:lpstr>
      <vt:lpstr>PowerPoint Presentation</vt:lpstr>
      <vt:lpstr> </vt:lpstr>
      <vt:lpstr>PowerPoint Presentation</vt:lpstr>
      <vt:lpstr>Veri Seti ve Yapılan Deney</vt:lpstr>
      <vt:lpstr>PowerPoint Presentation</vt:lpstr>
      <vt:lpstr>CNN’ler ile Özellik Çıkarımı</vt:lpstr>
      <vt:lpstr>Deneydeki Hesaplamalar</vt:lpstr>
      <vt:lpstr>Elde Edilen Sonuçlar</vt:lpstr>
      <vt:lpstr>Elde Edilen Sonuçlar</vt:lpstr>
      <vt:lpstr>PowerPoint Presentation</vt:lpstr>
      <vt:lpstr>Kaynakça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Simay Ozgul</dc:creator>
  <cp:lastModifiedBy>HATİCE SİMAY ÖZGÜL</cp:lastModifiedBy>
  <cp:revision>19</cp:revision>
  <dcterms:created xsi:type="dcterms:W3CDTF">2024-07-10T18:51:25Z</dcterms:created>
  <dcterms:modified xsi:type="dcterms:W3CDTF">2024-07-18T14:45:56Z</dcterms:modified>
</cp:coreProperties>
</file>