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450" r:id="rId5"/>
    <p:sldId id="451" r:id="rId6"/>
    <p:sldId id="455" r:id="rId7"/>
    <p:sldId id="452" r:id="rId8"/>
    <p:sldId id="454" r:id="rId9"/>
    <p:sldId id="453" r:id="rId10"/>
    <p:sldId id="456" r:id="rId11"/>
    <p:sldId id="4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5098-825B-4D15-8135-0CABB11394C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5044C-13CB-4C26-9DE2-B68D9CB05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Decouple the agent </a:t>
            </a:r>
            <a:r>
              <a:rPr lang="zh-CN" altLang="en-US" dirty="0"/>
              <a:t>是一个什么操作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CAC0-4CFE-4A53-9FAD-3BBC9A1260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EB1FD-0904-4B66-9E27-66603CF2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AE48A-77E2-4B50-9504-36EB8088A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E68EC-43BB-4A74-9D93-0670C36D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201B6-1872-4E24-A27E-CD6A8933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A121C-02D3-483E-930B-1F148448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2E05C-E724-466A-B10A-37BD6369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3D83F-2C6D-428C-899A-E91687B9C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EE45B-6CD9-44D5-866F-2B992E78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ABCD-6D47-41D9-805F-7D12248B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43DDF-5882-400E-BC6E-423FA54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C029AC-95EC-4D8E-B917-4216FEB25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C3A5F-5044-4EE1-8AC3-D2471679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6F4EC-480E-43D4-9A4B-E61F870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90790-A8AF-4933-B8CE-736A277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C9A9F-3F50-49AA-A936-11E423F7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0798F-F47D-4DE2-918E-A27F3308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2843F-F540-4AFA-AAF1-47361FB7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9BC2F-73E1-47FB-B109-D32BFE95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60D6-7F14-49B3-901C-4271C74D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C1143-4EDF-46F1-92FD-93EF927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3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5FE48-3BCC-482C-A163-F1F6D518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D3611-135F-4380-A48C-D73B08E5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DD8F5-877C-43B3-B331-A7B597E4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F144D-6C41-44E7-9E25-EA2969B6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ACBF9-4745-4371-8348-23E2ECA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3538E-D912-41C6-939C-B79F3D85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B8D09-50D7-4805-9566-C7F669601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C19FC-4593-4906-82B8-E3A8B8E1C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908F1-B44E-4311-8ACD-AE9A6A36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49931-9D7F-4FAC-89AB-064DB9C1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18C15-AADC-4F02-A009-D477517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0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0757-C44D-4083-A2AA-5F518E0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158B1-D11D-4CA5-BFEB-5C7B6457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DD38C-EB51-4098-868B-3C010E195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8B09F-8D43-4B01-B4E8-F5F11FB63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FBCA5F-0F27-417E-978A-006B39F20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54940-EDE9-4804-BF55-7BAA490E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967202-45BC-4DEF-B3F3-8E79B07E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A5F02-DE7A-44C1-BEEE-ECDD5AC9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7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8C383-47E7-4674-9755-F545602D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1DEA4-B7A4-4C59-B6CF-42708AF3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705062-B3A3-435B-A710-09FDE087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0B246-8461-4559-93CB-66DD4A92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6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AF96E-4927-4B42-A75B-778E9C33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8352EA-A991-4C49-8F73-C1E3E8E8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1B499-1FAA-43CF-8EFF-679DAEF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57AAC-C481-4AA3-9B15-50875A08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BA759-4459-453B-A669-A6AC6C01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C2ADE-EC91-4BBC-B3C4-BEBA9FB1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E60A8-B1AA-4334-8D37-94360D52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CFC87-23B5-454B-B500-44FB168D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2A91A-84C1-4E06-B803-E40BA092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ECCA6-6C84-4608-B47F-C7C5D10A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A7E6B-CDFA-422B-BD5F-83F23EB6B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DCDE8-7CC8-4F85-8581-28629D71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55A42-A56D-4121-BF83-7443602B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E515A-6C90-41A4-A9CB-ECCBE6ED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745D1-DB05-4198-9D51-FC60ABBF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C6A23-D564-46CD-B2A7-BE41B9BF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E431F-324E-4734-A9BB-D60A0545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AE1DB-DBDF-4E85-BE80-001EF564D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F35C-5E6B-4E1D-8719-22F67578230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36515-5F8C-49AF-ACCE-8C851D1BD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15E6-60C6-4D30-82FE-65544BAD5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06D3-CF7F-4E56-98FB-CD9F873D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24429;Competitive%20Multi-agent%20Inverse%20Reinforcement%20Learning%20with%20Sub-optimal%20Demonstr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4429;Competitive%20Multi-agent%20Inverse%20Reinforcement%20Learning%20with%20Sub-optimal%20Demonstrations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E2FF1-9523-442B-A386-D2FA1E748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MAgent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0A4BA-0092-4436-A5DC-EEFD6B2B3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Solving Nash Equilibrium in Zero-Sum Discounted Stochastic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0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93AF-F6E7-45AE-9AD3-30B6CD3A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B5B3F-99FC-4B90-AB12-8BF288C9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6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C6FEC-FD6E-4902-9AF0-E21E758C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CEDA-A540-4A12-973E-64567061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 action="ppaction://hlinkfile"/>
              </a:rPr>
              <a:t>Competitive Multi-agent Inverse Reinforcement Learning with Sub-optimal Demonstrations </a:t>
            </a:r>
            <a:r>
              <a:rPr lang="en-US" altLang="zh-CN" dirty="0" err="1"/>
              <a:t>MAgent</a:t>
            </a:r>
            <a:r>
              <a:rPr lang="en-US" altLang="zh-CN" dirty="0"/>
              <a:t> DQFD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2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2FAD-5B57-437A-9E87-55FBA823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D99FC-14B3-4FED-BDF8-5245B6793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示例学习在</a:t>
            </a:r>
            <a:r>
              <a:rPr lang="en-US" altLang="zh-CN" dirty="0" err="1">
                <a:hlinkClick r:id="rId2" action="ppaction://hlinkfile"/>
              </a:rPr>
              <a:t>MAgent</a:t>
            </a:r>
            <a:r>
              <a:rPr lang="zh-CN" altLang="en-US" dirty="0">
                <a:hlinkClick r:id="rId2" action="ppaction://hlinkfile"/>
              </a:rPr>
              <a:t>中应用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39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expert demonstrations are known to be not optimal</a:t>
            </a:r>
          </a:p>
          <a:p>
            <a:r>
              <a:rPr lang="en-US" altLang="zh-CN" dirty="0"/>
              <a:t> we introduce a new objective function that directly pits experts against Nash Equilibrium strategies, and we design an algorithm to </a:t>
            </a:r>
            <a:r>
              <a:rPr lang="en-US" altLang="zh-CN" b="1" dirty="0"/>
              <a:t>solve for the reward function </a:t>
            </a:r>
            <a:r>
              <a:rPr lang="en-US" altLang="zh-CN" dirty="0"/>
              <a:t>in the context of inverse reinforcement learning with deep neural networks as model approximations. </a:t>
            </a:r>
          </a:p>
          <a:p>
            <a:r>
              <a:rPr lang="en-US" altLang="zh-CN" dirty="0"/>
              <a:t> In order to ﬁnd Nash Equilibrium in </a:t>
            </a:r>
            <a:r>
              <a:rPr lang="en-US" altLang="zh-CN" b="1" dirty="0"/>
              <a:t>large-scale games</a:t>
            </a:r>
            <a:r>
              <a:rPr lang="en-US" altLang="zh-CN" dirty="0"/>
              <a:t>, we also propose an adversarial training algorithm for zero-sum stochastic games, and show the theoretical appeal of non-existence of local optima in its objective function.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7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 Reinforcement learning algorithms are </a:t>
            </a:r>
            <a:r>
              <a:rPr lang="en-US" altLang="zh-CN" b="1" dirty="0"/>
              <a:t>reward-driven,</a:t>
            </a:r>
            <a:r>
              <a:rPr lang="en-US" altLang="zh-CN" dirty="0"/>
              <a:t> aiming for optimal or near-optimal strategies that guide the agent to act ideally and maximize its cumulative rewards.  </a:t>
            </a:r>
          </a:p>
          <a:p>
            <a:r>
              <a:rPr lang="en-US" altLang="zh-CN" dirty="0"/>
              <a:t> Reinforcement learning algorithms are reward-driven, aiming for optimal or near-optimal strategies that guide the agent to act ideally and maximize its cumulative rewards. </a:t>
            </a:r>
          </a:p>
        </p:txBody>
      </p:sp>
    </p:spTree>
    <p:extLst>
      <p:ext uri="{BB962C8B-B14F-4D97-AF65-F5344CB8AC3E}">
        <p14:creationId xmlns:p14="http://schemas.microsoft.com/office/powerpoint/2010/main" val="11851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6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Preliminaries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27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Competitive Multi-agent Inverse Reinforcement Learning with Sub-Optimal Demonstration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76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78FB-7F7B-4F18-BB0F-E13FCF0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Competitive Multi-agent Inverse Reinforcement Learning with Sub-optimal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20DB-A0B0-4990-A0C7-16FC794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84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宽屏</PresentationFormat>
  <Paragraphs>24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MAgent</vt:lpstr>
      <vt:lpstr>list</vt:lpstr>
      <vt:lpstr>Competitive Multi-agent Inverse Reinforcement Learning with Sub-optimal Demonstrations</vt:lpstr>
      <vt:lpstr>Competitive Multi-agent Inverse Reinforcement Learning with Sub-optimal Demonstrations</vt:lpstr>
      <vt:lpstr>Competitive Multi-agent Inverse Reinforcement Learning with Sub-optimal Demonstrations</vt:lpstr>
      <vt:lpstr>Competitive Multi-agent Inverse Reinforcement Learning with Sub-optimal Demonstrations</vt:lpstr>
      <vt:lpstr>Competitive Multi-agent Inverse Reinforcement Learning with Sub-optimal Demonstrations</vt:lpstr>
      <vt:lpstr>Competitive Multi-agent Inverse Reinforcement Learning with Sub-optimal Demonstrations</vt:lpstr>
      <vt:lpstr>Competitive Multi-agent Inverse Reinforcement Learning with Sub-optimal Demonstrations</vt:lpstr>
      <vt:lpstr>Competitive Multi-agent Inverse Reinforcement Learning with Sub-optimal Demonstrations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</dc:title>
  <dc:creator>司马 羽鹤</dc:creator>
  <cp:lastModifiedBy>司马 羽鹤</cp:lastModifiedBy>
  <cp:revision>1</cp:revision>
  <dcterms:created xsi:type="dcterms:W3CDTF">2019-05-03T13:26:22Z</dcterms:created>
  <dcterms:modified xsi:type="dcterms:W3CDTF">2019-05-03T13:31:01Z</dcterms:modified>
</cp:coreProperties>
</file>