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431" r:id="rId4"/>
    <p:sldId id="43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A082D-E460-4EF5-8D94-2A04BF9C12F0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9863B-A428-4404-A912-A3F4F19DF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417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用高层指导底层，而底层是要并行与环境进行交互，并且实时向顶层做出反馈的。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7BFDC-BB35-415B-8A01-BD104C5C1A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210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BCCEB-0A24-4810-8C1E-8F41FD332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C05281-1FDE-47B0-8F51-2CA3F0E43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B4AE3-6B75-4C07-9773-FBA796DC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C68-C12A-4686-AD55-3582332AA765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55FE05-023B-4F82-970E-5FE78A65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A20E4D-8FB6-4576-B311-C2A70FC6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FFE-8226-49ED-A808-FEABFA11C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43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3367F-4D0C-4E60-9667-254B0EC87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D32560-1B1C-4C75-8FF1-1A338ACB8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3329E-0FC3-43E1-895C-B12C04F2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C68-C12A-4686-AD55-3582332AA765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A46351-6149-42BD-B3DF-B4EB5E2A7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2C47C-57DD-4E6F-86A1-DB266EB6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FFE-8226-49ED-A808-FEABFA11C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82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70B1A8-3B64-45F5-8593-DFC43D02A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BC22D3-0FE5-4D51-9582-8ABD9588B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D11AFC-40A0-47D1-8CAC-4755C775F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C68-C12A-4686-AD55-3582332AA765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C2D046-5D0E-45AB-965D-855BAF46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1C03B0-F59A-4FC4-904A-97C956D7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FFE-8226-49ED-A808-FEABFA11C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42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89412-7FE7-438C-BD4E-E63D182D4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35449-B6F6-44FF-AF67-992BD6D7D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A00418-FC34-4BA1-ACBB-E95FE578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C68-C12A-4686-AD55-3582332AA765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0407C-B30A-41A6-804F-759286B1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7E4AC7-24F5-42E2-B1B9-C5053DC0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FFE-8226-49ED-A808-FEABFA11C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98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8B984-7B08-4CA0-94A0-CAA2204C3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C18AC8-B134-4173-93BB-18F11BF94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DE9D7-AF72-4544-90D1-1D170BA0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C68-C12A-4686-AD55-3582332AA765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3AEDFB-CA93-432A-AD29-92C2FE454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E07AF5-59BF-43E5-B8BE-94FC1BAF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FFE-8226-49ED-A808-FEABFA11C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7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B9C95-114B-4699-ACFE-5AFEFB59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703F32-FDB2-4EAD-BD4A-DE84A646F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6CE1F2-6FA6-444A-A807-D5FAB1A09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532825-FD9A-4DB8-AD9E-B472F3AD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C68-C12A-4686-AD55-3582332AA765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F3280B-C98B-4D2A-9E7E-464D75A5F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87F966-2815-4006-AAA5-3F2E2741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FFE-8226-49ED-A808-FEABFA11C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85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D00CD-B25F-4BD3-9A14-D8C441B63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D66D92-4315-42CA-935C-2F52784E2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1B8E46-5B7A-4E28-AF15-EEFAAB3FC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E627B2-84B6-44C3-8659-12A52EFAF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BF3149-5221-431B-B274-BF764F931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5F65C1-1A28-41A3-8F0F-38A16F5BC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C68-C12A-4686-AD55-3582332AA765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1A95A0-E070-4EFC-9689-B4CB8D8E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1E6D00-B502-413E-B6C9-A9E211A3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FFE-8226-49ED-A808-FEABFA11C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75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F1F1E-27CE-429A-81B3-4A7B8E2F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609C8A-BB98-40A8-99B9-8B333487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C68-C12A-4686-AD55-3582332AA765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BC5138-C47E-40DA-9E22-409620E6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652A87-90B7-4763-BDE1-8F579CCF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FFE-8226-49ED-A808-FEABFA11C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47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E4FB89-C10C-4408-94FD-05F8B593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C68-C12A-4686-AD55-3582332AA765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9076B9-5043-4FE2-839E-710A8447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5CCE09-8F70-42B0-B8C2-4F0FFBF4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FFE-8226-49ED-A808-FEABFA11C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17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606D1-7CD7-4754-A3BB-3F243B3A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99D66F-91E3-4DF4-B4B9-31F1CEEA4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209548-A445-4CAB-8ED2-B59B458FC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1FDEE9-6C3C-4D59-A92C-23B920E7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C68-C12A-4686-AD55-3582332AA765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2E97C2-50D3-4422-A5DD-10D4AB80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094C94-C7E6-4079-8E1D-BBCF1EF2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FFE-8226-49ED-A808-FEABFA11C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30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C2CEB-4548-4CBE-839A-FB7576CFE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4C5053-A32A-4244-AAC9-BA9DA152F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9CA3DE-45B4-44D6-B176-31D89B1AB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9F4CE4-7151-4C6A-98A8-1B54FE3E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C68-C12A-4686-AD55-3582332AA765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DB3B20-FE05-48E5-A15D-4AF9844F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2FD217-D47D-4938-883E-A790E0A8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FFE-8226-49ED-A808-FEABFA11C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76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397364-0E00-4F2E-8A80-28991E8EE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7D2584-9598-464F-800F-1302A3135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799A08-8388-429E-9258-1EB43EC68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B1C68-C12A-4686-AD55-3582332AA765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3D60A4-C44E-49D9-9C95-2FC4695C0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34F562-8312-412C-9956-5C1F103C6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15FFE-8226-49ED-A808-FEABFA11C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85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hyperlink" Target="Hierarchical%20Imitation%20and%20Reinforcement%20Learning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F63A8-D54D-4BE6-BFCE-318DC1356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Hierarchical Reinforcement Learning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78CA7C-9C7E-4654-8D0F-07C3F3F80E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459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B4C93-8F96-4227-A745-1AA75EAB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59DACE-5BD1-455B-B51B-A2C0988C9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 action="ppaction://hlinkfile"/>
              </a:rPr>
              <a:t>Hierarchical Imitation and Reinforcement Learning </a:t>
            </a:r>
            <a:r>
              <a:rPr lang="zh-CN" altLang="en-US" dirty="0">
                <a:hlinkClick r:id="rId3" action="ppaction://hlinksldjump"/>
              </a:rPr>
              <a:t>分层模仿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9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A6494-90DE-4860-9915-F66873A13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EBEF0-4577-4483-A286-C8F5DF800F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Hierarchical Imitation and Reinforcement Learning</a:t>
            </a:r>
            <a:endParaRPr lang="zh-CN" altLang="en-US" dirty="0"/>
          </a:p>
        </p:txBody>
      </p:sp>
      <p:sp>
        <p:nvSpPr>
          <p:cNvPr id="4" name="箭头: 五边形 3">
            <a:hlinkClick r:id="rId2" action="ppaction://hlinksldjump"/>
            <a:extLst>
              <a:ext uri="{FF2B5EF4-FFF2-40B4-BE49-F238E27FC236}">
                <a16:creationId xmlns:a16="http://schemas.microsoft.com/office/drawing/2014/main" id="{70A0FE14-94F8-430D-A609-FBD81EBB9F32}"/>
              </a:ext>
            </a:extLst>
          </p:cNvPr>
          <p:cNvSpPr/>
          <p:nvPr/>
        </p:nvSpPr>
        <p:spPr>
          <a:xfrm>
            <a:off x="9956800" y="5831840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8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80CD1-51BE-4ECD-8025-992D2A07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Hierarchical Imitation and Reinforcement Learning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633F0-6456-4101-9EF0-4D872ACA4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Our approach leverages hierarchical structure in imitation learning</a:t>
            </a:r>
          </a:p>
          <a:p>
            <a:r>
              <a:rPr lang="en-US" altLang="zh-CN" dirty="0"/>
              <a:t> A common strategy to improve sample efficiency in RL over long time horizons  is to exploit hierarchical structure of the problem</a:t>
            </a:r>
          </a:p>
          <a:p>
            <a:r>
              <a:rPr lang="en-US" altLang="zh-CN" dirty="0"/>
              <a:t> feedback (labels) from the high-level expert is used to focus (guide) the low-level learner. The high-level expert ensures that low-level learning only occurs when necessary (when subtasks have not been mastered) and only over relevant parts of the state space.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4413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宽屏</PresentationFormat>
  <Paragraphs>11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Hierarchical Reinforcement Learning</vt:lpstr>
      <vt:lpstr>list</vt:lpstr>
      <vt:lpstr>分层模仿</vt:lpstr>
      <vt:lpstr>Hierarchical Imitation and Reinforcement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Reinforcement Learning</dc:title>
  <dc:creator>司马 羽鹤</dc:creator>
  <cp:lastModifiedBy>司马 羽鹤</cp:lastModifiedBy>
  <cp:revision>1</cp:revision>
  <dcterms:created xsi:type="dcterms:W3CDTF">2019-05-03T13:31:34Z</dcterms:created>
  <dcterms:modified xsi:type="dcterms:W3CDTF">2019-05-03T13:34:46Z</dcterms:modified>
</cp:coreProperties>
</file>