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2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706"/>
  </p:normalViewPr>
  <p:slideViewPr>
    <p:cSldViewPr snapToGrid="0" snapToObjects="1" showGuides="1">
      <p:cViewPr varScale="1">
        <p:scale>
          <a:sx n="111" d="100"/>
          <a:sy n="111" d="100"/>
        </p:scale>
        <p:origin x="504" y="208"/>
      </p:cViewPr>
      <p:guideLst>
        <p:guide orient="horz" pos="2092"/>
        <p:guide pos="2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E0C2C-78BA-9E44-B38B-EF02E7BCE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D782814-6107-3947-93FA-068CDBDB0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D552C6-71E2-8C4C-A8DE-B55030E5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940C-17DB-EE43-B384-25917EC13D09}" type="datetimeFigureOut">
              <a:rPr lang="nl-BE" smtClean="0"/>
              <a:t>9/01/19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18C41A-8A68-9C4B-8384-F870820C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6F1E23-1F60-6F46-8D89-58AB89DA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40C4-BC3B-F844-9D1E-F95C0EDE90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632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63295-5A17-5F4E-B13E-619B3E82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FF88ED7-916C-6144-8F5C-DBC804C48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7DC780-69B8-D346-84AF-665796E3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940C-17DB-EE43-B384-25917EC13D09}" type="datetimeFigureOut">
              <a:rPr lang="nl-BE" smtClean="0"/>
              <a:t>9/01/19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6C60AF-F1AC-6A4C-B015-4867979B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DEBAC7-19FD-BB4D-862C-519B7801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40C4-BC3B-F844-9D1E-F95C0EDE90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134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670050A-D399-364A-99CF-72F5C4396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022E74D-1FBE-3C47-BA4B-3CBC181E6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893117-6C2B-6043-889E-C4E35B9E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940C-17DB-EE43-B384-25917EC13D09}" type="datetimeFigureOut">
              <a:rPr lang="nl-BE" smtClean="0"/>
              <a:t>9/01/19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4005A7-5970-EB4F-8C64-E7A2E7C3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98C531-CCF9-2B48-A59E-985622A7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40C4-BC3B-F844-9D1E-F95C0EDE90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406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C5D81-E1F9-B349-A072-56E01F7C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CCD7CE-AB94-9344-95D9-22FDA9C2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3654AE-5B8D-BC42-8C99-8D6E187D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940C-17DB-EE43-B384-25917EC13D09}" type="datetimeFigureOut">
              <a:rPr lang="nl-BE" smtClean="0"/>
              <a:t>9/01/19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8E45B6-0014-CE4F-A32C-CCC3853F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A3869D-6ADA-8B48-9329-39B6A41A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40C4-BC3B-F844-9D1E-F95C0EDE90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782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A69A1-09BA-4648-956F-0CB2E11D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2FD17BF-E633-8D44-AD53-7DC8C15A8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D6B7CE-B313-C446-8BF0-5C2828A8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940C-17DB-EE43-B384-25917EC13D09}" type="datetimeFigureOut">
              <a:rPr lang="nl-BE" smtClean="0"/>
              <a:t>9/01/19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37D780-E432-0440-832A-D153EC55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CEEBCA-3631-B24E-9D98-7D19E102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40C4-BC3B-F844-9D1E-F95C0EDE90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211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9F3AE-A0A6-F548-BA3F-19058681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5834D6-C0CD-1843-87E2-0F74B1865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4606F34-A46A-354E-A3F9-E3AC0F317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F3BF9D6-F034-DD4A-9D78-FECD9F29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940C-17DB-EE43-B384-25917EC13D09}" type="datetimeFigureOut">
              <a:rPr lang="nl-BE" smtClean="0"/>
              <a:t>9/01/19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2811D3B-167B-A648-8E7A-E1EF2D94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C870EC-FDAC-6A45-8668-1AA98F18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40C4-BC3B-F844-9D1E-F95C0EDE90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969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A5757-213B-4B44-ABE0-0C8BF992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FA78970-9143-A744-97F7-F6A219A9D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D04FDB7-9CE5-294C-B0A8-63412D31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7BC5926-1F1E-D54A-837E-754E0AD7A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BA8523E-850C-B14D-A14C-D7BE521AC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52C5B27-986E-C848-B806-E5206224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940C-17DB-EE43-B384-25917EC13D09}" type="datetimeFigureOut">
              <a:rPr lang="nl-BE" smtClean="0"/>
              <a:t>9/01/19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18EBCDC-8530-CF4F-BF24-9D1CBC3B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B3EE3C9-AEFF-9C41-B0A5-972DE329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40C4-BC3B-F844-9D1E-F95C0EDE90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030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17700-3478-E84D-AA01-DFF55385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8408D4D-0EFE-8945-BAB2-DC0D180F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940C-17DB-EE43-B384-25917EC13D09}" type="datetimeFigureOut">
              <a:rPr lang="nl-BE" smtClean="0"/>
              <a:t>9/01/19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439BF05-1B51-DC46-8969-A6AEDA56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E8AB6AC-5D43-924F-8ABC-B77DDBA7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40C4-BC3B-F844-9D1E-F95C0EDE90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655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EEB2B6-01D4-7B43-BD11-F246D024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940C-17DB-EE43-B384-25917EC13D09}" type="datetimeFigureOut">
              <a:rPr lang="nl-BE" smtClean="0"/>
              <a:t>9/01/19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2DE5C6C-3858-BC4D-85EA-F5BC743E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ED77E4-FC31-3F4F-9E03-CB716EA4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40C4-BC3B-F844-9D1E-F95C0EDE90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492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08E75-0711-8A4D-B65D-4E0850F1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E36C19-1BEA-614C-8073-0E580C27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60544D1-42C1-DF47-86EE-6C87995E6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4084D3B-E281-F245-A058-F1831174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940C-17DB-EE43-B384-25917EC13D09}" type="datetimeFigureOut">
              <a:rPr lang="nl-BE" smtClean="0"/>
              <a:t>9/01/19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9D1127-4926-C441-808D-06F27864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BB836A-1A9D-134B-8C2D-66CF26A7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40C4-BC3B-F844-9D1E-F95C0EDE90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50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2D1E2-70FC-924C-8337-60647A60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E7927B6-E9F5-E24D-BE37-6BA699C97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D8905D-1414-CC46-8274-957390F5B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B0A572-8FAD-1749-B7C9-77BA2228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940C-17DB-EE43-B384-25917EC13D09}" type="datetimeFigureOut">
              <a:rPr lang="nl-BE" smtClean="0"/>
              <a:t>9/01/19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82F5FC6-C5C9-E84C-87B9-E76C371F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FEEFDC-5E3C-064B-814E-E6A85C83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40C4-BC3B-F844-9D1E-F95C0EDE90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950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9B4F3EB-86F8-6247-88DC-433B119A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6F10EAB-8C08-5D49-A52C-1E9A389A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7BF3F9-FEDD-3544-8510-386F9B937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940C-17DB-EE43-B384-25917EC13D09}" type="datetimeFigureOut">
              <a:rPr lang="nl-BE" smtClean="0"/>
              <a:t>9/01/19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01EDA7-253A-244B-BA93-89CC41609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592B7C-56BC-8044-87FE-549514444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40C4-BC3B-F844-9D1E-F95C0EDE90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54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820A142A-D8D7-9645-853E-D10894F9E5D9}"/>
              </a:ext>
            </a:extLst>
          </p:cNvPr>
          <p:cNvSpPr txBox="1"/>
          <p:nvPr/>
        </p:nvSpPr>
        <p:spPr>
          <a:xfrm>
            <a:off x="1721556" y="3119012"/>
            <a:ext cx="1348446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background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108BB89-5D76-EE40-92DD-75DEA6898484}"/>
              </a:ext>
            </a:extLst>
          </p:cNvPr>
          <p:cNvSpPr txBox="1"/>
          <p:nvPr/>
        </p:nvSpPr>
        <p:spPr>
          <a:xfrm>
            <a:off x="6035078" y="4198896"/>
            <a:ext cx="2417650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chemeClr val="accent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function of ideophones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B3BD593-412A-4A4C-B524-C8F7E5C3063E}"/>
              </a:ext>
            </a:extLst>
          </p:cNvPr>
          <p:cNvSpPr txBox="1"/>
          <p:nvPr/>
        </p:nvSpPr>
        <p:spPr>
          <a:xfrm>
            <a:off x="6102404" y="4689404"/>
            <a:ext cx="2282997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chemeClr val="accent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acquiring ideophones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C8AE1BD-3241-BD41-8075-50643FCBB2AC}"/>
              </a:ext>
            </a:extLst>
          </p:cNvPr>
          <p:cNvSpPr txBox="1"/>
          <p:nvPr/>
        </p:nvSpPr>
        <p:spPr>
          <a:xfrm>
            <a:off x="77994" y="3119012"/>
            <a:ext cx="1374094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introduction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DC38E7D5-DA81-4D43-97FE-C3B6C3608B53}"/>
              </a:ext>
            </a:extLst>
          </p:cNvPr>
          <p:cNvSpPr txBox="1"/>
          <p:nvPr/>
        </p:nvSpPr>
        <p:spPr>
          <a:xfrm>
            <a:off x="6140824" y="3119012"/>
            <a:ext cx="2266967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revisiting definition(s)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C9180E1-CE23-E84C-8AD9-48FB1FF9D55B}"/>
              </a:ext>
            </a:extLst>
          </p:cNvPr>
          <p:cNvSpPr txBox="1"/>
          <p:nvPr/>
        </p:nvSpPr>
        <p:spPr>
          <a:xfrm>
            <a:off x="9268936" y="3121081"/>
            <a:ext cx="1184940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discussion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30D66D2-721D-2B41-83F3-2D5DC61374E8}"/>
              </a:ext>
            </a:extLst>
          </p:cNvPr>
          <p:cNvSpPr txBox="1"/>
          <p:nvPr/>
        </p:nvSpPr>
        <p:spPr>
          <a:xfrm>
            <a:off x="10694041" y="3121081"/>
            <a:ext cx="1210588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conclusion</a:t>
            </a:r>
          </a:p>
        </p:txBody>
      </p:sp>
      <p:cxnSp>
        <p:nvCxnSpPr>
          <p:cNvPr id="21" name="Gebogen verbindingslijn 20">
            <a:extLst>
              <a:ext uri="{FF2B5EF4-FFF2-40B4-BE49-F238E27FC236}">
                <a16:creationId xmlns:a16="http://schemas.microsoft.com/office/drawing/2014/main" id="{5F9BADC9-3879-ED4F-9EB1-3F40DA38FA6F}"/>
              </a:ext>
            </a:extLst>
          </p:cNvPr>
          <p:cNvCxnSpPr>
            <a:cxnSpLocks/>
            <a:stCxn id="181" idx="3"/>
            <a:endCxn id="13" idx="0"/>
          </p:cNvCxnSpPr>
          <p:nvPr/>
        </p:nvCxnSpPr>
        <p:spPr>
          <a:xfrm>
            <a:off x="6879890" y="1452871"/>
            <a:ext cx="394418" cy="166614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bogen verbindingslijn 36">
            <a:extLst>
              <a:ext uri="{FF2B5EF4-FFF2-40B4-BE49-F238E27FC236}">
                <a16:creationId xmlns:a16="http://schemas.microsoft.com/office/drawing/2014/main" id="{6FCAACA6-B4AA-6944-84BD-E5EF84EB3231}"/>
              </a:ext>
            </a:extLst>
          </p:cNvPr>
          <p:cNvCxnSpPr>
            <a:cxnSpLocks/>
            <a:stCxn id="40" idx="3"/>
            <a:endCxn id="181" idx="2"/>
          </p:cNvCxnSpPr>
          <p:nvPr/>
        </p:nvCxnSpPr>
        <p:spPr>
          <a:xfrm flipV="1">
            <a:off x="4858575" y="2246515"/>
            <a:ext cx="444527" cy="1041775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1AAE9B49-1099-9844-B3FF-5C41A199AE2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243903" y="4537450"/>
            <a:ext cx="0" cy="1519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>
            <a:extLst>
              <a:ext uri="{FF2B5EF4-FFF2-40B4-BE49-F238E27FC236}">
                <a16:creationId xmlns:a16="http://schemas.microsoft.com/office/drawing/2014/main" id="{7B84D8DD-B778-114B-9DAB-09ED040957FE}"/>
              </a:ext>
            </a:extLst>
          </p:cNvPr>
          <p:cNvCxnSpPr>
            <a:cxnSpLocks/>
            <a:stCxn id="183" idx="3"/>
            <a:endCxn id="14" idx="1"/>
          </p:cNvCxnSpPr>
          <p:nvPr/>
        </p:nvCxnSpPr>
        <p:spPr>
          <a:xfrm flipV="1">
            <a:off x="8534131" y="3290358"/>
            <a:ext cx="734805" cy="13248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9A3B4429-19AB-7246-AEED-5F7620D56F8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453876" y="3290358"/>
            <a:ext cx="24016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met pijl 77">
            <a:extLst>
              <a:ext uri="{FF2B5EF4-FFF2-40B4-BE49-F238E27FC236}">
                <a16:creationId xmlns:a16="http://schemas.microsoft.com/office/drawing/2014/main" id="{518A87C7-643B-164A-9540-A239F29D6425}"/>
              </a:ext>
            </a:extLst>
          </p:cNvPr>
          <p:cNvCxnSpPr>
            <a:cxnSpLocks/>
            <a:stCxn id="13" idx="2"/>
            <a:endCxn id="183" idx="0"/>
          </p:cNvCxnSpPr>
          <p:nvPr/>
        </p:nvCxnSpPr>
        <p:spPr>
          <a:xfrm flipH="1">
            <a:off x="7274307" y="3457566"/>
            <a:ext cx="1" cy="57450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>
            <a:extLst>
              <a:ext uri="{FF2B5EF4-FFF2-40B4-BE49-F238E27FC236}">
                <a16:creationId xmlns:a16="http://schemas.microsoft.com/office/drawing/2014/main" id="{0BC79CDC-C69A-4B41-BC1E-DE8FE35EC0DB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1452088" y="3288289"/>
            <a:ext cx="26946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8A9A3CED-5520-BA41-A150-C3383C7CAFFF}"/>
              </a:ext>
            </a:extLst>
          </p:cNvPr>
          <p:cNvSpPr txBox="1"/>
          <p:nvPr/>
        </p:nvSpPr>
        <p:spPr>
          <a:xfrm>
            <a:off x="4594243" y="267673"/>
            <a:ext cx="1342034" cy="33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cap="small" dirty="0">
                <a:solidFill>
                  <a:schemeClr val="accent6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quantitative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702BCDCA-2794-9A44-A2CD-3622D01B053B}"/>
              </a:ext>
            </a:extLst>
          </p:cNvPr>
          <p:cNvSpPr txBox="1"/>
          <p:nvPr/>
        </p:nvSpPr>
        <p:spPr>
          <a:xfrm>
            <a:off x="5982480" y="5208193"/>
            <a:ext cx="1212191" cy="33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cap="small" dirty="0">
                <a:solidFill>
                  <a:schemeClr val="accent6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qualitative</a:t>
            </a:r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CF039B4D-C770-844B-9FD6-B58DDB7EDC79}"/>
              </a:ext>
            </a:extLst>
          </p:cNvPr>
          <p:cNvSpPr txBox="1"/>
          <p:nvPr/>
        </p:nvSpPr>
        <p:spPr>
          <a:xfrm>
            <a:off x="6879890" y="590407"/>
            <a:ext cx="12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cap="small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diachronic</a:t>
            </a:r>
          </a:p>
        </p:txBody>
      </p:sp>
      <p:sp>
        <p:nvSpPr>
          <p:cNvPr id="116" name="Tekstvak 115">
            <a:extLst>
              <a:ext uri="{FF2B5EF4-FFF2-40B4-BE49-F238E27FC236}">
                <a16:creationId xmlns:a16="http://schemas.microsoft.com/office/drawing/2014/main" id="{E3F9B744-7364-954E-8912-7799D0A67FC1}"/>
              </a:ext>
            </a:extLst>
          </p:cNvPr>
          <p:cNvSpPr txBox="1"/>
          <p:nvPr/>
        </p:nvSpPr>
        <p:spPr>
          <a:xfrm>
            <a:off x="8534131" y="4874364"/>
            <a:ext cx="142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cap="small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synchronic</a:t>
            </a:r>
          </a:p>
        </p:txBody>
      </p:sp>
      <p:sp>
        <p:nvSpPr>
          <p:cNvPr id="183" name="Rechthoek 182">
            <a:extLst>
              <a:ext uri="{FF2B5EF4-FFF2-40B4-BE49-F238E27FC236}">
                <a16:creationId xmlns:a16="http://schemas.microsoft.com/office/drawing/2014/main" id="{8FE954BA-72FB-C143-B5B5-24E58E6D8CDF}"/>
              </a:ext>
            </a:extLst>
          </p:cNvPr>
          <p:cNvSpPr/>
          <p:nvPr/>
        </p:nvSpPr>
        <p:spPr>
          <a:xfrm>
            <a:off x="6014483" y="4032069"/>
            <a:ext cx="2519648" cy="116627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3" name="Tekstvak 192">
            <a:extLst>
              <a:ext uri="{FF2B5EF4-FFF2-40B4-BE49-F238E27FC236}">
                <a16:creationId xmlns:a16="http://schemas.microsoft.com/office/drawing/2014/main" id="{08026E97-D9B7-B249-A8C9-29B98DC53896}"/>
              </a:ext>
            </a:extLst>
          </p:cNvPr>
          <p:cNvSpPr txBox="1"/>
          <p:nvPr/>
        </p:nvSpPr>
        <p:spPr>
          <a:xfrm>
            <a:off x="2763712" y="659226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cap="small" dirty="0">
                <a:solidFill>
                  <a:srgbClr val="7030A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meaning</a:t>
            </a:r>
          </a:p>
        </p:txBody>
      </p:sp>
      <p:sp>
        <p:nvSpPr>
          <p:cNvPr id="194" name="Tekstvak 193">
            <a:extLst>
              <a:ext uri="{FF2B5EF4-FFF2-40B4-BE49-F238E27FC236}">
                <a16:creationId xmlns:a16="http://schemas.microsoft.com/office/drawing/2014/main" id="{B8C1E690-B03E-0B48-B44A-C6AB8A4E558A}"/>
              </a:ext>
            </a:extLst>
          </p:cNvPr>
          <p:cNvSpPr txBox="1"/>
          <p:nvPr/>
        </p:nvSpPr>
        <p:spPr>
          <a:xfrm>
            <a:off x="5187410" y="4029619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cap="small" dirty="0">
                <a:solidFill>
                  <a:srgbClr val="7030A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usage</a:t>
            </a:r>
          </a:p>
        </p:txBody>
      </p:sp>
      <p:cxnSp>
        <p:nvCxnSpPr>
          <p:cNvPr id="213" name="Rechte verbindingslijn met pijl 212">
            <a:extLst>
              <a:ext uri="{FF2B5EF4-FFF2-40B4-BE49-F238E27FC236}">
                <a16:creationId xmlns:a16="http://schemas.microsoft.com/office/drawing/2014/main" id="{4EC15C8A-0858-1C44-9C8A-D13449A529A7}"/>
              </a:ext>
            </a:extLst>
          </p:cNvPr>
          <p:cNvCxnSpPr>
            <a:cxnSpLocks/>
            <a:stCxn id="40" idx="3"/>
            <a:endCxn id="13" idx="1"/>
          </p:cNvCxnSpPr>
          <p:nvPr/>
        </p:nvCxnSpPr>
        <p:spPr>
          <a:xfrm flipV="1">
            <a:off x="4858575" y="3288289"/>
            <a:ext cx="1282249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535A35A1-48AE-9B4B-9EBE-63A9771A8914}"/>
              </a:ext>
            </a:extLst>
          </p:cNvPr>
          <p:cNvSpPr txBox="1"/>
          <p:nvPr/>
        </p:nvSpPr>
        <p:spPr>
          <a:xfrm>
            <a:off x="1452088" y="2598125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cap="small" dirty="0">
                <a:solidFill>
                  <a:srgbClr val="7030A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form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95C3C262-72A2-1F48-9A14-32C8F7C2F28B}"/>
              </a:ext>
            </a:extLst>
          </p:cNvPr>
          <p:cNvSpPr txBox="1"/>
          <p:nvPr/>
        </p:nvSpPr>
        <p:spPr>
          <a:xfrm>
            <a:off x="1455426" y="3596672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cap="small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paradigmatic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FFAA4E19-59E1-A948-B464-449CB1013BA4}"/>
              </a:ext>
            </a:extLst>
          </p:cNvPr>
          <p:cNvSpPr txBox="1"/>
          <p:nvPr/>
        </p:nvSpPr>
        <p:spPr>
          <a:xfrm>
            <a:off x="4730913" y="487436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cap="small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syntagmatic</a:t>
            </a:r>
          </a:p>
        </p:txBody>
      </p: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6F61AF7E-A259-3F49-9B6C-EF3865BAA3F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407791" y="3288289"/>
            <a:ext cx="861145" cy="20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ep 1">
            <a:extLst>
              <a:ext uri="{FF2B5EF4-FFF2-40B4-BE49-F238E27FC236}">
                <a16:creationId xmlns:a16="http://schemas.microsoft.com/office/drawing/2014/main" id="{6716E04E-E44B-3A48-BFC9-248C8D540CDE}"/>
              </a:ext>
            </a:extLst>
          </p:cNvPr>
          <p:cNvGrpSpPr/>
          <p:nvPr/>
        </p:nvGrpSpPr>
        <p:grpSpPr>
          <a:xfrm>
            <a:off x="3726314" y="659226"/>
            <a:ext cx="3180032" cy="1587289"/>
            <a:chOff x="2557269" y="659226"/>
            <a:chExt cx="3180032" cy="1587289"/>
          </a:xfrm>
        </p:grpSpPr>
        <p:sp>
          <p:nvSpPr>
            <p:cNvPr id="181" name="Rechthoek 180">
              <a:extLst>
                <a:ext uri="{FF2B5EF4-FFF2-40B4-BE49-F238E27FC236}">
                  <a16:creationId xmlns:a16="http://schemas.microsoft.com/office/drawing/2014/main" id="{ABD7EEC6-33A3-0943-9E52-9905977B7399}"/>
                </a:ext>
              </a:extLst>
            </p:cNvPr>
            <p:cNvSpPr/>
            <p:nvPr/>
          </p:nvSpPr>
          <p:spPr>
            <a:xfrm>
              <a:off x="2557269" y="659226"/>
              <a:ext cx="3153576" cy="1587289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62198661-FF23-774C-8EA7-338E070608D7}"/>
                </a:ext>
              </a:extLst>
            </p:cNvPr>
            <p:cNvSpPr txBox="1"/>
            <p:nvPr/>
          </p:nvSpPr>
          <p:spPr>
            <a:xfrm>
              <a:off x="2571050" y="860141"/>
              <a:ext cx="3166251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1600" dirty="0">
                  <a:solidFill>
                    <a:schemeClr val="accent2"/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case studies</a:t>
              </a:r>
            </a:p>
            <a:p>
              <a:r>
                <a:rPr lang="nl-BE" sz="1600" cap="small" dirty="0">
                  <a:solidFill>
                    <a:schemeClr val="accent2"/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visual</a:t>
              </a:r>
              <a:r>
                <a:rPr lang="nl-BE" sz="1600" dirty="0">
                  <a:solidFill>
                    <a:schemeClr val="accent2"/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		</a:t>
              </a:r>
            </a:p>
            <a:p>
              <a:r>
                <a:rPr lang="nl-BE" sz="1600" cap="small" dirty="0">
                  <a:solidFill>
                    <a:schemeClr val="accent2"/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auditory</a:t>
              </a:r>
              <a:r>
                <a:rPr lang="nl-BE" sz="1600" dirty="0">
                  <a:solidFill>
                    <a:schemeClr val="accent2"/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		ideophones</a:t>
              </a:r>
            </a:p>
            <a:p>
              <a:r>
                <a:rPr lang="nl-BE" sz="1600" cap="small" dirty="0">
                  <a:solidFill>
                    <a:schemeClr val="accent2"/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(other modalities)</a:t>
              </a:r>
              <a:r>
                <a:rPr lang="nl-BE" sz="1600" dirty="0">
                  <a:solidFill>
                    <a:schemeClr val="accent2"/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	</a:t>
              </a:r>
            </a:p>
          </p:txBody>
        </p:sp>
      </p:grpSp>
      <p:sp>
        <p:nvSpPr>
          <p:cNvPr id="40" name="Tekstvak 39">
            <a:extLst>
              <a:ext uri="{FF2B5EF4-FFF2-40B4-BE49-F238E27FC236}">
                <a16:creationId xmlns:a16="http://schemas.microsoft.com/office/drawing/2014/main" id="{31C96308-BC5B-FB41-9297-CFFD2D8AC033}"/>
              </a:ext>
            </a:extLst>
          </p:cNvPr>
          <p:cNvSpPr txBox="1"/>
          <p:nvPr/>
        </p:nvSpPr>
        <p:spPr>
          <a:xfrm>
            <a:off x="3385095" y="2995902"/>
            <a:ext cx="1473480" cy="58477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methodology</a:t>
            </a:r>
          </a:p>
          <a:p>
            <a:r>
              <a:rPr lang="nl-BE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frameworks</a:t>
            </a:r>
          </a:p>
        </p:txBody>
      </p: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184F0D38-F6A7-3141-BF5D-BE24ABCFC8E4}"/>
              </a:ext>
            </a:extLst>
          </p:cNvPr>
          <p:cNvCxnSpPr>
            <a:cxnSpLocks/>
            <a:stCxn id="7" idx="3"/>
            <a:endCxn id="40" idx="1"/>
          </p:cNvCxnSpPr>
          <p:nvPr/>
        </p:nvCxnSpPr>
        <p:spPr>
          <a:xfrm>
            <a:off x="3070002" y="3288289"/>
            <a:ext cx="315093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5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820A142A-D8D7-9645-853E-D10894F9E5D9}"/>
              </a:ext>
            </a:extLst>
          </p:cNvPr>
          <p:cNvSpPr txBox="1"/>
          <p:nvPr/>
        </p:nvSpPr>
        <p:spPr>
          <a:xfrm>
            <a:off x="1721556" y="3119012"/>
            <a:ext cx="1348446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background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108BB89-5D76-EE40-92DD-75DEA6898484}"/>
              </a:ext>
            </a:extLst>
          </p:cNvPr>
          <p:cNvSpPr txBox="1"/>
          <p:nvPr/>
        </p:nvSpPr>
        <p:spPr>
          <a:xfrm>
            <a:off x="6035078" y="4198896"/>
            <a:ext cx="2417650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function of ideophones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B3BD593-412A-4A4C-B524-C8F7E5C3063E}"/>
              </a:ext>
            </a:extLst>
          </p:cNvPr>
          <p:cNvSpPr txBox="1"/>
          <p:nvPr/>
        </p:nvSpPr>
        <p:spPr>
          <a:xfrm>
            <a:off x="6102404" y="4689404"/>
            <a:ext cx="2282997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acquiring ideophones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C8AE1BD-3241-BD41-8075-50643FCBB2AC}"/>
              </a:ext>
            </a:extLst>
          </p:cNvPr>
          <p:cNvSpPr txBox="1"/>
          <p:nvPr/>
        </p:nvSpPr>
        <p:spPr>
          <a:xfrm>
            <a:off x="77994" y="3119012"/>
            <a:ext cx="1374094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introduction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DC38E7D5-DA81-4D43-97FE-C3B6C3608B53}"/>
              </a:ext>
            </a:extLst>
          </p:cNvPr>
          <p:cNvSpPr txBox="1"/>
          <p:nvPr/>
        </p:nvSpPr>
        <p:spPr>
          <a:xfrm>
            <a:off x="6140824" y="3119012"/>
            <a:ext cx="2266967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revisiting definition(s)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C9180E1-CE23-E84C-8AD9-48FB1FF9D55B}"/>
              </a:ext>
            </a:extLst>
          </p:cNvPr>
          <p:cNvSpPr txBox="1"/>
          <p:nvPr/>
        </p:nvSpPr>
        <p:spPr>
          <a:xfrm>
            <a:off x="9268936" y="3121081"/>
            <a:ext cx="1184940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discussion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30D66D2-721D-2B41-83F3-2D5DC61374E8}"/>
              </a:ext>
            </a:extLst>
          </p:cNvPr>
          <p:cNvSpPr txBox="1"/>
          <p:nvPr/>
        </p:nvSpPr>
        <p:spPr>
          <a:xfrm>
            <a:off x="10694041" y="3121081"/>
            <a:ext cx="1210588" cy="338554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conclusion</a:t>
            </a:r>
          </a:p>
        </p:txBody>
      </p:sp>
      <p:cxnSp>
        <p:nvCxnSpPr>
          <p:cNvPr id="21" name="Gebogen verbindingslijn 20">
            <a:extLst>
              <a:ext uri="{FF2B5EF4-FFF2-40B4-BE49-F238E27FC236}">
                <a16:creationId xmlns:a16="http://schemas.microsoft.com/office/drawing/2014/main" id="{5F9BADC9-3879-ED4F-9EB1-3F40DA38FA6F}"/>
              </a:ext>
            </a:extLst>
          </p:cNvPr>
          <p:cNvCxnSpPr>
            <a:cxnSpLocks/>
            <a:stCxn id="181" idx="3"/>
            <a:endCxn id="13" idx="0"/>
          </p:cNvCxnSpPr>
          <p:nvPr/>
        </p:nvCxnSpPr>
        <p:spPr>
          <a:xfrm>
            <a:off x="6879890" y="1452871"/>
            <a:ext cx="394418" cy="166614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bogen verbindingslijn 36">
            <a:extLst>
              <a:ext uri="{FF2B5EF4-FFF2-40B4-BE49-F238E27FC236}">
                <a16:creationId xmlns:a16="http://schemas.microsoft.com/office/drawing/2014/main" id="{6FCAACA6-B4AA-6944-84BD-E5EF84EB3231}"/>
              </a:ext>
            </a:extLst>
          </p:cNvPr>
          <p:cNvCxnSpPr>
            <a:cxnSpLocks/>
            <a:stCxn id="40" idx="3"/>
            <a:endCxn id="181" idx="2"/>
          </p:cNvCxnSpPr>
          <p:nvPr/>
        </p:nvCxnSpPr>
        <p:spPr>
          <a:xfrm flipV="1">
            <a:off x="4858575" y="2246515"/>
            <a:ext cx="444527" cy="1041775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1AAE9B49-1099-9844-B3FF-5C41A199AE2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243903" y="4537450"/>
            <a:ext cx="0" cy="1519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>
            <a:extLst>
              <a:ext uri="{FF2B5EF4-FFF2-40B4-BE49-F238E27FC236}">
                <a16:creationId xmlns:a16="http://schemas.microsoft.com/office/drawing/2014/main" id="{7B84D8DD-B778-114B-9DAB-09ED040957FE}"/>
              </a:ext>
            </a:extLst>
          </p:cNvPr>
          <p:cNvCxnSpPr>
            <a:cxnSpLocks/>
            <a:stCxn id="183" idx="3"/>
            <a:endCxn id="14" idx="1"/>
          </p:cNvCxnSpPr>
          <p:nvPr/>
        </p:nvCxnSpPr>
        <p:spPr>
          <a:xfrm flipV="1">
            <a:off x="8534131" y="3290358"/>
            <a:ext cx="734805" cy="13248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9A3B4429-19AB-7246-AEED-5F7620D56F8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453876" y="3290358"/>
            <a:ext cx="24016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met pijl 77">
            <a:extLst>
              <a:ext uri="{FF2B5EF4-FFF2-40B4-BE49-F238E27FC236}">
                <a16:creationId xmlns:a16="http://schemas.microsoft.com/office/drawing/2014/main" id="{518A87C7-643B-164A-9540-A239F29D6425}"/>
              </a:ext>
            </a:extLst>
          </p:cNvPr>
          <p:cNvCxnSpPr>
            <a:cxnSpLocks/>
            <a:stCxn id="13" idx="2"/>
            <a:endCxn id="183" idx="0"/>
          </p:cNvCxnSpPr>
          <p:nvPr/>
        </p:nvCxnSpPr>
        <p:spPr>
          <a:xfrm flipH="1">
            <a:off x="7274307" y="3457566"/>
            <a:ext cx="1" cy="57450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>
            <a:extLst>
              <a:ext uri="{FF2B5EF4-FFF2-40B4-BE49-F238E27FC236}">
                <a16:creationId xmlns:a16="http://schemas.microsoft.com/office/drawing/2014/main" id="{0BC79CDC-C69A-4B41-BC1E-DE8FE35EC0DB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1452088" y="3288289"/>
            <a:ext cx="26946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8A9A3CED-5520-BA41-A150-C3383C7CAFFF}"/>
              </a:ext>
            </a:extLst>
          </p:cNvPr>
          <p:cNvSpPr txBox="1"/>
          <p:nvPr/>
        </p:nvSpPr>
        <p:spPr>
          <a:xfrm>
            <a:off x="4594243" y="267673"/>
            <a:ext cx="1342034" cy="33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cap="small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quantitative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702BCDCA-2794-9A44-A2CD-3622D01B053B}"/>
              </a:ext>
            </a:extLst>
          </p:cNvPr>
          <p:cNvSpPr txBox="1"/>
          <p:nvPr/>
        </p:nvSpPr>
        <p:spPr>
          <a:xfrm>
            <a:off x="5982480" y="5208193"/>
            <a:ext cx="1212191" cy="33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cap="small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qualitative</a:t>
            </a:r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CF039B4D-C770-844B-9FD6-B58DDB7EDC79}"/>
              </a:ext>
            </a:extLst>
          </p:cNvPr>
          <p:cNvSpPr txBox="1"/>
          <p:nvPr/>
        </p:nvSpPr>
        <p:spPr>
          <a:xfrm>
            <a:off x="6879890" y="590407"/>
            <a:ext cx="12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cap="small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diachronic</a:t>
            </a:r>
          </a:p>
        </p:txBody>
      </p:sp>
      <p:sp>
        <p:nvSpPr>
          <p:cNvPr id="116" name="Tekstvak 115">
            <a:extLst>
              <a:ext uri="{FF2B5EF4-FFF2-40B4-BE49-F238E27FC236}">
                <a16:creationId xmlns:a16="http://schemas.microsoft.com/office/drawing/2014/main" id="{E3F9B744-7364-954E-8912-7799D0A67FC1}"/>
              </a:ext>
            </a:extLst>
          </p:cNvPr>
          <p:cNvSpPr txBox="1"/>
          <p:nvPr/>
        </p:nvSpPr>
        <p:spPr>
          <a:xfrm>
            <a:off x="8534131" y="4874364"/>
            <a:ext cx="142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cap="small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synchronic</a:t>
            </a:r>
          </a:p>
        </p:txBody>
      </p:sp>
      <p:sp>
        <p:nvSpPr>
          <p:cNvPr id="183" name="Rechthoek 182">
            <a:extLst>
              <a:ext uri="{FF2B5EF4-FFF2-40B4-BE49-F238E27FC236}">
                <a16:creationId xmlns:a16="http://schemas.microsoft.com/office/drawing/2014/main" id="{8FE954BA-72FB-C143-B5B5-24E58E6D8CDF}"/>
              </a:ext>
            </a:extLst>
          </p:cNvPr>
          <p:cNvSpPr/>
          <p:nvPr/>
        </p:nvSpPr>
        <p:spPr>
          <a:xfrm>
            <a:off x="6014483" y="4032069"/>
            <a:ext cx="2519648" cy="116627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3" name="Tekstvak 192">
            <a:extLst>
              <a:ext uri="{FF2B5EF4-FFF2-40B4-BE49-F238E27FC236}">
                <a16:creationId xmlns:a16="http://schemas.microsoft.com/office/drawing/2014/main" id="{08026E97-D9B7-B249-A8C9-29B98DC53896}"/>
              </a:ext>
            </a:extLst>
          </p:cNvPr>
          <p:cNvSpPr txBox="1"/>
          <p:nvPr/>
        </p:nvSpPr>
        <p:spPr>
          <a:xfrm>
            <a:off x="2763712" y="659226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cap="small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meaning</a:t>
            </a:r>
          </a:p>
        </p:txBody>
      </p:sp>
      <p:sp>
        <p:nvSpPr>
          <p:cNvPr id="194" name="Tekstvak 193">
            <a:extLst>
              <a:ext uri="{FF2B5EF4-FFF2-40B4-BE49-F238E27FC236}">
                <a16:creationId xmlns:a16="http://schemas.microsoft.com/office/drawing/2014/main" id="{B8C1E690-B03E-0B48-B44A-C6AB8A4E558A}"/>
              </a:ext>
            </a:extLst>
          </p:cNvPr>
          <p:cNvSpPr txBox="1"/>
          <p:nvPr/>
        </p:nvSpPr>
        <p:spPr>
          <a:xfrm>
            <a:off x="5187410" y="4029619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cap="small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usage</a:t>
            </a:r>
          </a:p>
        </p:txBody>
      </p:sp>
      <p:cxnSp>
        <p:nvCxnSpPr>
          <p:cNvPr id="213" name="Rechte verbindingslijn met pijl 212">
            <a:extLst>
              <a:ext uri="{FF2B5EF4-FFF2-40B4-BE49-F238E27FC236}">
                <a16:creationId xmlns:a16="http://schemas.microsoft.com/office/drawing/2014/main" id="{4EC15C8A-0858-1C44-9C8A-D13449A529A7}"/>
              </a:ext>
            </a:extLst>
          </p:cNvPr>
          <p:cNvCxnSpPr>
            <a:cxnSpLocks/>
            <a:stCxn id="40" idx="3"/>
            <a:endCxn id="13" idx="1"/>
          </p:cNvCxnSpPr>
          <p:nvPr/>
        </p:nvCxnSpPr>
        <p:spPr>
          <a:xfrm flipV="1">
            <a:off x="4858575" y="3288289"/>
            <a:ext cx="1282249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535A35A1-48AE-9B4B-9EBE-63A9771A8914}"/>
              </a:ext>
            </a:extLst>
          </p:cNvPr>
          <p:cNvSpPr txBox="1"/>
          <p:nvPr/>
        </p:nvSpPr>
        <p:spPr>
          <a:xfrm>
            <a:off x="1452088" y="2598125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cap="small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form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95C3C262-72A2-1F48-9A14-32C8F7C2F28B}"/>
              </a:ext>
            </a:extLst>
          </p:cNvPr>
          <p:cNvSpPr txBox="1"/>
          <p:nvPr/>
        </p:nvSpPr>
        <p:spPr>
          <a:xfrm>
            <a:off x="1455426" y="3596672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cap="small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paradigmatic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FFAA4E19-59E1-A948-B464-449CB1013BA4}"/>
              </a:ext>
            </a:extLst>
          </p:cNvPr>
          <p:cNvSpPr txBox="1"/>
          <p:nvPr/>
        </p:nvSpPr>
        <p:spPr>
          <a:xfrm>
            <a:off x="4730913" y="487436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cap="small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syntagmatic</a:t>
            </a:r>
          </a:p>
        </p:txBody>
      </p: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6F61AF7E-A259-3F49-9B6C-EF3865BAA3F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407791" y="3288289"/>
            <a:ext cx="861145" cy="20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ep 1">
            <a:extLst>
              <a:ext uri="{FF2B5EF4-FFF2-40B4-BE49-F238E27FC236}">
                <a16:creationId xmlns:a16="http://schemas.microsoft.com/office/drawing/2014/main" id="{6716E04E-E44B-3A48-BFC9-248C8D540CDE}"/>
              </a:ext>
            </a:extLst>
          </p:cNvPr>
          <p:cNvGrpSpPr/>
          <p:nvPr/>
        </p:nvGrpSpPr>
        <p:grpSpPr>
          <a:xfrm>
            <a:off x="3726314" y="659226"/>
            <a:ext cx="3180032" cy="1587289"/>
            <a:chOff x="2557269" y="659226"/>
            <a:chExt cx="3180032" cy="1587289"/>
          </a:xfrm>
        </p:grpSpPr>
        <p:sp>
          <p:nvSpPr>
            <p:cNvPr id="181" name="Rechthoek 180">
              <a:extLst>
                <a:ext uri="{FF2B5EF4-FFF2-40B4-BE49-F238E27FC236}">
                  <a16:creationId xmlns:a16="http://schemas.microsoft.com/office/drawing/2014/main" id="{ABD7EEC6-33A3-0943-9E52-9905977B7399}"/>
                </a:ext>
              </a:extLst>
            </p:cNvPr>
            <p:cNvSpPr/>
            <p:nvPr/>
          </p:nvSpPr>
          <p:spPr>
            <a:xfrm>
              <a:off x="2557269" y="659226"/>
              <a:ext cx="3153576" cy="158728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62198661-FF23-774C-8EA7-338E070608D7}"/>
                </a:ext>
              </a:extLst>
            </p:cNvPr>
            <p:cNvSpPr txBox="1"/>
            <p:nvPr/>
          </p:nvSpPr>
          <p:spPr>
            <a:xfrm>
              <a:off x="2571050" y="860141"/>
              <a:ext cx="3166251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16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case studies</a:t>
              </a:r>
            </a:p>
            <a:p>
              <a:r>
                <a:rPr lang="nl-BE" sz="1600" cap="small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visual</a:t>
              </a:r>
              <a:r>
                <a:rPr lang="nl-BE" sz="16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		</a:t>
              </a:r>
            </a:p>
            <a:p>
              <a:r>
                <a:rPr lang="nl-BE" sz="1600" cap="small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auditory</a:t>
              </a:r>
              <a:r>
                <a:rPr lang="nl-BE" sz="16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		ideophones</a:t>
              </a:r>
            </a:p>
            <a:p>
              <a:r>
                <a:rPr lang="nl-BE" sz="1600" cap="small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(other modalities)</a:t>
              </a:r>
              <a:r>
                <a:rPr lang="nl-BE" sz="16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	</a:t>
              </a:r>
            </a:p>
          </p:txBody>
        </p:sp>
      </p:grpSp>
      <p:sp>
        <p:nvSpPr>
          <p:cNvPr id="40" name="Tekstvak 39">
            <a:extLst>
              <a:ext uri="{FF2B5EF4-FFF2-40B4-BE49-F238E27FC236}">
                <a16:creationId xmlns:a16="http://schemas.microsoft.com/office/drawing/2014/main" id="{31C96308-BC5B-FB41-9297-CFFD2D8AC033}"/>
              </a:ext>
            </a:extLst>
          </p:cNvPr>
          <p:cNvSpPr txBox="1"/>
          <p:nvPr/>
        </p:nvSpPr>
        <p:spPr>
          <a:xfrm>
            <a:off x="3385095" y="2995902"/>
            <a:ext cx="1473480" cy="58477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methodology</a:t>
            </a:r>
          </a:p>
          <a:p>
            <a:r>
              <a:rPr lang="nl-BE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frameworks</a:t>
            </a:r>
          </a:p>
        </p:txBody>
      </p: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184F0D38-F6A7-3141-BF5D-BE24ABCFC8E4}"/>
              </a:ext>
            </a:extLst>
          </p:cNvPr>
          <p:cNvCxnSpPr>
            <a:cxnSpLocks/>
            <a:stCxn id="7" idx="3"/>
            <a:endCxn id="40" idx="1"/>
          </p:cNvCxnSpPr>
          <p:nvPr/>
        </p:nvCxnSpPr>
        <p:spPr>
          <a:xfrm>
            <a:off x="3070002" y="3288289"/>
            <a:ext cx="315093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193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56</Words>
  <Application>Microsoft Macintosh PowerPoint</Application>
  <PresentationFormat>Breedbeeld</PresentationFormat>
  <Paragraphs>44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Noto Sans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Van Hoey</dc:creator>
  <cp:lastModifiedBy>Thomas Van Hoey</cp:lastModifiedBy>
  <cp:revision>30</cp:revision>
  <dcterms:created xsi:type="dcterms:W3CDTF">2018-11-21T12:05:45Z</dcterms:created>
  <dcterms:modified xsi:type="dcterms:W3CDTF">2019-01-09T09:25:33Z</dcterms:modified>
</cp:coreProperties>
</file>