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706"/>
  </p:normalViewPr>
  <p:slideViewPr>
    <p:cSldViewPr snapToGrid="0" snapToObjects="1" showGuides="1">
      <p:cViewPr varScale="1">
        <p:scale>
          <a:sx n="104" d="100"/>
          <a:sy n="104" d="100"/>
        </p:scale>
        <p:origin x="2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499AE-06AC-2248-85A7-D827EAE80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7083D6-316D-8F49-984D-C313D0180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0FDB47-3744-3644-B1F9-405E2E67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35F69A-D750-9748-A310-B2763B5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180AB1-14A1-F147-AF6D-E1A31102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598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F6E48-41F3-F344-9DF7-916209E2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CF01E8-43D7-494B-A9A5-BC4FE79F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694B71-C72D-DA41-8337-52FF57F4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10BEC4-0BF4-BC41-83D7-D799ADF3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038E21-C80E-9845-9582-B1AB00A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873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013D38-054C-A649-B79F-2367F8B8E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10210F9-D5DE-3749-B4DB-40FB4515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16A0DD-9A23-DF4C-8804-3ABEC0F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1A50AC-93FE-FA4E-901A-C8CA99DD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E3CDEC-712E-5345-8380-FE1F38C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6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CD7A4-A107-5447-AF1E-015AA3E6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9A76C3-D08B-E246-9193-DBCCBE4C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78F302-8DD1-0A48-9103-27F8701D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0D6852-DFD6-EC46-BCB3-6AAE2430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CABC5-0921-FF48-A8E1-079D7D6A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815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D3B58-634A-CA46-BF01-12F79623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95FFD0-1081-1E47-9F6F-CED6E57F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B7F264-4F1E-2F40-93A5-ECD0E0D6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08630C-9245-D24F-BEC4-83F4B21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E4086-5FB6-8344-A661-DC7D919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3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DE04-DB6F-0A43-A9F9-4DE8D57B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ED0635-4705-E542-A58B-A703E1AC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1472DC-8795-0447-9B98-D743E671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6F3DA8-0AA9-F647-A55E-8B82A376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59DF3B-B2EC-BF4C-ADE1-EB1F0613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B8C880-684F-8046-8B85-B8B93E9D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88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886A8-7CCD-5C44-9952-3E66303C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3C558E-47C0-A44C-B831-BD0C498E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3112FF-3497-4A47-8E46-762614057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D3D871A-8F15-3B42-A110-8FEC63326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F8389B-9B54-BA43-A030-61C74DD7C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FEB085-59F6-2446-A79F-F6F809E6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B96A325-FE9D-9347-93B6-EC9973B0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8CDCE1-2904-6A4E-AC75-2547FF35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76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83C31-80A7-DC4E-A939-2F438983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AD0D0C4-E23E-A24C-8B0B-3E97F936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D614EC-533B-4A4D-B970-9E868A03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6C430ED-1CDD-CF49-87A8-A1F325E2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B363DE9-E2B8-4848-A608-BE60FC03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9C4894-A431-F84B-8DC4-FBD7CF60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4EC0FC-4ED5-C941-A2D8-0C715632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332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79B2D-CF11-7A48-916E-7B8F068F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4904C-E2D7-1A42-9A2B-885A70A4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A8F2D2-38D7-9344-BFEA-A060FC00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35A73C-2F8A-1349-9A36-709FC1C3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C55836-49F2-CE4F-81E8-6F46DF4A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CEE2A8-AE3E-2547-8B9D-FFF36FE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96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174C6-65F7-C34F-9CB2-3665455B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C00B4B-CD8E-174F-9CA2-231C11E6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F34947-1BD8-7F46-AD85-5D64EB74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922CE-343A-774A-B027-6F160B80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00D508-EE55-9C4B-B078-CA6564C1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D856A2-EE9F-594A-BAE1-ACC17A0E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3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3DC1FFD-D798-3F49-B850-E9426B2B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823ED3-6CD3-D749-A48D-E9A6A6D5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2C70CB-CC77-574F-A70D-EAB85BFCB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5488-3840-244F-816C-19E66D3005E5}" type="datetimeFigureOut">
              <a:rPr lang="nl-BE" smtClean="0"/>
              <a:t>17/07/18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985BB3-83F3-3A49-921B-7EFDFD5F4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E229DE-9CF2-5B40-A5EF-D4F87313D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30C2-6C08-5F4C-8709-5A53A606EAB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76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FAD734D8-4517-7043-816C-FFE28B15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21620"/>
              </p:ext>
            </p:extLst>
          </p:nvPr>
        </p:nvGraphicFramePr>
        <p:xfrm>
          <a:off x="4836500" y="2687320"/>
          <a:ext cx="6301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196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4A70601E-AD16-E340-9671-C721EEAD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03790"/>
              </p:ext>
            </p:extLst>
          </p:nvPr>
        </p:nvGraphicFramePr>
        <p:xfrm>
          <a:off x="3481766" y="1146982"/>
          <a:ext cx="103590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08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ma-baliv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dirty="0"/>
                        <a:t>af-</a:t>
                      </a:r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1B250E21-B0BA-9444-9854-8221A6EB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11709"/>
              </p:ext>
            </p:extLst>
          </p:nvPr>
        </p:nvGraphicFramePr>
        <p:xfrm>
          <a:off x="7801229" y="1146982"/>
          <a:ext cx="107297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979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baliv-an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none" baseline="0" dirty="0"/>
                        <a:t>buy-</a:t>
                      </a:r>
                      <a:r>
                        <a:rPr lang="nl-BE" cap="small" baseline="0" dirty="0"/>
                        <a:t>l</a:t>
                      </a:r>
                      <a:r>
                        <a:rPr lang="nl-BE" cap="small" dirty="0"/>
                        <a:t>f</a:t>
                      </a:r>
                      <a:endParaRPr lang="nl-BE" cap="none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1F502ECF-565E-EA45-8EB4-A8D4DC2DB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65024"/>
              </p:ext>
            </p:extLst>
          </p:nvPr>
        </p:nvGraphicFramePr>
        <p:xfrm>
          <a:off x="9633121" y="1144442"/>
          <a:ext cx="151782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822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ba~baliv-an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baseline="0" dirty="0"/>
                        <a:t>red</a:t>
                      </a:r>
                      <a:r>
                        <a:rPr lang="nl-BE" cap="small" dirty="0"/>
                        <a:t>-</a:t>
                      </a:r>
                      <a:r>
                        <a:rPr lang="nl-BE" cap="none" baseline="0" dirty="0"/>
                        <a:t>buy-</a:t>
                      </a:r>
                      <a:r>
                        <a:rPr lang="nl-BE" cap="small" baseline="0" dirty="0"/>
                        <a:t>l</a:t>
                      </a:r>
                      <a:r>
                        <a:rPr lang="nl-BE" cap="small" dirty="0"/>
                        <a:t>f</a:t>
                      </a:r>
                      <a:endParaRPr lang="nl-BE" cap="none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6A1CBC8-A05F-AF4E-A4D1-AAD20C29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53044"/>
              </p:ext>
            </p:extLst>
          </p:nvPr>
        </p:nvGraphicFramePr>
        <p:xfrm>
          <a:off x="473674" y="2423847"/>
          <a:ext cx="120890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903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b&lt;in&gt;aliv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dirty="0"/>
                        <a:t>&lt;pfv&gt;-</a:t>
                      </a:r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483CE430-4B51-9345-82F5-3B1CE249B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49525"/>
              </p:ext>
            </p:extLst>
          </p:nvPr>
        </p:nvGraphicFramePr>
        <p:xfrm>
          <a:off x="1348943" y="5872482"/>
          <a:ext cx="1366453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453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26909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mapa-baliv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dirty="0"/>
                        <a:t>recp-</a:t>
                      </a:r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6" name="Tabel 15">
            <a:extLst>
              <a:ext uri="{FF2B5EF4-FFF2-40B4-BE49-F238E27FC236}">
                <a16:creationId xmlns:a16="http://schemas.microsoft.com/office/drawing/2014/main" id="{252F3C70-705B-8843-82E8-F07512AEB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76657"/>
              </p:ext>
            </p:extLst>
          </p:nvPr>
        </p:nvGraphicFramePr>
        <p:xfrm>
          <a:off x="5622962" y="1149522"/>
          <a:ext cx="1072979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979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4393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baliv-un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none" baseline="0" dirty="0"/>
                        <a:t>buy-</a:t>
                      </a:r>
                      <a:r>
                        <a:rPr lang="nl-BE" cap="small" dirty="0"/>
                        <a:t>pf</a:t>
                      </a:r>
                      <a:endParaRPr lang="nl-BE" cap="none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EA4FFE01-278E-364C-8C39-8A6179112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359"/>
              </p:ext>
            </p:extLst>
          </p:nvPr>
        </p:nvGraphicFramePr>
        <p:xfrm>
          <a:off x="7801229" y="3499297"/>
          <a:ext cx="1208903" cy="750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903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9216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is-baliv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dirty="0"/>
                        <a:t>if-</a:t>
                      </a:r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13B28179-9F47-8D45-9647-BDBBFE74E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87294"/>
              </p:ext>
            </p:extLst>
          </p:nvPr>
        </p:nvGraphicFramePr>
        <p:xfrm>
          <a:off x="7801228" y="4389122"/>
          <a:ext cx="120890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903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is-baliv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dirty="0"/>
                        <a:t>bf-</a:t>
                      </a:r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19" name="Tabel 18">
            <a:extLst>
              <a:ext uri="{FF2B5EF4-FFF2-40B4-BE49-F238E27FC236}">
                <a16:creationId xmlns:a16="http://schemas.microsoft.com/office/drawing/2014/main" id="{4A4F38B7-833B-F94F-8063-AC9378FC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67561"/>
              </p:ext>
            </p:extLst>
          </p:nvPr>
        </p:nvGraphicFramePr>
        <p:xfrm>
          <a:off x="9633121" y="3499297"/>
          <a:ext cx="120890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903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is-ba~baliv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dirty="0"/>
                        <a:t>if-red~</a:t>
                      </a:r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graphicFrame>
        <p:nvGraphicFramePr>
          <p:cNvPr id="20" name="Tabel 19">
            <a:extLst>
              <a:ext uri="{FF2B5EF4-FFF2-40B4-BE49-F238E27FC236}">
                <a16:creationId xmlns:a16="http://schemas.microsoft.com/office/drawing/2014/main" id="{C56E8CFF-9E00-8B48-BAA7-4839188C7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39041"/>
              </p:ext>
            </p:extLst>
          </p:nvPr>
        </p:nvGraphicFramePr>
        <p:xfrm>
          <a:off x="3151221" y="5130802"/>
          <a:ext cx="136645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453">
                  <a:extLst>
                    <a:ext uri="{9D8B030D-6E8A-4147-A177-3AD203B41FA5}">
                      <a16:colId xmlns:a16="http://schemas.microsoft.com/office/drawing/2014/main" val="200347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ma-pa-baliv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cap="small" dirty="0"/>
                        <a:t>af-cau-</a:t>
                      </a:r>
                      <a:r>
                        <a:rPr lang="nl-BE" cap="none" baseline="0" dirty="0"/>
                        <a:t>buy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81189"/>
                  </a:ext>
                </a:extLst>
              </a:tr>
            </a:tbl>
          </a:graphicData>
        </a:graphic>
      </p:graphicFrame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2F195002-C0CE-0D4B-8F9B-F77CF30FC384}"/>
              </a:ext>
            </a:extLst>
          </p:cNvPr>
          <p:cNvSpPr/>
          <p:nvPr/>
        </p:nvSpPr>
        <p:spPr>
          <a:xfrm>
            <a:off x="2990336" y="840259"/>
            <a:ext cx="1642162" cy="52763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EC3706D-9A2F-884D-95E1-81DB520CD4DD}"/>
              </a:ext>
            </a:extLst>
          </p:cNvPr>
          <p:cNvSpPr/>
          <p:nvPr/>
        </p:nvSpPr>
        <p:spPr>
          <a:xfrm>
            <a:off x="5391411" y="840259"/>
            <a:ext cx="1642162" cy="130981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04BC8195-7735-7A43-A6BA-5D7230E9F235}"/>
              </a:ext>
            </a:extLst>
          </p:cNvPr>
          <p:cNvSpPr/>
          <p:nvPr/>
        </p:nvSpPr>
        <p:spPr>
          <a:xfrm>
            <a:off x="7512266" y="840259"/>
            <a:ext cx="3942448" cy="1309818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9DF709D0-89E4-FF4C-8C3D-4CBC5772ABAA}"/>
              </a:ext>
            </a:extLst>
          </p:cNvPr>
          <p:cNvSpPr/>
          <p:nvPr/>
        </p:nvSpPr>
        <p:spPr>
          <a:xfrm>
            <a:off x="7512266" y="3270080"/>
            <a:ext cx="3942448" cy="209275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Afgeronde rechthoek 24">
            <a:extLst>
              <a:ext uri="{FF2B5EF4-FFF2-40B4-BE49-F238E27FC236}">
                <a16:creationId xmlns:a16="http://schemas.microsoft.com/office/drawing/2014/main" id="{B7AA4CB0-4F7B-7944-992F-6973A6097E1A}"/>
              </a:ext>
            </a:extLst>
          </p:cNvPr>
          <p:cNvSpPr/>
          <p:nvPr/>
        </p:nvSpPr>
        <p:spPr>
          <a:xfrm>
            <a:off x="4737529" y="2510618"/>
            <a:ext cx="885433" cy="110991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98882D02-2D98-0C4F-99CA-5F15B8ECAB7F}"/>
              </a:ext>
            </a:extLst>
          </p:cNvPr>
          <p:cNvSpPr/>
          <p:nvPr/>
        </p:nvSpPr>
        <p:spPr>
          <a:xfrm>
            <a:off x="1210704" y="5671750"/>
            <a:ext cx="1642162" cy="1099753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83C7701-A4D1-5949-BC8E-4D217C9F34A0}"/>
              </a:ext>
            </a:extLst>
          </p:cNvPr>
          <p:cNvSpPr/>
          <p:nvPr/>
        </p:nvSpPr>
        <p:spPr>
          <a:xfrm>
            <a:off x="333634" y="2189479"/>
            <a:ext cx="1642162" cy="123952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Afgeronde rechthoek 27">
            <a:extLst>
              <a:ext uri="{FF2B5EF4-FFF2-40B4-BE49-F238E27FC236}">
                <a16:creationId xmlns:a16="http://schemas.microsoft.com/office/drawing/2014/main" id="{ABE94EA9-5EE0-C148-9FC4-88A828272DD6}"/>
              </a:ext>
            </a:extLst>
          </p:cNvPr>
          <p:cNvSpPr/>
          <p:nvPr/>
        </p:nvSpPr>
        <p:spPr>
          <a:xfrm>
            <a:off x="9416490" y="481397"/>
            <a:ext cx="1852871" cy="4164744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9776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Macintosh PowerPoint</Application>
  <PresentationFormat>Breedbeeld</PresentationFormat>
  <Paragraphs>22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Van Hoey</dc:creator>
  <cp:lastModifiedBy>Thomas Van Hoey</cp:lastModifiedBy>
  <cp:revision>4</cp:revision>
  <dcterms:created xsi:type="dcterms:W3CDTF">2018-07-17T06:46:33Z</dcterms:created>
  <dcterms:modified xsi:type="dcterms:W3CDTF">2018-07-17T07:07:16Z</dcterms:modified>
</cp:coreProperties>
</file>