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70" r:id="rId12"/>
    <p:sldId id="271" r:id="rId13"/>
    <p:sldId id="27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2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254125" y="1875790"/>
            <a:ext cx="1558925" cy="155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0176510" y="1876425"/>
            <a:ext cx="1558925" cy="155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176510" y="4527550"/>
            <a:ext cx="1558925" cy="155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7846060" y="4527550"/>
            <a:ext cx="1558925" cy="155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005070" y="4527550"/>
            <a:ext cx="1577975" cy="1558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553585" y="1875790"/>
            <a:ext cx="1558925" cy="155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7304405" y="1875790"/>
            <a:ext cx="1558925" cy="155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21070" y="2428875"/>
            <a:ext cx="1368425" cy="19050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722245" y="4527550"/>
            <a:ext cx="1558925" cy="1558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1426845" y="3175"/>
            <a:ext cx="1558925" cy="155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06345" y="2381250"/>
            <a:ext cx="2297430" cy="47625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3820" y="4527550"/>
            <a:ext cx="1558925" cy="155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203700" y="198755"/>
            <a:ext cx="378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链表的逆置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9170035" y="5595620"/>
            <a:ext cx="1082040" cy="1905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706100" y="3308985"/>
            <a:ext cx="28575" cy="1343025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808085" y="2428875"/>
            <a:ext cx="1538605" cy="0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138295" y="5597525"/>
            <a:ext cx="1082040" cy="1905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6474460" y="5591175"/>
            <a:ext cx="1449070" cy="6350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426845" y="5313680"/>
            <a:ext cx="1504315" cy="1905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138295" y="5228590"/>
            <a:ext cx="931545" cy="0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258935" y="5200650"/>
            <a:ext cx="1077595" cy="18415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11141075" y="3403600"/>
            <a:ext cx="47625" cy="1200785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2486660" y="2854960"/>
            <a:ext cx="2118995" cy="18415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5931535" y="2892425"/>
            <a:ext cx="1663065" cy="9525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474460" y="5219065"/>
            <a:ext cx="1592580" cy="9525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8760460" y="2877820"/>
            <a:ext cx="1539240" cy="14605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080260" y="1464310"/>
            <a:ext cx="27940" cy="548640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4455" y="1130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二叉树双旋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785225" y="8343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 b="1"/>
          </a:p>
        </p:txBody>
      </p:sp>
      <p:sp>
        <p:nvSpPr>
          <p:cNvPr id="19" name="椭圆 18"/>
          <p:cNvSpPr/>
          <p:nvPr/>
        </p:nvSpPr>
        <p:spPr>
          <a:xfrm>
            <a:off x="8098155" y="33483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9731375" y="33483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6150610" y="33483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7162800" y="22758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7798435" y="2891155"/>
            <a:ext cx="646430" cy="6635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745470" y="22758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6632575" y="2847340"/>
            <a:ext cx="755015" cy="8559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7780655" y="1480820"/>
            <a:ext cx="1231900" cy="10782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476740" y="1419860"/>
            <a:ext cx="1491615" cy="1200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215005" y="22637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 b="1"/>
          </a:p>
        </p:txBody>
      </p:sp>
      <p:sp>
        <p:nvSpPr>
          <p:cNvPr id="41" name="椭圆 40"/>
          <p:cNvSpPr/>
          <p:nvPr/>
        </p:nvSpPr>
        <p:spPr>
          <a:xfrm>
            <a:off x="2117725" y="15424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2" name="椭圆 41"/>
          <p:cNvSpPr/>
          <p:nvPr/>
        </p:nvSpPr>
        <p:spPr>
          <a:xfrm>
            <a:off x="4319270" y="31781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43" name="椭圆 42"/>
          <p:cNvSpPr/>
          <p:nvPr/>
        </p:nvSpPr>
        <p:spPr>
          <a:xfrm>
            <a:off x="294640" y="31997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椭圆 43"/>
          <p:cNvSpPr/>
          <p:nvPr/>
        </p:nvSpPr>
        <p:spPr>
          <a:xfrm>
            <a:off x="1120140" y="22637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椭圆 46"/>
          <p:cNvSpPr/>
          <p:nvPr/>
        </p:nvSpPr>
        <p:spPr>
          <a:xfrm>
            <a:off x="3032125" y="5054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1842135" y="2065020"/>
            <a:ext cx="541020" cy="4102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750820" y="2075815"/>
            <a:ext cx="645795" cy="495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2671445" y="1174115"/>
            <a:ext cx="672465" cy="6197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0217785" y="2969895"/>
            <a:ext cx="785495" cy="5848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42" idx="1"/>
          </p:cNvCxnSpPr>
          <p:nvPr/>
        </p:nvCxnSpPr>
        <p:spPr>
          <a:xfrm>
            <a:off x="3955415" y="2903220"/>
            <a:ext cx="497840" cy="4089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44" idx="3"/>
          </p:cNvCxnSpPr>
          <p:nvPr/>
        </p:nvCxnSpPr>
        <p:spPr>
          <a:xfrm flipV="1">
            <a:off x="861060" y="3044190"/>
            <a:ext cx="393065" cy="3581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09040" y="4690110"/>
            <a:ext cx="259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对节点</a:t>
            </a:r>
            <a:r>
              <a:rPr lang="en-US" altLang="zh-CN"/>
              <a:t>4</a:t>
            </a:r>
            <a:r>
              <a:rPr lang="zh-CN" altLang="en-US"/>
              <a:t>进行左旋转；</a:t>
            </a:r>
            <a:endParaRPr lang="zh-CN" altLang="en-US"/>
          </a:p>
          <a:p>
            <a:r>
              <a:rPr lang="zh-CN" altLang="en-US"/>
              <a:t>再对节点</a:t>
            </a:r>
            <a:r>
              <a:rPr lang="en-US" altLang="zh-CN"/>
              <a:t>4</a:t>
            </a:r>
            <a:r>
              <a:rPr lang="zh-CN" altLang="en-US"/>
              <a:t>进行右旋转；</a:t>
            </a:r>
            <a:endParaRPr lang="zh-CN" altLang="en-US"/>
          </a:p>
          <a:p>
            <a:r>
              <a:rPr lang="zh-CN" altLang="en-US"/>
              <a:t>最后对节点</a:t>
            </a:r>
            <a:r>
              <a:rPr lang="en-US" altLang="zh-CN"/>
              <a:t>8</a:t>
            </a:r>
            <a:r>
              <a:rPr lang="zh-CN" altLang="en-US"/>
              <a:t>进行右旋转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395720" y="462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6242050" y="52044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9834245" y="36791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38800" y="3769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938780" y="36791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8810625" y="22504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7156450" y="3769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395720" y="22504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4250055" y="22504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3" name="直接连接符 12"/>
          <p:cNvCxnSpPr>
            <a:stCxn id="4" idx="5"/>
            <a:endCxn id="9" idx="1"/>
          </p:cNvCxnSpPr>
          <p:nvPr/>
        </p:nvCxnSpPr>
        <p:spPr>
          <a:xfrm>
            <a:off x="7176135" y="1243330"/>
            <a:ext cx="1768475" cy="11410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949825" y="1242695"/>
            <a:ext cx="1759585" cy="1362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4"/>
          </p:cNvCxnSpPr>
          <p:nvPr/>
        </p:nvCxnSpPr>
        <p:spPr>
          <a:xfrm flipH="1">
            <a:off x="6847205" y="1377315"/>
            <a:ext cx="5715" cy="10814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</p:cNvCxnSpPr>
          <p:nvPr/>
        </p:nvCxnSpPr>
        <p:spPr>
          <a:xfrm flipH="1">
            <a:off x="6894195" y="4550410"/>
            <a:ext cx="396240" cy="7931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7051040" y="3082925"/>
            <a:ext cx="429895" cy="9175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972810" y="3082925"/>
            <a:ext cx="694690" cy="1026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44240" y="2997835"/>
            <a:ext cx="1095375" cy="969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4"/>
            <a:endCxn id="6" idx="1"/>
          </p:cNvCxnSpPr>
          <p:nvPr/>
        </p:nvCxnSpPr>
        <p:spPr>
          <a:xfrm>
            <a:off x="9267825" y="3164840"/>
            <a:ext cx="700405" cy="6483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8300" y="31178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树的优先搜索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514340" y="10534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202940" y="32886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983355" y="1824355"/>
            <a:ext cx="1664970" cy="15887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48625" y="3376295"/>
            <a:ext cx="558165" cy="13995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6" idx="1"/>
          </p:cNvCxnSpPr>
          <p:nvPr/>
        </p:nvCxnSpPr>
        <p:spPr>
          <a:xfrm>
            <a:off x="6294755" y="1833880"/>
            <a:ext cx="1365885" cy="939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4"/>
            <a:endCxn id="5" idx="0"/>
          </p:cNvCxnSpPr>
          <p:nvPr/>
        </p:nvCxnSpPr>
        <p:spPr>
          <a:xfrm flipH="1">
            <a:off x="5710555" y="1967865"/>
            <a:ext cx="260985" cy="30676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8" idx="5"/>
          </p:cNvCxnSpPr>
          <p:nvPr/>
        </p:nvCxnSpPr>
        <p:spPr>
          <a:xfrm flipH="1" flipV="1">
            <a:off x="3983355" y="4069080"/>
            <a:ext cx="1331595" cy="12839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" idx="7"/>
          </p:cNvCxnSpPr>
          <p:nvPr/>
        </p:nvCxnSpPr>
        <p:spPr>
          <a:xfrm flipH="1">
            <a:off x="6033770" y="3338195"/>
            <a:ext cx="1740535" cy="18313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3190" y="2400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图的优先搜索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26655" y="26396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8249920" y="45612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253355" y="50355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355" y="2249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36720" y="2249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990580" y="2249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657715" y="2249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487670" y="2249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241030" y="2249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812415" y="2249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489075" y="2249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992620" y="2249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374775" y="41128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5405" y="41128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761220" y="41128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027805" y="56337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1094085" y="41128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567940" y="56337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992620" y="41128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5487670" y="56337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503920" y="41128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34340" y="4343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排序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0270" y="273558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73470" y="27355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087870" y="273558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44670" y="27355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002270" y="273558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601470" y="273558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515870" y="273558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259070" y="2735580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" name="上箭头 1"/>
          <p:cNvSpPr/>
          <p:nvPr/>
        </p:nvSpPr>
        <p:spPr>
          <a:xfrm>
            <a:off x="6367780" y="3649980"/>
            <a:ext cx="525780" cy="97726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>
            <a:off x="5453380" y="3649980"/>
            <a:ext cx="525780" cy="97726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8545" y="5194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标准的快速排序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223385" y="438785"/>
            <a:ext cx="1251585" cy="1251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928235" y="2630805"/>
            <a:ext cx="1251585" cy="1251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7443470" y="1210945"/>
            <a:ext cx="1251585" cy="1251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549650" y="5173980"/>
            <a:ext cx="1251585" cy="1251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E</a:t>
            </a:r>
            <a:endParaRPr lang="en-US" altLang="zh-CN" sz="2000"/>
          </a:p>
        </p:txBody>
      </p:sp>
      <p:sp>
        <p:nvSpPr>
          <p:cNvPr id="9" name="椭圆 8"/>
          <p:cNvSpPr/>
          <p:nvPr/>
        </p:nvSpPr>
        <p:spPr>
          <a:xfrm>
            <a:off x="8269605" y="4869815"/>
            <a:ext cx="1251585" cy="1251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033270" y="2462530"/>
            <a:ext cx="1251585" cy="1251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5133340" y="1217930"/>
            <a:ext cx="2412365" cy="6762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20945" y="1509395"/>
            <a:ext cx="459740" cy="1341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852420" y="1358900"/>
            <a:ext cx="1520825" cy="15487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617085" y="3705225"/>
            <a:ext cx="807085" cy="18491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72785" y="3556000"/>
            <a:ext cx="2692400" cy="18294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72490" y="43942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二维数据结构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5264785" y="1781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9860" y="1854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二叉树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521575" y="35217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8588375" y="5043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6312535" y="5043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252595" y="5043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2014220" y="5043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3148965" y="35217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6024880" y="2447290"/>
            <a:ext cx="1661160" cy="13709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753485" y="2438400"/>
            <a:ext cx="1755140" cy="1360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3"/>
          </p:cNvCxnSpPr>
          <p:nvPr/>
        </p:nvCxnSpPr>
        <p:spPr>
          <a:xfrm flipH="1">
            <a:off x="6888480" y="4302125"/>
            <a:ext cx="767080" cy="979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" idx="5"/>
          </p:cNvCxnSpPr>
          <p:nvPr/>
        </p:nvCxnSpPr>
        <p:spPr>
          <a:xfrm>
            <a:off x="8301990" y="4302125"/>
            <a:ext cx="567055" cy="8394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43960" y="4184015"/>
            <a:ext cx="957580" cy="10229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519680" y="4184015"/>
            <a:ext cx="886460" cy="10013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000" y="1854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二叉树的比较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1219200" y="2563495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488315" y="399415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36525" y="571246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942465" y="399415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641215" y="399415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350260" y="399415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112895" y="2563495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542540" y="734695"/>
            <a:ext cx="99631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root1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736600" y="571246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205990" y="571246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605915" y="571246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025140" y="571246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656965" y="571246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350385" y="571246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5046345" y="5712460"/>
            <a:ext cx="600075" cy="989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3283585" y="1397635"/>
            <a:ext cx="928370" cy="14782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5046345" y="4758055"/>
            <a:ext cx="240030" cy="11188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2287270" y="4852670"/>
            <a:ext cx="279400" cy="11988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47090" y="3321050"/>
            <a:ext cx="674370" cy="9785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847090" y="4883785"/>
            <a:ext cx="260985" cy="11576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3746500" y="4893945"/>
            <a:ext cx="254000" cy="1126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4476750" y="3321050"/>
            <a:ext cx="331470" cy="8039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1635760" y="3377565"/>
            <a:ext cx="514985" cy="9937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619500" y="3234055"/>
            <a:ext cx="674370" cy="9785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25450" y="4770755"/>
            <a:ext cx="303530" cy="11061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1819275" y="4852670"/>
            <a:ext cx="303530" cy="11061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283585" y="4852670"/>
            <a:ext cx="303530" cy="11061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599940" y="4770755"/>
            <a:ext cx="303530" cy="11061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 flipH="1">
            <a:off x="10257155" y="248539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0" name="椭圆 39"/>
          <p:cNvSpPr/>
          <p:nvPr/>
        </p:nvSpPr>
        <p:spPr>
          <a:xfrm flipH="1">
            <a:off x="11051540" y="393700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1" name="椭圆 40"/>
          <p:cNvSpPr/>
          <p:nvPr/>
        </p:nvSpPr>
        <p:spPr>
          <a:xfrm flipH="1">
            <a:off x="11433810" y="567944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42" name="椭圆 41"/>
          <p:cNvSpPr/>
          <p:nvPr/>
        </p:nvSpPr>
        <p:spPr>
          <a:xfrm flipH="1">
            <a:off x="9469755" y="393700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3" name="椭圆 42"/>
          <p:cNvSpPr/>
          <p:nvPr/>
        </p:nvSpPr>
        <p:spPr>
          <a:xfrm flipH="1">
            <a:off x="6535420" y="393700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44" name="椭圆 43"/>
          <p:cNvSpPr/>
          <p:nvPr/>
        </p:nvSpPr>
        <p:spPr>
          <a:xfrm flipH="1">
            <a:off x="7938770" y="393700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 flipH="1">
            <a:off x="7109460" y="248539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7" name="椭圆 46"/>
          <p:cNvSpPr/>
          <p:nvPr/>
        </p:nvSpPr>
        <p:spPr>
          <a:xfrm flipH="1">
            <a:off x="8411210" y="619760"/>
            <a:ext cx="1058545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root2</a:t>
            </a:r>
            <a:endParaRPr lang="en-US" altLang="zh-CN"/>
          </a:p>
        </p:txBody>
      </p:sp>
      <p:sp>
        <p:nvSpPr>
          <p:cNvPr id="48" name="椭圆 47"/>
          <p:cNvSpPr/>
          <p:nvPr/>
        </p:nvSpPr>
        <p:spPr>
          <a:xfrm flipH="1">
            <a:off x="10781030" y="567944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49" name="椭圆 48"/>
          <p:cNvSpPr/>
          <p:nvPr/>
        </p:nvSpPr>
        <p:spPr>
          <a:xfrm flipH="1">
            <a:off x="9183370" y="567944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50" name="椭圆 49"/>
          <p:cNvSpPr/>
          <p:nvPr/>
        </p:nvSpPr>
        <p:spPr>
          <a:xfrm flipH="1">
            <a:off x="9836150" y="567944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 flipH="1">
            <a:off x="8293100" y="567944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52" name="椭圆 51"/>
          <p:cNvSpPr/>
          <p:nvPr/>
        </p:nvSpPr>
        <p:spPr>
          <a:xfrm flipH="1">
            <a:off x="7606030" y="567944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53" name="椭圆 52"/>
          <p:cNvSpPr/>
          <p:nvPr/>
        </p:nvSpPr>
        <p:spPr>
          <a:xfrm flipH="1">
            <a:off x="6851650" y="567944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54" name="椭圆 53"/>
          <p:cNvSpPr/>
          <p:nvPr/>
        </p:nvSpPr>
        <p:spPr>
          <a:xfrm flipH="1">
            <a:off x="6094730" y="5679440"/>
            <a:ext cx="652780" cy="1004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7654290" y="1303020"/>
            <a:ext cx="1009650" cy="14998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6486525" y="4711700"/>
            <a:ext cx="260985" cy="11347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9443720" y="4807585"/>
            <a:ext cx="303530" cy="1216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10580370" y="3253740"/>
            <a:ext cx="733425" cy="9925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11029950" y="4838700"/>
            <a:ext cx="283845" cy="11741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884160" y="4849495"/>
            <a:ext cx="276225" cy="11423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005955" y="3253740"/>
            <a:ext cx="360045" cy="8153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9895840" y="3311525"/>
            <a:ext cx="560070" cy="10077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 flipV="1">
            <a:off x="7565390" y="3165475"/>
            <a:ext cx="733425" cy="9925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 flipV="1">
            <a:off x="11442065" y="4724400"/>
            <a:ext cx="330200" cy="11226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9926320" y="4807585"/>
            <a:ext cx="330200" cy="11226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8333740" y="4807585"/>
            <a:ext cx="330200" cy="11226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6902450" y="4724400"/>
            <a:ext cx="330200" cy="11226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666240" y="1325245"/>
            <a:ext cx="1151890" cy="14738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9170035" y="1229360"/>
            <a:ext cx="1252855" cy="14947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383155" y="10439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122170" y="50260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395470" y="26301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118735" y="45516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1755" y="32791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852170" y="1814830"/>
            <a:ext cx="1664970" cy="15887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17440" y="3366770"/>
            <a:ext cx="558165" cy="13995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6" idx="1"/>
          </p:cNvCxnSpPr>
          <p:nvPr/>
        </p:nvCxnSpPr>
        <p:spPr>
          <a:xfrm>
            <a:off x="3163570" y="1824355"/>
            <a:ext cx="1365885" cy="939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4"/>
            <a:endCxn id="5" idx="0"/>
          </p:cNvCxnSpPr>
          <p:nvPr/>
        </p:nvCxnSpPr>
        <p:spPr>
          <a:xfrm flipH="1">
            <a:off x="2579370" y="1958340"/>
            <a:ext cx="260985" cy="30676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8" idx="5"/>
          </p:cNvCxnSpPr>
          <p:nvPr/>
        </p:nvCxnSpPr>
        <p:spPr>
          <a:xfrm flipH="1" flipV="1">
            <a:off x="852170" y="4059555"/>
            <a:ext cx="1331595" cy="12839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29715" y="2425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361440" y="445452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685415" y="34036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867785" y="2061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229860" y="397192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19" name="直接连接符 18"/>
          <p:cNvCxnSpPr>
            <a:endCxn id="5" idx="7"/>
          </p:cNvCxnSpPr>
          <p:nvPr/>
        </p:nvCxnSpPr>
        <p:spPr>
          <a:xfrm flipH="1">
            <a:off x="2902585" y="3328670"/>
            <a:ext cx="1740535" cy="18313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57905" y="42748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" name="表格 1"/>
          <p:cNvGraphicFramePr/>
          <p:nvPr/>
        </p:nvGraphicFramePr>
        <p:xfrm>
          <a:off x="6626860" y="360045"/>
          <a:ext cx="558165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/>
                <a:gridCol w="930275"/>
                <a:gridCol w="892810"/>
                <a:gridCol w="967740"/>
                <a:gridCol w="930275"/>
                <a:gridCol w="930275"/>
              </a:tblGrid>
              <a:tr h="4686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Infinity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Infinity</a:t>
                      </a:r>
                      <a:endParaRPr lang="zh-CN" altLang="en-US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Infinity</a:t>
                      </a:r>
                      <a:endParaRPr lang="zh-CN" altLang="en-US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Infinity</a:t>
                      </a:r>
                      <a:endParaRPr lang="zh-CN" altLang="en-US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Infinity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Infinity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Infinity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Infinity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87985" y="41021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图的最小生成树问题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930900" y="4019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930900" y="45396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8209915" y="28073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497955" y="28073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5280660" y="28073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2884170" y="28073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7014210" y="15519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366260" y="15519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3429635" y="45396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7755255" y="2174875"/>
            <a:ext cx="718820" cy="9461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5" idx="7"/>
          </p:cNvCxnSpPr>
          <p:nvPr/>
        </p:nvCxnSpPr>
        <p:spPr>
          <a:xfrm flipH="1">
            <a:off x="3664585" y="2203450"/>
            <a:ext cx="969645" cy="73787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984115" y="2232025"/>
            <a:ext cx="548640" cy="7658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647815" y="1021080"/>
            <a:ext cx="615315" cy="82296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031105" y="1021080"/>
            <a:ext cx="1012190" cy="8413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774690" y="3451225"/>
            <a:ext cx="457835" cy="126809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845300" y="2232025"/>
            <a:ext cx="512445" cy="7658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77260" y="3517900"/>
            <a:ext cx="390525" cy="120142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455" y="1130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平衡二叉树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4455" y="1130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二叉树的左右单旋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38270" y="4254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096135" y="4254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614170" y="17576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023870" y="28752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 flipH="1">
            <a:off x="7621270" y="4254500"/>
            <a:ext cx="99187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 flipH="1">
            <a:off x="9618980" y="4254500"/>
            <a:ext cx="99187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" name="椭圆 28"/>
          <p:cNvSpPr/>
          <p:nvPr/>
        </p:nvSpPr>
        <p:spPr>
          <a:xfrm flipH="1">
            <a:off x="10141585" y="1757680"/>
            <a:ext cx="99187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 flipH="1">
            <a:off x="8613140" y="2875280"/>
            <a:ext cx="99187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1" name="直接连接符 30"/>
          <p:cNvCxnSpPr/>
          <p:nvPr/>
        </p:nvCxnSpPr>
        <p:spPr>
          <a:xfrm>
            <a:off x="2306955" y="2307590"/>
            <a:ext cx="91440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2648585" y="3536950"/>
            <a:ext cx="670560" cy="10229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35045" y="3517265"/>
            <a:ext cx="682625" cy="9747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227185" y="3551555"/>
            <a:ext cx="769620" cy="9880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8261350" y="3556000"/>
            <a:ext cx="666750" cy="906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316085" y="2345055"/>
            <a:ext cx="1134745" cy="7759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9725" y="558800"/>
            <a:ext cx="9098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当某一个节点的左右子树相差两个深度时：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节点的相同旋转（左浅右深，左旋转；右浅左深，右旋转）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当前节点变为相反子树的同方向（同旋转方向）的子树，相反子树变为父节点；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相反子树的同方向的子树变为当前节点的反方向子树。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370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HASEE</dc:creator>
  <cp:lastModifiedBy>HASEE</cp:lastModifiedBy>
  <cp:revision>17</cp:revision>
  <dcterms:created xsi:type="dcterms:W3CDTF">2021-07-13T15:14:00Z</dcterms:created>
  <dcterms:modified xsi:type="dcterms:W3CDTF">2021-07-18T13:47:12Z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