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7443EE08-7546-43EF-891F-8A41EF04ED2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blog.gnosis.pm/solidity-delegateproxy-contracts-e09957d0f201" TargetMode="External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ethereum/EIPs/blob/master/EIPS/eip-170.md" TargetMode="External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hub.com/ethereum/remix-workshops/runningScript/proxyContract_AwardToken/GenericProxy.sol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Proxy Contract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200" spc="-1" strike="noStrike">
                <a:latin typeface="Arial"/>
              </a:rPr>
              <a:t>This walktrough tutorials covers the basics of using a proxy contract. </a:t>
            </a:r>
            <a:endParaRPr b="0" lang="en-US" sz="2200" spc="-1" strike="noStrike">
              <a:latin typeface="Arial"/>
            </a:endParaRPr>
          </a:p>
          <a:p>
            <a:pPr algn="ctr"/>
            <a:r>
              <a:rPr b="0" lang="en-US" sz="2200" spc="-1" strike="noStrike">
                <a:latin typeface="Arial"/>
              </a:rPr>
              <a:t>Proxy contract allows to save gas at deployment time.</a:t>
            </a:r>
            <a:endParaRPr b="0" lang="en-US" sz="22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Generic Proxy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Create a new file in the browser explorer (Proxy.sol for instance) and paste the code of the generic proxy to it.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We can “theorically” use it as it is by deploying this proxy contract with the address of an AwardToken: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Forwarding call will work but unfortunately the Proxy contract is not usable.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4480560" y="2855520"/>
            <a:ext cx="4895640" cy="105696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Storage layout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The reason is that the state declaration of both contracts (Proxy and AwardToken) are completely different. 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We have one state variable of type address for the proxy contract and an ERC20 like state declaration for the AwardToken.</a:t>
            </a:r>
            <a:endParaRPr b="0" lang="en-US" sz="22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Storage layout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2190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Forwarding call is a necessary first step, but forwarding call does not change anything on the storage declaration. 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They both get “merged” in a single messy state.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We need to tell the Proxy how the AwardToken state looks like ;)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Storage layout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For doing that, the easiest way is to create a data contract (contract representing the state):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Create a file named AwardTokenData.sol, and write a contract named  AwardTokenData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Copy the state (including events) from the AwardToken contract to </a:t>
            </a:r>
            <a:r>
              <a:rPr b="0" lang="en-US" sz="2200" spc="-1" strike="noStrike">
                <a:latin typeface="Arial"/>
              </a:rPr>
              <a:t>AwardTokenData contract.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Don’t forget that AwardToken is an ERC20Mintable and will require some import: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 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 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2890080" y="4023360"/>
            <a:ext cx="4790880" cy="7138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Storage layout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Make the GenericProxy (we can rename it AwardTokenProxy now) and AwardToken inheriting from AwardTokenData.</a:t>
            </a:r>
            <a:endParaRPr b="0" lang="en-US" sz="22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Initialization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An important issue remain.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If we deploy the AwardTokenProxy now, we would not execute the AwardToken constructor. AwardTokenProxy does not inherit </a:t>
            </a:r>
            <a:r>
              <a:rPr b="0" lang="en-US" sz="2200" spc="-1" strike="noStrike">
                <a:latin typeface="Arial"/>
              </a:rPr>
              <a:t>AwardToken.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The solution is to simply put the AwardToken constructor code to the </a:t>
            </a:r>
            <a:r>
              <a:rPr b="0" lang="en-US" sz="2200" spc="-1" strike="noStrike">
                <a:latin typeface="Arial"/>
              </a:rPr>
              <a:t>AwardTokenProxy constructor – in our case the assignment of “quantity”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972360" y="3968640"/>
            <a:ext cx="4038120" cy="99972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Initialization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Generally if the master contract has input parameters, the common way is to map variable;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e.g if the master contract is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2046240" y="2468880"/>
            <a:ext cx="5543280" cy="95220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084040" y="4140000"/>
            <a:ext cx="7314840" cy="980640"/>
          </a:xfrm>
          <a:prstGeom prst="rect">
            <a:avLst/>
          </a:prstGeom>
          <a:ln>
            <a:noFill/>
          </a:ln>
        </p:spPr>
      </p:pic>
      <p:sp>
        <p:nvSpPr>
          <p:cNvPr id="83" name="TextShape 3"/>
          <p:cNvSpPr txBox="1"/>
          <p:nvPr/>
        </p:nvSpPr>
        <p:spPr>
          <a:xfrm>
            <a:off x="803520" y="3399120"/>
            <a:ext cx="10246680" cy="71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latin typeface="Arial"/>
              </a:rPr>
              <a:t>The constructor of the Proxy contract is going to be:</a:t>
            </a:r>
            <a:endParaRPr b="0" lang="en-US" sz="22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Deploy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Now that’s it!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Compile and deploy AwardToken - this is our master contract.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097280" y="2745000"/>
            <a:ext cx="7162560" cy="178092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Deploy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Deploy AwardTokenProxy - using the master contract address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it should cost around 924496 gas.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924496 gas * 10 gwei * 0.000000001 = 0,00924496 ETH = 1.85 EUR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645920" y="3236760"/>
            <a:ext cx="7038720" cy="132372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Deploy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272960" y="2011680"/>
            <a:ext cx="7048080" cy="22284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This document has been heavily inspired from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hlinkClick r:id="rId1"/>
              </a:rPr>
              <a:t>https://blog.gnosis.pm/solidity-delegateproxy-contracts-e09957d0f201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Please check it out ;)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Deploy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Use the “At Address” action to access the proxy as the AwardToken.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269360" y="2215440"/>
            <a:ext cx="6905160" cy="220932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Deploy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371600" y="1638720"/>
            <a:ext cx="7076880" cy="293328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Deploy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Alternatively, we can use a script to deploy the Proxy: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execute from the console: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remix.loadurl(‘https://github.com/ethereum/remix-workshops/runningScript/proxyContract_AwardToken/global.js</a:t>
            </a:r>
            <a:r>
              <a:rPr b="0" lang="en-US" sz="2200" spc="-1" strike="noStrike">
                <a:latin typeface="Arial"/>
              </a:rPr>
              <a:t>')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remix.execute('github/ethereum/remix-workshops/runningScript/proxyContract_AwardToken</a:t>
            </a:r>
            <a:r>
              <a:rPr b="0" lang="en-US" sz="2200" spc="-1" strike="noStrike">
                <a:latin typeface="Arial"/>
              </a:rPr>
              <a:t>/global.js')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That’s a generic JavaScript script which setup all you need for logging the deployment result in a file and deploy a contract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Deploy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For Deploying, we need the abi and bytecode accessible from the script. In Settings tab, check the “Generate contract metadata” option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822960" y="2057760"/>
            <a:ext cx="8248320" cy="342864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Deploy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Recompile the AwardTokenProxy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AwardTokenProxy.json is then created and contains all we need to deploy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188720" y="2578680"/>
            <a:ext cx="6949440" cy="245052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Deploy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Ultimately, we load the script that will actually deploy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remix.loadurl(‘https://github.com/ethereum/remix-workshops/runningScript/proxyContract_AwardToken/deploy.js’)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822960" y="2743200"/>
            <a:ext cx="7343280" cy="247608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Deploy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And run remix.execute() first on global.js then on deploy.js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you can check the deployment log in browser/deploy.log</a:t>
            </a:r>
            <a:endParaRPr b="0" lang="en-US" sz="2200" spc="-1" strike="noStrike"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You will find a lot more information in this great blog post: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https://blog.gnosis.pm/solidity-delegateproxy-contracts-e09957d0f201</a:t>
            </a:r>
            <a:endParaRPr b="0" lang="en-US" sz="22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Rationale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Storing contract code at creation time can cost up to: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200 * max_byte_code_length gas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200 * </a:t>
            </a:r>
            <a:r>
              <a:rPr b="0" lang="en-US" sz="2200" spc="-1" strike="noStrike">
                <a:latin typeface="Arial"/>
              </a:rPr>
              <a:t>24576 = 4915200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4915200 * 10 gwei = </a:t>
            </a:r>
            <a:r>
              <a:rPr b="0" lang="en-US" sz="2200" spc="-1" strike="noStrike">
                <a:latin typeface="Arial"/>
              </a:rPr>
              <a:t>49152000 gwei = 0.049152 ether = 9 EUR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see </a:t>
            </a:r>
            <a:r>
              <a:rPr b="0" lang="en-US" sz="2200" spc="-1" strike="noStrike">
                <a:latin typeface="Arial"/>
                <a:ea typeface="Noto Sans CJK SC Regular"/>
                <a:hlinkClick r:id="rId1"/>
              </a:rPr>
              <a:t>https://github.com/ethereum/EIPs/blob/master/EIPS/eip-170.md</a:t>
            </a:r>
            <a:r>
              <a:rPr b="0" lang="en-US" sz="2200" spc="-1" strike="noStrike">
                <a:latin typeface="Arial"/>
                <a:ea typeface="Noto Sans CJK SC Regular"/>
              </a:rPr>
              <a:t> for more infos on max_byte_code_length.</a:t>
            </a:r>
            <a:endParaRPr b="0" lang="en-US" sz="22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Proxy Contract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Using Proxy Contract pattern allows to save gas at deployment time. 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Useful when a lot of instances of the same contract require to be deployed.</a:t>
            </a:r>
            <a:endParaRPr b="0" lang="en-US" sz="22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Let’s Start to Proxy the AwardToken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Load the AwardToken code by running the command: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remix.loadgist('add9633c2b0101f6fda0aadcfe350f60')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0" y="2743200"/>
            <a:ext cx="10079640" cy="23076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Deploy AwardToken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Deploy the contract on the JavaScript VM. The transaction cost should be around: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1833112 gas * 10 gwei * 0.000000001 = 0,01833112 eth = 3,7 euros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6016680" y="1172520"/>
            <a:ext cx="2578680" cy="92340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1389960" y="3611880"/>
            <a:ext cx="6839640" cy="187452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Loading a generic proxy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28016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By running in the console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remix.loadurl('</a:t>
            </a:r>
            <a:r>
              <a:rPr b="0" lang="en-US" sz="2200" spc="-1" strike="noStrike">
                <a:latin typeface="Arial"/>
                <a:hlinkClick r:id="rId1"/>
              </a:rPr>
              <a:t>https://github.com/ethereum/remix-workshops/runningScript/proxyContract_AwardToken/GenericProxy.sol</a:t>
            </a:r>
            <a:r>
              <a:rPr b="0" lang="en-US" sz="2200" spc="-1" strike="noStrike">
                <a:latin typeface="Arial"/>
              </a:rPr>
              <a:t>')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This solidity contract is not directly usable and we need to add some modifications.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3291840" y="2834640"/>
            <a:ext cx="5523120" cy="110628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Generic Proxy?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The plan is to deploy the generic proxy and link it to the AwardToken.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We keep the same functionality but with less code to deploy and more gas saved.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- Instead of implementing all the function of AwardToken, we use the anonymous function to forward the call to the AwardToken code -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Generix Proxy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The forwarding happens line 12. see “delegatecall”.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We call the code of AwardToken (which is stored at “proxied”)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While keeping the same context (msg.sender and storage)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097280" y="2758680"/>
            <a:ext cx="6858000" cy="24778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2018-10-23T11:58:13Z</dcterms:created>
  <dc:creator/>
  <dc:description/>
  <dc:language>en-US</dc:language>
  <cp:lastModifiedBy/>
  <dcterms:modified xsi:type="dcterms:W3CDTF">2018-10-24T17:51:32Z</dcterms:modified>
  <cp:revision>84</cp:revision>
  <dc:subject/>
  <dc:title/>
</cp:coreProperties>
</file>