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331" r:id="rId4"/>
    <p:sldId id="333" r:id="rId5"/>
    <p:sldId id="334" r:id="rId6"/>
    <p:sldId id="336" r:id="rId7"/>
    <p:sldId id="337" r:id="rId8"/>
    <p:sldId id="338" r:id="rId9"/>
    <p:sldId id="345" r:id="rId10"/>
    <p:sldId id="339" r:id="rId11"/>
    <p:sldId id="346" r:id="rId12"/>
    <p:sldId id="34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0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pregister.jsp" TargetMode="External"/><Relationship Id="rId2" Type="http://schemas.openxmlformats.org/officeDocument/2006/relationships/hyperlink" Target="http://jspstudy.co.kr/myapp/ch18/login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../source/ch18/login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pregister.jsp" TargetMode="External"/><Relationship Id="rId2" Type="http://schemas.openxmlformats.org/officeDocument/2006/relationships/hyperlink" Target="http://jspstudy.co.kr/myapp/ch18/log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hyperlink" Target="../source/ch18/pupdate.j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../source/ch18/table.sq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18/pregister.jsp" TargetMode="External"/><Relationship Id="rId2" Type="http://schemas.openxmlformats.org/officeDocument/2006/relationships/hyperlink" Target="http://jspstudy.co.kr/myapp/ch18/pregister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18/login.jsp" TargetMode="External"/><Relationship Id="rId2" Type="http://schemas.openxmlformats.org/officeDocument/2006/relationships/hyperlink" Target="../source/ch18/log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hyperlink" Target="../source/ch18/pregister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5949280"/>
            <a:ext cx="6912768" cy="620964"/>
          </a:xfrm>
        </p:spPr>
        <p:txBody>
          <a:bodyPr/>
          <a:lstStyle/>
          <a:p>
            <a:r>
              <a:rPr lang="ko-KR" altLang="en-US" sz="4000" dirty="0" err="1" smtClean="0"/>
              <a:t>모바일웹</a:t>
            </a:r>
            <a:r>
              <a:rPr lang="ko-KR" altLang="en-US" sz="4000" dirty="0" smtClean="0"/>
              <a:t> 회원가입 및 로그인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Chapter18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ko-KR" altLang="en-US" dirty="0" smtClean="0"/>
              <a:t>로그인 성공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908720"/>
            <a:ext cx="7848872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회원 로그인 성공 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 smtClean="0">
                <a:ea typeface="굴림" charset="-127"/>
              </a:rPr>
              <a:t>실행화면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/>
              </a:rPr>
              <a:t>http://jspstudy.co.kr/myapp/</a:t>
            </a:r>
            <a:r>
              <a:rPr lang="en-US" altLang="ko-KR" sz="2000" kern="0" dirty="0">
                <a:ea typeface="굴림" charset="-127"/>
                <a:hlinkClick r:id="rId2"/>
              </a:rPr>
              <a:t>ch18/login.jsp</a:t>
            </a:r>
            <a:endParaRPr lang="en-US" altLang="ko-KR" sz="2000" kern="0" dirty="0">
              <a:ea typeface="굴림" charset="-127"/>
              <a:hlinkClick r:id="rId3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source/ch18/</a:t>
            </a:r>
            <a:r>
              <a:rPr lang="en-US" altLang="ko-KR" sz="2000" kern="0" dirty="0" err="1">
                <a:ea typeface="굴림" charset="-127"/>
                <a:hlinkClick r:id="rId4" action="ppaction://hlinkfile"/>
              </a:rPr>
              <a:t>login.jsp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ea typeface="굴림" charset="-127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 smtClean="0">
              <a:ea typeface="굴림" charset="-127"/>
            </a:endParaRPr>
          </a:p>
          <a:p>
            <a:pPr lvl="1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46628"/>
            <a:ext cx="2088345" cy="417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수정폼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회원정보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수정폼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페이지를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 smtClean="0">
                <a:ea typeface="굴림" charset="-127"/>
              </a:rPr>
              <a:t>실행화면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</a:t>
            </a:r>
            <a:r>
              <a:rPr lang="en-US" altLang="ko-KR" sz="2000" kern="0" dirty="0" smtClean="0">
                <a:ea typeface="굴림" charset="-127"/>
                <a:hlinkClick r:id="rId2"/>
              </a:rPr>
              <a:t>ch18/pudate.jsp</a:t>
            </a:r>
            <a:endParaRPr lang="en-US" altLang="ko-KR" sz="2000" kern="0" dirty="0">
              <a:ea typeface="굴림" charset="-127"/>
              <a:hlinkClick r:id="rId3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4" action="ppaction://hlinkfile"/>
              </a:rPr>
              <a:t>source/ch18/</a:t>
            </a:r>
            <a:r>
              <a:rPr lang="en-US" altLang="ko-KR" sz="2000" kern="0" dirty="0" err="1">
                <a:ea typeface="굴림" charset="-127"/>
                <a:hlinkClick r:id="rId4" action="ppaction://hlinkfile"/>
              </a:rPr>
              <a:t>pupdate.jsp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39888"/>
            <a:ext cx="1656184" cy="36804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95618"/>
            <a:ext cx="1728192" cy="38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0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323528" y="1028688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323528" y="3886208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ko-KR" altLang="en-US" sz="2400" dirty="0" err="1" smtClean="0"/>
              <a:t>모바일웹</a:t>
            </a:r>
            <a:r>
              <a:rPr lang="ko-KR" altLang="en-US" sz="2400" dirty="0" smtClean="0"/>
              <a:t> 회원가입 및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구축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ko-KR" sz="2400" dirty="0"/>
              <a:t>c</a:t>
            </a:r>
            <a:r>
              <a:rPr lang="en-US" altLang="ko-KR" sz="2400" dirty="0" smtClean="0"/>
              <a:t>h19</a:t>
            </a:r>
            <a:r>
              <a:rPr lang="ko-KR" altLang="en-US" sz="2400" dirty="0" smtClean="0"/>
              <a:t>에서 구현하게 되는 </a:t>
            </a:r>
            <a:r>
              <a:rPr lang="en-US" altLang="ko-KR" sz="2400" dirty="0" err="1" smtClean="0"/>
              <a:t>PhotoBlog</a:t>
            </a:r>
            <a:r>
              <a:rPr lang="ko-KR" altLang="en-US" sz="2400" dirty="0" smtClean="0"/>
              <a:t>의 회원가입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및 수정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로그인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기능을 만든다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4714884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모바일웹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회원가입 및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ko-KR" altLang="en-US" sz="2400" kern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정의 및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+mn-cs"/>
              </a:rPr>
              <a:t>설계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모바일웹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회원가입 및 로그인</a:t>
            </a:r>
            <a:r>
              <a:rPr lang="ko-KR" altLang="en-US" sz="2400" kern="0" dirty="0" smtClean="0">
                <a:latin typeface="+mn-lt"/>
                <a:ea typeface="굴림" charset="-127"/>
              </a:rPr>
              <a:t> 데이터베이스 설계 및 구현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251520" y="1166950"/>
            <a:ext cx="4464496" cy="658407"/>
            <a:chOff x="1296" y="1824"/>
            <a:chExt cx="2976" cy="432"/>
          </a:xfrm>
        </p:grpSpPr>
        <p:sp>
          <p:nvSpPr>
            <p:cNvPr id="8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기능 정의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1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055" y="2433514"/>
            <a:ext cx="4608512" cy="3816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kern="1200" dirty="0" err="1" smtClean="0">
                <a:solidFill>
                  <a:schemeClr val="tx1"/>
                </a:solidFill>
                <a:latin typeface="Arial" charset="0"/>
              </a:rPr>
              <a:t>모바일웹</a:t>
            </a:r>
            <a:r>
              <a:rPr lang="en-US" altLang="ko-KR" sz="2000" kern="12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회원가입 및 로그인 기능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회원 로그인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smtClean="0"/>
              <a:t>회원</a:t>
            </a:r>
            <a:r>
              <a:rPr lang="en-US" altLang="ko-KR" sz="2000" kern="1200" dirty="0"/>
              <a:t> </a:t>
            </a: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로그아웃</a:t>
            </a:r>
            <a:endParaRPr lang="ko-KR" altLang="en-US" sz="2000" kern="1200" dirty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회원정보 가입 기능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kern="1200" dirty="0" smtClean="0">
                <a:solidFill>
                  <a:schemeClr val="tx1"/>
                </a:solidFill>
                <a:latin typeface="Arial" charset="0"/>
              </a:rPr>
              <a:t>회원정보 수정 기능</a:t>
            </a:r>
            <a:endParaRPr lang="en-US" altLang="ko-KR" sz="2000" kern="12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ko-KR" sz="400" kern="12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16521"/>
            <a:ext cx="2730947" cy="49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JSP </a:t>
            </a:r>
            <a:r>
              <a:rPr lang="ko-KR" altLang="en-US" dirty="0">
                <a:ea typeface="굴림" charset="-127"/>
              </a:rPr>
              <a:t>페이지 및 클래스 정의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07504" y="931539"/>
            <a:ext cx="3816424" cy="553245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728" y="1934"/>
              <a:ext cx="2160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sz="1600" b="1" dirty="0">
                  <a:solidFill>
                    <a:srgbClr val="002060"/>
                  </a:solidFill>
                  <a:ea typeface="굴림" charset="-127"/>
                </a:rPr>
                <a:t>JSP </a:t>
              </a:r>
              <a:r>
                <a:rPr lang="ko-KR" altLang="en-US" sz="1600" b="1" dirty="0">
                  <a:solidFill>
                    <a:srgbClr val="002060"/>
                  </a:solidFill>
                  <a:ea typeface="굴림" charset="-127"/>
                </a:rPr>
                <a:t>페이지 및 클래스 정의</a:t>
              </a: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5" y="1738100"/>
            <a:ext cx="8499261" cy="42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데이터베이스 설계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79512" y="1484784"/>
            <a:ext cx="4464496" cy="658407"/>
            <a:chOff x="1296" y="1824"/>
            <a:chExt cx="2976" cy="432"/>
          </a:xfrm>
        </p:grpSpPr>
        <p:sp>
          <p:nvSpPr>
            <p:cNvPr id="7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회원가입 테이블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1" y="2564904"/>
            <a:ext cx="84954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테이블 만들기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692696"/>
            <a:ext cx="822960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800100" lvl="1"/>
            <a:r>
              <a:rPr lang="en-US" altLang="ko-KR" sz="2000" kern="0" dirty="0" smtClean="0">
                <a:latin typeface="+mn-ea"/>
                <a:hlinkClick r:id="rId2" action="ppaction://hlinkfile"/>
              </a:rPr>
              <a:t>source/ch18/</a:t>
            </a:r>
            <a:r>
              <a:rPr lang="en-US" altLang="ko-KR" sz="2000" kern="0" dirty="0" err="1" smtClean="0">
                <a:latin typeface="+mn-ea"/>
                <a:hlinkClick r:id="rId2" action="ppaction://hlinkfile"/>
              </a:rPr>
              <a:t>table.sql</a:t>
            </a:r>
            <a:endParaRPr lang="en-US" altLang="ko-KR" sz="2000" kern="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08"/>
            <a:ext cx="6192688" cy="45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회원가입</a:t>
            </a:r>
            <a:r>
              <a:rPr lang="en-US" altLang="ko-KR" dirty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및 로그인 </a:t>
            </a:r>
            <a:r>
              <a:rPr lang="ko-KR" altLang="en-US" dirty="0">
                <a:ea typeface="굴림" charset="-127"/>
              </a:rPr>
              <a:t>프로그램 구현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611560" y="970393"/>
            <a:ext cx="7128792" cy="658407"/>
            <a:chOff x="1296" y="1824"/>
            <a:chExt cx="2976" cy="432"/>
          </a:xfrm>
        </p:grpSpPr>
        <p:sp>
          <p:nvSpPr>
            <p:cNvPr id="23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회원가입</a:t>
              </a:r>
              <a:r>
                <a:rPr lang="en-US" altLang="ko-KR" b="1" dirty="0">
                  <a:solidFill>
                    <a:srgbClr val="002060"/>
                  </a:solidFill>
                  <a:ea typeface="굴림" charset="-127"/>
                </a:rPr>
                <a:t> </a:t>
              </a:r>
              <a:r>
                <a:rPr lang="en-US" altLang="ko-KR" b="1" dirty="0" smtClean="0">
                  <a:solidFill>
                    <a:srgbClr val="002060"/>
                  </a:solidFill>
                  <a:ea typeface="굴림" charset="-127"/>
                </a:rPr>
                <a:t> 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로그인</a:t>
              </a:r>
              <a:r>
                <a:rPr lang="en-US" altLang="ko-KR" b="1" dirty="0" smtClean="0">
                  <a:solidFill>
                    <a:srgbClr val="002060"/>
                  </a:solidFill>
                  <a:ea typeface="굴림" charset="-127"/>
                </a:rPr>
                <a:t> </a:t>
              </a:r>
              <a:r>
                <a:rPr lang="ko-KR" altLang="en-US" b="1" dirty="0" err="1" smtClean="0">
                  <a:solidFill>
                    <a:srgbClr val="002060"/>
                  </a:solidFill>
                  <a:ea typeface="굴림" charset="-127"/>
                </a:rPr>
                <a:t>회원수정</a:t>
              </a:r>
              <a:r>
                <a:rPr lang="en-US" altLang="ko-KR" b="1" dirty="0" smtClean="0">
                  <a:solidFill>
                    <a:srgbClr val="002060"/>
                  </a:solidFill>
                  <a:ea typeface="굴림" charset="-127"/>
                </a:rPr>
                <a:t> </a:t>
              </a:r>
              <a:r>
                <a:rPr lang="ko-KR" altLang="en-US" b="1" dirty="0" smtClean="0">
                  <a:solidFill>
                    <a:srgbClr val="002060"/>
                  </a:solidFill>
                  <a:ea typeface="굴림" charset="-127"/>
                </a:rPr>
                <a:t>로그아웃 흐름도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26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48" y="1935238"/>
            <a:ext cx="7918648" cy="42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기본폼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회원가입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기본폼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페이지를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실행화면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2"/>
              </a:rPr>
              <a:t>http://</a:t>
            </a:r>
            <a:r>
              <a:rPr lang="en-US" altLang="ko-KR" sz="2000" dirty="0" smtClean="0">
                <a:ea typeface="굴림" charset="-127"/>
                <a:hlinkClick r:id="rId2"/>
              </a:rPr>
              <a:t>jspstudy.co.kr/myapp/</a:t>
            </a:r>
            <a:r>
              <a:rPr lang="en-US" altLang="ko-KR" sz="2000" kern="0" dirty="0">
                <a:ea typeface="굴림" charset="-127"/>
                <a:hlinkClick r:id="rId2"/>
              </a:rPr>
              <a:t>ch18/pregister.jsp</a:t>
            </a:r>
            <a:endParaRPr lang="en-US" altLang="ko-KR" sz="2000" kern="0" dirty="0" smtClean="0">
              <a:latin typeface="+mn-lt"/>
              <a:ea typeface="굴림" charset="-127"/>
              <a:hlinkClick r:id="rId3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kern="0" dirty="0" smtClean="0">
                <a:latin typeface="+mn-lt"/>
                <a:ea typeface="굴림" charset="-127"/>
                <a:hlinkClick r:id="rId3" action="ppaction://hlinkfile"/>
              </a:rPr>
              <a:t>source/ch18/</a:t>
            </a:r>
            <a:r>
              <a:rPr lang="en-US" altLang="ko-KR" sz="2000" kern="0" dirty="0" err="1" smtClean="0">
                <a:latin typeface="+mn-lt"/>
                <a:ea typeface="굴림" charset="-127"/>
                <a:hlinkClick r:id="rId3" action="ppaction://hlinkfile"/>
              </a:rPr>
              <a:t>pregister.jsp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78805"/>
            <a:ext cx="1510700" cy="33571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01" y="2800400"/>
            <a:ext cx="1487059" cy="33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로그인 </a:t>
            </a:r>
            <a:r>
              <a:rPr lang="ko-KR" altLang="en-US" dirty="0" err="1" smtClean="0"/>
              <a:t>기본폼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4375" y="105273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로그인 </a:t>
            </a:r>
            <a:r>
              <a:rPr lang="ko-KR" altLang="en-US" sz="2000" kern="0" dirty="0" err="1" smtClean="0">
                <a:latin typeface="+mn-lt"/>
                <a:ea typeface="굴림" charset="-127"/>
              </a:rPr>
              <a:t>입력폼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 페이지를 작성하고 저장</a:t>
            </a:r>
            <a:endParaRPr lang="en-US" altLang="ko-KR" sz="2000" kern="0" dirty="0" smtClean="0">
              <a:latin typeface="+mn-lt"/>
              <a:ea typeface="굴림" charset="-127"/>
              <a:hlinkClick r:id="rId2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실행화면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/>
              </a:rPr>
              <a:t>http://</a:t>
            </a:r>
            <a:r>
              <a:rPr lang="en-US" altLang="ko-KR" sz="2000" dirty="0" smtClean="0">
                <a:ea typeface="굴림" charset="-127"/>
                <a:hlinkClick r:id="rId3"/>
              </a:rPr>
              <a:t>jspstudy.co.kr/myapp/</a:t>
            </a:r>
            <a:r>
              <a:rPr lang="en-US" altLang="ko-KR" sz="2000" kern="0" dirty="0" smtClean="0">
                <a:ea typeface="굴림" charset="-127"/>
                <a:hlinkClick r:id="rId3"/>
              </a:rPr>
              <a:t>ch18/login.jsp</a:t>
            </a:r>
            <a:endParaRPr lang="en-US" altLang="ko-KR" sz="2000" kern="0" dirty="0">
              <a:ea typeface="굴림" charset="-127"/>
              <a:hlinkClick r:id="rId4" action="ppaction://hlinkfile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ko-KR" altLang="en-US" sz="2000" dirty="0" err="1">
                <a:ea typeface="굴림" charset="-127"/>
              </a:rPr>
              <a:t>실행소스</a:t>
            </a:r>
            <a:r>
              <a:rPr lang="ko-KR" altLang="en-US" sz="2000" dirty="0">
                <a:ea typeface="굴림" charset="-127"/>
              </a:rPr>
              <a:t> 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kern="0" dirty="0">
                <a:ea typeface="굴림" charset="-127"/>
                <a:hlinkClick r:id="rId2" action="ppaction://hlinkfile"/>
              </a:rPr>
              <a:t>source/ch18/</a:t>
            </a:r>
            <a:r>
              <a:rPr lang="en-US" altLang="ko-KR" sz="2000" kern="0" dirty="0" err="1">
                <a:ea typeface="굴림" charset="-127"/>
                <a:hlinkClick r:id="rId2" action="ppaction://hlinkfile"/>
              </a:rPr>
              <a:t>login.jsp</a:t>
            </a:r>
            <a:endParaRPr lang="en-US" altLang="ko-KR" sz="2000" kern="0" dirty="0">
              <a:ea typeface="굴림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838360"/>
            <a:ext cx="1728192" cy="384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38360"/>
            <a:ext cx="1728192" cy="38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885</TotalTime>
  <Words>177</Words>
  <Application>Microsoft Office PowerPoint</Application>
  <PresentationFormat>화면 슬라이드 쇼(4:3)</PresentationFormat>
  <Paragraphs>63</Paragraphs>
  <Slides>12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Verdana</vt:lpstr>
      <vt:lpstr>Wingdings</vt:lpstr>
      <vt:lpstr>최종템블릿</vt:lpstr>
      <vt:lpstr>Image</vt:lpstr>
      <vt:lpstr>Chapter18  </vt:lpstr>
      <vt:lpstr>Contents</vt:lpstr>
      <vt:lpstr>모바일웹 회원가입 정의</vt:lpstr>
      <vt:lpstr>JSP 페이지 및 클래스 정의</vt:lpstr>
      <vt:lpstr>데이터베이스 설계</vt:lpstr>
      <vt:lpstr>테이블 만들기</vt:lpstr>
      <vt:lpstr>회원가입 및 로그인 프로그램 구현</vt:lpstr>
      <vt:lpstr>회원가입 기본폼 작성</vt:lpstr>
      <vt:lpstr>회원 로그인 기본폼 작성</vt:lpstr>
      <vt:lpstr>회원 로그인 성공 </vt:lpstr>
      <vt:lpstr>회원정보 수정폼 작성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dita810</cp:lastModifiedBy>
  <cp:revision>185</cp:revision>
  <dcterms:created xsi:type="dcterms:W3CDTF">2013-12-17T00:44:17Z</dcterms:created>
  <dcterms:modified xsi:type="dcterms:W3CDTF">2023-06-02T02:48:22Z</dcterms:modified>
</cp:coreProperties>
</file>