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41" r:id="rId4"/>
    <p:sldId id="343" r:id="rId5"/>
    <p:sldId id="344" r:id="rId6"/>
    <p:sldId id="345" r:id="rId7"/>
    <p:sldId id="342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4.jsp" TargetMode="External"/><Relationship Id="rId2" Type="http://schemas.openxmlformats.org/officeDocument/2006/relationships/hyperlink" Target="http://jspstudy.co.kr/myapp/ch18/jstl/coreTags4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5.jsp" TargetMode="External"/><Relationship Id="rId2" Type="http://schemas.openxmlformats.org/officeDocument/2006/relationships/hyperlink" Target="http://jspstudy.co.kr/myapp/ch18/jstl/coreTags5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6.jsp" TargetMode="External"/><Relationship Id="rId2" Type="http://schemas.openxmlformats.org/officeDocument/2006/relationships/hyperlink" Target="http://jspstudy.co.kr/myapp/ch18/jstl/coreTags6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1.jsp" TargetMode="External"/><Relationship Id="rId2" Type="http://schemas.openxmlformats.org/officeDocument/2006/relationships/hyperlink" Target="http://jspstudy.co.kr/myapp/ch18/jstl/fmt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2.jsp" TargetMode="External"/><Relationship Id="rId2" Type="http://schemas.openxmlformats.org/officeDocument/2006/relationships/hyperlink" Target="http://jspstudy.co.kr/myapp/ch18/jstl/fmtTags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3.jsp" TargetMode="External"/><Relationship Id="rId2" Type="http://schemas.openxmlformats.org/officeDocument/2006/relationships/hyperlink" Target="http://jspstudy.co.kr/myapp/ch18/jstl/fmtTags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note.properties" TargetMode="External"/><Relationship Id="rId2" Type="http://schemas.openxmlformats.org/officeDocument/2006/relationships/hyperlink" Target="http://jspstudy.co.kr/myapp/ch18/jstl/fmtTags4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../source/ch18/jstl/fmtTags4.j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sqlTags1.jsp" TargetMode="External"/><Relationship Id="rId2" Type="http://schemas.openxmlformats.org/officeDocument/2006/relationships/hyperlink" Target="http://jspstudy.co.kr/myapp/ch18/jstl/sql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sqlTags2.jsp" TargetMode="External"/><Relationship Id="rId2" Type="http://schemas.openxmlformats.org/officeDocument/2006/relationships/hyperlink" Target="http://jspstudy.co.kr/myapp/ch18/jstl/sqlTags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unctionsTags.jsp" TargetMode="External"/><Relationship Id="rId2" Type="http://schemas.openxmlformats.org/officeDocument/2006/relationships/hyperlink" Target="http://jspstudy.co.kr/myapp/ch18/jstl/functionsTags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mcat.apache.org/taglibs/stand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1.jsp" TargetMode="External"/><Relationship Id="rId2" Type="http://schemas.openxmlformats.org/officeDocument/2006/relationships/hyperlink" Target="http://jspstudy.co.kr/myapp/ch18/jstl/core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2.html" TargetMode="External"/><Relationship Id="rId2" Type="http://schemas.openxmlformats.org/officeDocument/2006/relationships/hyperlink" Target="http://jspstudy.co.kr/myapp/ch18/jstl/coreTags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../source/ch18/jstl/coreTags2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3.jsp" TargetMode="External"/><Relationship Id="rId2" Type="http://schemas.openxmlformats.org/officeDocument/2006/relationships/hyperlink" Target="http://jspstudy.co.kr/myapp/ch18/jstl/coreTags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ko-KR" altLang="en-US" sz="4000" dirty="0" smtClean="0"/>
              <a:t>표현언어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EL)</a:t>
            </a:r>
            <a:r>
              <a:rPr lang="ko-KR" altLang="en-US" sz="4000" dirty="0" smtClean="0"/>
              <a:t>와 </a:t>
            </a:r>
            <a:r>
              <a:rPr lang="en-US" sz="4000" dirty="0" smtClean="0"/>
              <a:t>JSTL </a:t>
            </a:r>
            <a:r>
              <a:rPr lang="en-US" altLang="ko-KR" sz="4000" dirty="0" smtClean="0"/>
              <a:t>2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Chapter20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&lt;c:import&gt;, &lt;c:param&gt;, &lt;c:url&gt;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78193"/>
            <a:ext cx="5976664" cy="2873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861048"/>
            <a:ext cx="504056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&lt;c:redirect&gt;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jspstudy.co.kr/myapp/ch20/jstl/coreTags5.jsp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/coreTags5.jsp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9218" name="Picture 2" descr="D:\2019년 JSP및서블릿 최종원고\ch18\그림\18_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36912"/>
            <a:ext cx="764515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&lt;c:catch&gt;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jspstudy.co.kr/myapp/ch20/jstl/coreTags6.jsp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/coreTags6.jsp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2989024"/>
            <a:ext cx="8526403" cy="267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Formatting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1" y="2132856"/>
            <a:ext cx="8421071" cy="43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5" y="1196752"/>
            <a:ext cx="82867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&lt;fmt:requestEncoding&gt;, &lt;fmt:setLocale&gt;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jspstudy.co.kr/myapp/ch20/jstl/fmtTags1.jsp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/fmtTags1.jsp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3068960"/>
            <a:ext cx="5210150" cy="3481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&lt;fmt:formatNumber&gt;, &lt;fmt:parseNumber&gt;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jspstudy.co.kr/myapp/ch20/jstl/fmtTags2.jsp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/fmtTags2.jsp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068960"/>
            <a:ext cx="6755958" cy="316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&lt;fmt:formatDate/&gt;, &lt;fmt:parseDate/&gt;, &lt;fmt:timeZone/&gt;, &lt;fmt:setTimeZone/&gt;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jspstudy.co.kr/myapp/ch20/jstl/fmtTags3.jsp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/fmtTags3.jsp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14737"/>
            <a:ext cx="6984776" cy="281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&lt;fmt:setBundle/&gt;, &lt;fmt:message/&gt;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jspstudy.co.kr/myapp/ch20/jstl/fmtTags4.jsp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</a:t>
            </a:r>
            <a:r>
              <a:rPr lang="en-US" altLang="ko-KR" sz="2000" dirty="0" err="1" smtClean="0">
                <a:hlinkClick r:id="rId3" action="ppaction://hlinkfile"/>
              </a:rPr>
              <a:t>note.properties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4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/fmtTags4.jsp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717032"/>
            <a:ext cx="8580489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SQL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72400" cy="315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&lt;sql:setDataSource&gt;, &lt;sql:query&gt;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jspstudy.co.kr/myapp/ch20/jstl/sqlTags1.jsp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/sqlTags1.jsp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2780928"/>
            <a:ext cx="8277013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JSTL</a:t>
            </a:r>
            <a:r>
              <a:rPr lang="ko-KR" altLang="en-US" sz="2400" dirty="0" smtClean="0"/>
              <a:t>의 이해와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JSTL(JSP Standard Tag Library)</a:t>
            </a:r>
            <a:r>
              <a:rPr lang="ko-KR" altLang="en-US" sz="2400" dirty="0" smtClean="0"/>
              <a:t> 기능을 예제 중심적으로 만들어 보고 이해를 한다</a:t>
            </a:r>
            <a:r>
              <a:rPr lang="en-US" altLang="ko-KR" sz="2400" dirty="0" smtClean="0"/>
              <a:t>..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smtClean="0">
                <a:ea typeface="굴림" charset="-127"/>
              </a:rPr>
              <a:t>JSTL</a:t>
            </a:r>
            <a:r>
              <a:rPr lang="ko-KR" altLang="en-US" sz="2400" kern="0" dirty="0" smtClean="0">
                <a:ea typeface="굴림" charset="-127"/>
              </a:rPr>
              <a:t>의 기본 문법 종류 및 예제 학습</a:t>
            </a:r>
            <a:endParaRPr lang="en-US" altLang="ko-KR" sz="2400" kern="0" dirty="0" smtClean="0">
              <a:ea typeface="굴림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&lt;sql:update&gt;, &lt;sql:param&gt;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jspstudy.co.kr/myapp/ch20/jstl/sqlTags2.jsp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/sqlTags2.jsp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580068"/>
            <a:ext cx="6796239" cy="3976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함수</a:t>
            </a:r>
            <a:r>
              <a:rPr lang="en-US" altLang="ko-KR" dirty="0" smtClean="0">
                <a:ea typeface="굴림" charset="-127"/>
              </a:rPr>
              <a:t>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함수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(Functions)</a:t>
            </a: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2" y="1387996"/>
            <a:ext cx="7120408" cy="530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함수</a:t>
            </a:r>
            <a:r>
              <a:rPr lang="en-US" altLang="ko-KR" dirty="0" smtClean="0">
                <a:ea typeface="굴림" charset="-127"/>
              </a:rPr>
              <a:t>(Functions)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JSTL</a:t>
            </a:r>
            <a:r>
              <a:rPr lang="ko-KR" altLang="en-US" sz="2400" dirty="0" smtClean="0">
                <a:solidFill>
                  <a:schemeClr val="tx1"/>
                </a:solidFill>
              </a:rPr>
              <a:t>의 함수</a:t>
            </a:r>
            <a:r>
              <a:rPr lang="en-US" altLang="ko-KR" sz="2400" dirty="0" smtClean="0">
                <a:solidFill>
                  <a:schemeClr val="tx1"/>
                </a:solidFill>
              </a:rPr>
              <a:t>(Functions)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jspstudy.co.kr/myapp/ch20/jstl/functionsTags.jsp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functionsTags.jsp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381250"/>
            <a:ext cx="5648325" cy="43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이해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ko-KR" altLang="en-US" sz="2000" b="0" dirty="0" smtClean="0"/>
              <a:t>표준 태그 라이브러리</a:t>
            </a:r>
            <a:r>
              <a:rPr lang="en-US" altLang="ko-KR" sz="2000" b="0" dirty="0" smtClean="0"/>
              <a:t>(JSP Standard Tag Library)</a:t>
            </a:r>
            <a:r>
              <a:rPr lang="ko-KR" altLang="en-US" sz="2000" b="0" dirty="0" smtClean="0"/>
              <a:t>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페이지에서 일반적인 핵심 기능을 캡슐화 하여 제공되는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태그의 컬렉션입니다</a:t>
            </a:r>
            <a:r>
              <a:rPr lang="en-US" altLang="ko-KR" sz="2000" b="0" dirty="0" smtClean="0"/>
              <a:t>. JSTL</a:t>
            </a:r>
            <a:r>
              <a:rPr lang="ko-KR" altLang="en-US" sz="2000" b="0" dirty="0" smtClean="0"/>
              <a:t>은 일반적인 반복 및 조건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포매팅 작업</a:t>
            </a:r>
            <a:r>
              <a:rPr lang="en-US" altLang="ko-KR" sz="2000" b="0" dirty="0" smtClean="0"/>
              <a:t>, XML </a:t>
            </a:r>
            <a:r>
              <a:rPr lang="ko-KR" altLang="en-US" sz="2000" b="0" dirty="0" smtClean="0"/>
              <a:t>문서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국제화 태그 및 </a:t>
            </a:r>
            <a:r>
              <a:rPr lang="en-US" altLang="ko-KR" sz="2000" b="0" dirty="0" smtClean="0"/>
              <a:t>SQL </a:t>
            </a:r>
            <a:r>
              <a:rPr lang="ko-KR" altLang="en-US" sz="2000" b="0" dirty="0" smtClean="0"/>
              <a:t>태그 조작을 위한 태그에 대한 지원을 하고 있습니다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또한 </a:t>
            </a:r>
            <a:r>
              <a:rPr lang="en-US" altLang="ko-KR" sz="2000" b="0" dirty="0" smtClean="0"/>
              <a:t>JSTL </a:t>
            </a:r>
            <a:r>
              <a:rPr lang="ko-KR" altLang="en-US" sz="2000" b="0" dirty="0" smtClean="0"/>
              <a:t>태그를 사용하여 기존 사용자 정의 태그를 통합하기위한 프레임 워크를 제공합니다</a:t>
            </a:r>
            <a:r>
              <a:rPr lang="en-US" altLang="ko-KR" sz="2000" b="0" dirty="0" smtClean="0"/>
              <a:t>. </a:t>
            </a:r>
          </a:p>
          <a:p>
            <a:pPr>
              <a:lnSpc>
                <a:spcPct val="150000"/>
              </a:lnSpc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설치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 smtClean="0">
                <a:ea typeface="굴림" charset="-127"/>
              </a:rPr>
              <a:t>Taglibs </a:t>
            </a:r>
            <a:r>
              <a:rPr lang="ko-KR" altLang="en-US" sz="2000" dirty="0" smtClean="0">
                <a:ea typeface="굴림" charset="-127"/>
              </a:rPr>
              <a:t>사이트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hlinkClick r:id="rId2"/>
              </a:rPr>
              <a:t>http://tomcat.apache.org/taglibs/standard</a:t>
            </a: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1772816"/>
            <a:ext cx="4176464" cy="40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605622"/>
            <a:ext cx="3312368" cy="46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 bwMode="auto">
          <a:xfrm>
            <a:off x="2915816" y="2204864"/>
            <a:ext cx="288032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221902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압축해제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31932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복사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2915816" y="3068960"/>
            <a:ext cx="288032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D:\2019년 JSP및서블릿 최종원고\ch18\그림\18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97" y="3501008"/>
            <a:ext cx="4945187" cy="30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태그의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태그의 종류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0" y="1981200"/>
            <a:ext cx="8789580" cy="24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Core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60240"/>
            <a:ext cx="690004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08023"/>
            <a:ext cx="6198840" cy="7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&lt;c:out&gt;, &lt;c:set&gt;, &lt;c:remove&gt;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708920"/>
            <a:ext cx="7395457" cy="352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&lt;c:if&gt;, &lt;c:choose&gt;, &lt;c:when&gt;, &lt;c:otherwise&gt;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4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/coreTags2.jsp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356991"/>
            <a:ext cx="6336704" cy="338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&lt;c:forEach&gt;, &lt;c:forTokens&gt;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jspstudy.co.kr/myapp/ch20/jstl/coreTags3.jsp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jstl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/coreTags3.jsp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708920"/>
            <a:ext cx="7365306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1049</TotalTime>
  <Words>486</Words>
  <Application>Microsoft Office PowerPoint</Application>
  <PresentationFormat>화면 슬라이드 쇼(4:3)</PresentationFormat>
  <Paragraphs>142</Paragraphs>
  <Slides>23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Chapter20  </vt:lpstr>
      <vt:lpstr>Contents</vt:lpstr>
      <vt:lpstr>JSTL의 이해</vt:lpstr>
      <vt:lpstr>JSTL의 설치</vt:lpstr>
      <vt:lpstr>JSTL의 태그의 종류</vt:lpstr>
      <vt:lpstr>JSTL의 Core 태그</vt:lpstr>
      <vt:lpstr>JSTL의 Core 태그</vt:lpstr>
      <vt:lpstr>JSTL의 Core 태그</vt:lpstr>
      <vt:lpstr>JSTL의 Core 태그</vt:lpstr>
      <vt:lpstr>JSTL의 Core 태그</vt:lpstr>
      <vt:lpstr>JSTL의 Core 태그</vt:lpstr>
      <vt:lpstr>JSTL의 Core 태그</vt:lpstr>
      <vt:lpstr>JSTL의 Formatting 태그</vt:lpstr>
      <vt:lpstr>JSTL의 Formatting 태그</vt:lpstr>
      <vt:lpstr>JSTL의 Formatting 태그</vt:lpstr>
      <vt:lpstr>JSTL의 Formatting 태그</vt:lpstr>
      <vt:lpstr>JSTL의 Formatting 태그</vt:lpstr>
      <vt:lpstr>JSTL의 SQL 태그</vt:lpstr>
      <vt:lpstr>JSTL의 SQL 태그</vt:lpstr>
      <vt:lpstr>JSTL의 SQL 태그</vt:lpstr>
      <vt:lpstr>JSTL의 함수(Functions)</vt:lpstr>
      <vt:lpstr>JSTL의 함수(Functions) 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dita810</cp:lastModifiedBy>
  <cp:revision>230</cp:revision>
  <dcterms:created xsi:type="dcterms:W3CDTF">2013-12-17T00:44:17Z</dcterms:created>
  <dcterms:modified xsi:type="dcterms:W3CDTF">2023-06-01T07:56:43Z</dcterms:modified>
</cp:coreProperties>
</file>