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318" r:id="rId3"/>
    <p:sldId id="349" r:id="rId4"/>
    <p:sldId id="343" r:id="rId5"/>
    <p:sldId id="344" r:id="rId6"/>
    <p:sldId id="345" r:id="rId7"/>
    <p:sldId id="346" r:id="rId8"/>
    <p:sldId id="347" r:id="rId9"/>
    <p:sldId id="348" r:id="rId10"/>
    <p:sldId id="350" r:id="rId11"/>
    <p:sldId id="351" r:id="rId12"/>
    <p:sldId id="352" r:id="rId13"/>
    <p:sldId id="353" r:id="rId14"/>
    <p:sldId id="354" r:id="rId15"/>
    <p:sldId id="355" r:id="rId16"/>
    <p:sldId id="34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FEB"/>
    <a:srgbClr val="375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4514" autoAdjust="0"/>
  </p:normalViewPr>
  <p:slideViewPr>
    <p:cSldViewPr>
      <p:cViewPr varScale="1">
        <p:scale>
          <a:sx n="102" d="100"/>
          <a:sy n="102" d="100"/>
        </p:scale>
        <p:origin x="3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3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Test</a:t>
            </a:r>
            <a:br>
              <a:rPr lang="en-US" sz="13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css</a:t>
            </a:r>
            <a:r>
              <a:rPr lang="en-US" sz="6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selectors</a:t>
            </a:r>
            <a:endParaRPr lang="ru-RU" sz="6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9. </a:t>
            </a:r>
            <a:r>
              <a:rPr lang="ru-RU" b="1" dirty="0"/>
              <a:t>Что собой представляет каждый элемент в </a:t>
            </a:r>
            <a:r>
              <a:rPr lang="ru-RU" b="1" dirty="0" err="1"/>
              <a:t>html</a:t>
            </a:r>
            <a:r>
              <a:rPr lang="ru-RU" b="1" dirty="0"/>
              <a:t>-документе?</a:t>
            </a:r>
            <a:endParaRPr lang="ru-RU" b="1" u="none" strike="noStrike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908720"/>
            <a:ext cx="8928992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a.  Прямоугольник, который </a:t>
            </a:r>
            <a:r>
              <a:rPr lang="ru-RU" b="1" dirty="0"/>
              <a:t>имеет ширину, высоту, </a:t>
            </a:r>
            <a:r>
              <a:rPr lang="ru-RU" b="1" dirty="0" smtClean="0"/>
              <a:t>внутренние</a:t>
            </a:r>
          </a:p>
          <a:p>
            <a:r>
              <a:rPr lang="ru-RU" b="1" dirty="0" smtClean="0"/>
              <a:t>     </a:t>
            </a:r>
            <a:r>
              <a:rPr lang="ru-RU" b="1" dirty="0"/>
              <a:t>отступы, границы (рамку) и внешние отступы.</a:t>
            </a:r>
          </a:p>
          <a:p>
            <a:r>
              <a:rPr lang="ru-RU" b="1" dirty="0"/>
              <a:t>b.  строку, у которой есть только высота и ширина</a:t>
            </a:r>
          </a:p>
          <a:p>
            <a:r>
              <a:rPr lang="ru-RU" b="1" dirty="0" smtClean="0"/>
              <a:t>c.  набор </a:t>
            </a:r>
            <a:r>
              <a:rPr lang="ru-RU" b="1" dirty="0"/>
              <a:t>символов, из которые браузер формирует визуальный </a:t>
            </a:r>
            <a:endParaRPr lang="ru-RU" b="1" dirty="0" smtClean="0"/>
          </a:p>
          <a:p>
            <a:r>
              <a:rPr lang="ru-RU" b="1" dirty="0" smtClean="0"/>
              <a:t>    элемент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278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10. </a:t>
            </a:r>
            <a:r>
              <a:rPr lang="ru-RU" b="1" dirty="0"/>
              <a:t>С помощью какого свойства мы можем менять модель поведения элемента в документе?</a:t>
            </a:r>
          </a:p>
          <a:p>
            <a:pPr lvl="0"/>
            <a:endParaRPr lang="ru-RU" b="1" u="none" strike="noStrike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628800"/>
            <a:ext cx="8928992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a.  display</a:t>
            </a:r>
          </a:p>
          <a:p>
            <a:r>
              <a:rPr lang="en-US" b="1" dirty="0"/>
              <a:t>b.  border</a:t>
            </a:r>
          </a:p>
          <a:p>
            <a:r>
              <a:rPr lang="en-US" b="1" dirty="0"/>
              <a:t>c.  block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45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11</a:t>
            </a:r>
            <a:r>
              <a:rPr lang="uk-UA" dirty="0" smtClean="0"/>
              <a:t>. </a:t>
            </a:r>
            <a:r>
              <a:rPr lang="ru-RU" b="1" dirty="0"/>
              <a:t>Если у элемента </a:t>
            </a:r>
            <a:r>
              <a:rPr lang="ru-RU" b="1" dirty="0" smtClean="0"/>
              <a:t>заданы</a:t>
            </a:r>
          </a:p>
          <a:p>
            <a:pPr lvl="0"/>
            <a:r>
              <a:rPr lang="ru-RU" b="1" dirty="0" smtClean="0"/>
              <a:t>- ширина </a:t>
            </a:r>
            <a:r>
              <a:rPr lang="ru-RU" b="1" dirty="0"/>
              <a:t>200px</a:t>
            </a:r>
            <a:r>
              <a:rPr lang="ru-RU" b="1" dirty="0" smtClean="0"/>
              <a:t>,</a:t>
            </a:r>
          </a:p>
          <a:p>
            <a:pPr lvl="0"/>
            <a:r>
              <a:rPr lang="en-US" b="1" dirty="0" smtClean="0"/>
              <a:t>- </a:t>
            </a:r>
            <a:r>
              <a:rPr lang="ru-RU" b="1" dirty="0" smtClean="0"/>
              <a:t>внутренние </a:t>
            </a:r>
            <a:r>
              <a:rPr lang="ru-RU" b="1" dirty="0"/>
              <a:t>отступы </a:t>
            </a:r>
            <a:r>
              <a:rPr lang="en-US" b="1" dirty="0" smtClean="0"/>
              <a:t>padding </a:t>
            </a:r>
            <a:r>
              <a:rPr lang="ru-RU" b="1" dirty="0" smtClean="0"/>
              <a:t>20px</a:t>
            </a:r>
            <a:endParaRPr lang="en-US" b="1" dirty="0" smtClean="0"/>
          </a:p>
          <a:p>
            <a:pPr marL="285750" lvl="0" indent="-285750">
              <a:buFontTx/>
              <a:buChar char="-"/>
            </a:pPr>
            <a:r>
              <a:rPr lang="ru-RU" b="1" dirty="0" smtClean="0"/>
              <a:t>и </a:t>
            </a:r>
            <a:r>
              <a:rPr lang="en-US" b="1" dirty="0" smtClean="0"/>
              <a:t>border</a:t>
            </a:r>
            <a:r>
              <a:rPr lang="ru-RU" b="1" dirty="0" smtClean="0"/>
              <a:t> 3px</a:t>
            </a:r>
            <a:endParaRPr lang="en-US" b="1" dirty="0" smtClean="0"/>
          </a:p>
          <a:p>
            <a:pPr marL="285750" lvl="0" indent="-285750">
              <a:buFontTx/>
              <a:buChar char="-"/>
            </a:pPr>
            <a:endParaRPr lang="en-US" b="1" dirty="0"/>
          </a:p>
          <a:p>
            <a:pPr lvl="0"/>
            <a:r>
              <a:rPr lang="ru-RU" b="1" dirty="0" smtClean="0"/>
              <a:t> </a:t>
            </a:r>
            <a:r>
              <a:rPr lang="ru-RU" b="1" dirty="0"/>
              <a:t>какой размер </a:t>
            </a:r>
            <a:r>
              <a:rPr lang="en-US" b="1" dirty="0" smtClean="0"/>
              <a:t> </a:t>
            </a:r>
            <a:r>
              <a:rPr lang="ru-RU" b="1" dirty="0" smtClean="0"/>
              <a:t>по </a:t>
            </a:r>
            <a:r>
              <a:rPr lang="ru-RU" b="1" dirty="0"/>
              <a:t>умолчанию </a:t>
            </a:r>
            <a:r>
              <a:rPr lang="ru-RU" b="1" dirty="0" smtClean="0"/>
              <a:t>элемент </a:t>
            </a:r>
            <a:r>
              <a:rPr lang="ru-RU" b="1" dirty="0"/>
              <a:t>занимает в документе?</a:t>
            </a:r>
            <a:endParaRPr lang="ru-RU" b="1" u="none" strike="noStrike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68" y="2492896"/>
            <a:ext cx="8928992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a.  200px</a:t>
            </a:r>
          </a:p>
          <a:p>
            <a:r>
              <a:rPr lang="fr-FR" b="1" dirty="0"/>
              <a:t>b.  223px</a:t>
            </a:r>
          </a:p>
          <a:p>
            <a:r>
              <a:rPr lang="fr-FR" b="1" dirty="0"/>
              <a:t>c.  246px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861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12</a:t>
            </a:r>
            <a:r>
              <a:rPr lang="uk-UA" b="1" dirty="0" smtClean="0"/>
              <a:t>. </a:t>
            </a:r>
            <a:r>
              <a:rPr lang="ru-RU" b="1" dirty="0"/>
              <a:t>У элемента задан </a:t>
            </a:r>
            <a:r>
              <a:rPr lang="ru-RU" b="1" dirty="0" err="1">
                <a:solidFill>
                  <a:srgbClr val="0070C0"/>
                </a:solidFill>
              </a:rPr>
              <a:t>display</a:t>
            </a:r>
            <a:r>
              <a:rPr lang="ru-RU" b="1" dirty="0">
                <a:solidFill>
                  <a:srgbClr val="0070C0"/>
                </a:solidFill>
              </a:rPr>
              <a:t>: </a:t>
            </a:r>
            <a:r>
              <a:rPr lang="ru-RU" b="1" dirty="0" err="1">
                <a:solidFill>
                  <a:srgbClr val="0070C0"/>
                </a:solidFill>
              </a:rPr>
              <a:t>inline</a:t>
            </a:r>
            <a:r>
              <a:rPr lang="ru-RU" b="1" dirty="0">
                <a:solidFill>
                  <a:srgbClr val="0070C0"/>
                </a:solidFill>
              </a:rPr>
              <a:t>;</a:t>
            </a:r>
            <a:r>
              <a:rPr lang="ru-RU" b="1" dirty="0"/>
              <a:t> какие свойства из </a:t>
            </a:r>
            <a:endParaRPr lang="en-US" b="1" dirty="0" smtClean="0"/>
          </a:p>
          <a:p>
            <a:pPr lvl="0"/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ru-RU" b="1" dirty="0" err="1" smtClean="0"/>
              <a:t>width</a:t>
            </a:r>
            <a:r>
              <a:rPr lang="ru-RU" b="1" dirty="0"/>
              <a:t>, </a:t>
            </a:r>
            <a:r>
              <a:rPr lang="ru-RU" b="1" dirty="0" err="1"/>
              <a:t>height</a:t>
            </a:r>
            <a:r>
              <a:rPr lang="ru-RU" b="1" dirty="0"/>
              <a:t>, </a:t>
            </a:r>
            <a:r>
              <a:rPr lang="ru-RU" b="1" dirty="0" err="1"/>
              <a:t>padding</a:t>
            </a:r>
            <a:r>
              <a:rPr lang="ru-RU" b="1" dirty="0"/>
              <a:t> и </a:t>
            </a:r>
            <a:r>
              <a:rPr lang="ru-RU" b="1" dirty="0" err="1"/>
              <a:t>margin</a:t>
            </a:r>
            <a:r>
              <a:rPr lang="ru-RU" b="1" dirty="0"/>
              <a:t> буду для него работать?</a:t>
            </a:r>
            <a:endParaRPr lang="ru-RU" b="1" u="none" strike="noStrike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698" y="1124744"/>
            <a:ext cx="8928992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a.  Только </a:t>
            </a:r>
            <a:r>
              <a:rPr lang="ru-RU" b="1" dirty="0" err="1"/>
              <a:t>width</a:t>
            </a:r>
            <a:r>
              <a:rPr lang="ru-RU" b="1" dirty="0"/>
              <a:t>, </a:t>
            </a:r>
            <a:r>
              <a:rPr lang="ru-RU" b="1" dirty="0" err="1"/>
              <a:t>height</a:t>
            </a:r>
            <a:endParaRPr lang="ru-RU" b="1" dirty="0"/>
          </a:p>
          <a:p>
            <a:r>
              <a:rPr lang="ru-RU" b="1" dirty="0"/>
              <a:t>b.  </a:t>
            </a:r>
            <a:r>
              <a:rPr lang="ru-RU" b="1" dirty="0" err="1"/>
              <a:t>width</a:t>
            </a:r>
            <a:r>
              <a:rPr lang="ru-RU" b="1" dirty="0"/>
              <a:t>, </a:t>
            </a:r>
            <a:r>
              <a:rPr lang="ru-RU" b="1" dirty="0" err="1"/>
              <a:t>height</a:t>
            </a:r>
            <a:r>
              <a:rPr lang="ru-RU" b="1" dirty="0"/>
              <a:t> и </a:t>
            </a:r>
            <a:r>
              <a:rPr lang="ru-RU" b="1" dirty="0" err="1"/>
              <a:t>padding</a:t>
            </a:r>
            <a:endParaRPr lang="ru-RU" b="1" dirty="0"/>
          </a:p>
          <a:p>
            <a:r>
              <a:rPr lang="ru-RU" b="1" dirty="0"/>
              <a:t>c.  </a:t>
            </a:r>
            <a:r>
              <a:rPr lang="ru-RU" b="1" dirty="0" err="1"/>
              <a:t>padding</a:t>
            </a:r>
            <a:r>
              <a:rPr lang="ru-RU" b="1" dirty="0"/>
              <a:t> и </a:t>
            </a:r>
            <a:r>
              <a:rPr lang="ru-RU" b="1" dirty="0" err="1"/>
              <a:t>margin</a:t>
            </a:r>
            <a:r>
              <a:rPr lang="ru-RU" b="1" dirty="0"/>
              <a:t> только по горизонтали (слева и справа)</a:t>
            </a:r>
          </a:p>
        </p:txBody>
      </p:sp>
    </p:spTree>
    <p:extLst>
      <p:ext uri="{BB962C8B-B14F-4D97-AF65-F5344CB8AC3E}">
        <p14:creationId xmlns:p14="http://schemas.microsoft.com/office/powerpoint/2010/main" val="15849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13</a:t>
            </a:r>
            <a:r>
              <a:rPr lang="uk-UA" b="1" dirty="0" smtClean="0"/>
              <a:t>. </a:t>
            </a:r>
            <a:r>
              <a:rPr lang="ru-RU" b="1" dirty="0"/>
              <a:t>Что делает свойство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 err="1">
                <a:solidFill>
                  <a:srgbClr val="0070C0"/>
                </a:solidFill>
              </a:rPr>
              <a:t>box-sizing</a:t>
            </a:r>
            <a:r>
              <a:rPr lang="ru-RU" b="1" dirty="0">
                <a:solidFill>
                  <a:srgbClr val="0070C0"/>
                </a:solidFill>
              </a:rPr>
              <a:t>: </a:t>
            </a:r>
            <a:r>
              <a:rPr lang="ru-RU" b="1" dirty="0" err="1">
                <a:solidFill>
                  <a:srgbClr val="0070C0"/>
                </a:solidFill>
              </a:rPr>
              <a:t>border-box</a:t>
            </a:r>
            <a:r>
              <a:rPr lang="ru-RU" b="1" dirty="0">
                <a:solidFill>
                  <a:srgbClr val="0070C0"/>
                </a:solidFill>
              </a:rPr>
              <a:t>;</a:t>
            </a:r>
            <a:r>
              <a:rPr lang="ru-RU" b="1" dirty="0"/>
              <a:t> для элемента</a:t>
            </a:r>
            <a:r>
              <a:rPr lang="ru-RU" b="1" dirty="0" smtClean="0"/>
              <a:t>?</a:t>
            </a:r>
            <a:endParaRPr lang="ru-RU" b="1" u="none" strike="noStrike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908720"/>
            <a:ext cx="8928992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a.  Теперь элемент может принимать ширину и высоту</a:t>
            </a:r>
          </a:p>
          <a:p>
            <a:r>
              <a:rPr lang="ru-RU" b="1" dirty="0" smtClean="0"/>
              <a:t>b.  Внутренние </a:t>
            </a:r>
            <a:r>
              <a:rPr lang="ru-RU" b="1" dirty="0"/>
              <a:t>поля и границы </a:t>
            </a:r>
            <a:r>
              <a:rPr lang="ru-RU" b="1" dirty="0" smtClean="0"/>
              <a:t>(</a:t>
            </a:r>
            <a:r>
              <a:rPr lang="en-US" b="1" dirty="0" smtClean="0"/>
              <a:t>border</a:t>
            </a:r>
            <a:r>
              <a:rPr lang="ru-RU" b="1" dirty="0" smtClean="0"/>
              <a:t>) </a:t>
            </a:r>
            <a:r>
              <a:rPr lang="ru-RU" b="1" dirty="0"/>
              <a:t>самого элемента 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ru-RU" b="1" dirty="0" smtClean="0"/>
              <a:t>больше </a:t>
            </a:r>
            <a:r>
              <a:rPr lang="ru-RU" b="1" dirty="0"/>
              <a:t>не увеличат его ширину</a:t>
            </a:r>
          </a:p>
          <a:p>
            <a:r>
              <a:rPr lang="ru-RU" b="1" dirty="0" smtClean="0"/>
              <a:t>c.  Границы </a:t>
            </a:r>
            <a:r>
              <a:rPr lang="ru-RU" b="1" dirty="0"/>
              <a:t>(рамка) самого элемента больше не увеличат 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ru-RU" b="1" dirty="0" smtClean="0"/>
              <a:t>его </a:t>
            </a:r>
            <a:r>
              <a:rPr lang="ru-RU" b="1" dirty="0"/>
              <a:t>ширину</a:t>
            </a:r>
          </a:p>
        </p:txBody>
      </p:sp>
    </p:spTree>
    <p:extLst>
      <p:ext uri="{BB962C8B-B14F-4D97-AF65-F5344CB8AC3E}">
        <p14:creationId xmlns:p14="http://schemas.microsoft.com/office/powerpoint/2010/main" val="40105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4247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14</a:t>
            </a:r>
            <a:r>
              <a:rPr lang="uk-UA" b="1" dirty="0" smtClean="0"/>
              <a:t>.</a:t>
            </a:r>
            <a:r>
              <a:rPr lang="ru-RU" b="1" dirty="0" smtClean="0"/>
              <a:t>Как</a:t>
            </a:r>
            <a:r>
              <a:rPr lang="uk-UA" b="1" dirty="0" err="1" smtClean="0"/>
              <a:t>ую</a:t>
            </a:r>
            <a:r>
              <a:rPr lang="ru-RU" b="1" dirty="0" smtClean="0"/>
              <a:t> ширину будет занимать на странице блок</a:t>
            </a:r>
          </a:p>
          <a:p>
            <a:r>
              <a:rPr lang="ru-RU" b="1" dirty="0"/>
              <a:t> </a:t>
            </a:r>
            <a:r>
              <a:rPr lang="ru-RU" b="1" dirty="0" smtClean="0"/>
              <a:t>   </a:t>
            </a:r>
            <a:r>
              <a:rPr lang="uk-UA" b="1" dirty="0" smtClean="0"/>
              <a:t>с </a:t>
            </a:r>
            <a:r>
              <a:rPr lang="uk-UA" b="1" dirty="0" err="1" smtClean="0"/>
              <a:t>классом</a:t>
            </a:r>
            <a:r>
              <a:rPr lang="uk-UA" b="1" dirty="0" smtClean="0"/>
              <a:t> </a:t>
            </a:r>
            <a:r>
              <a:rPr lang="en-US" b="1" dirty="0" err="1">
                <a:solidFill>
                  <a:srgbClr val="0070C0"/>
                </a:solidFill>
              </a:rPr>
              <a:t>box__inner</a:t>
            </a:r>
            <a:r>
              <a:rPr lang="uk-UA" b="1" dirty="0" smtClean="0"/>
              <a:t> </a:t>
            </a:r>
            <a:endParaRPr lang="ru-RU" b="1" dirty="0" smtClean="0"/>
          </a:p>
          <a:p>
            <a:r>
              <a:rPr lang="en-US" b="1" u="none" strike="noStrike" dirty="0" smtClean="0">
                <a:effectLst/>
              </a:rPr>
              <a:t>   </a:t>
            </a:r>
            <a:endParaRPr lang="uk-UA" b="1" u="none" strike="noStrike" dirty="0" smtClean="0">
              <a:effectLst/>
            </a:endParaRPr>
          </a:p>
          <a:p>
            <a:r>
              <a:rPr lang="en-US" b="1" u="none" strike="noStrike" dirty="0" smtClean="0">
                <a:effectLst/>
              </a:rPr>
              <a:t>&lt;div </a:t>
            </a:r>
            <a:r>
              <a:rPr lang="en-US" b="1" u="none" strike="noStrike" dirty="0" smtClean="0">
                <a:solidFill>
                  <a:srgbClr val="0070C0"/>
                </a:solidFill>
                <a:effectLst/>
              </a:rPr>
              <a:t>class="</a:t>
            </a:r>
            <a:r>
              <a:rPr lang="en-US" b="1" dirty="0" smtClean="0">
                <a:solidFill>
                  <a:srgbClr val="0070C0"/>
                </a:solidFill>
              </a:rPr>
              <a:t>box"</a:t>
            </a:r>
            <a:r>
              <a:rPr lang="en-US" b="1" u="none" strike="noStrike" dirty="0" smtClean="0">
                <a:effectLst/>
              </a:rPr>
              <a:t>&gt;</a:t>
            </a:r>
            <a:endParaRPr lang="uk-UA" b="1" u="none" strike="noStrike" dirty="0" smtClean="0">
              <a:effectLst/>
            </a:endParaRPr>
          </a:p>
          <a:p>
            <a:r>
              <a:rPr lang="uk-UA" b="1" dirty="0" smtClean="0"/>
              <a:t>      </a:t>
            </a:r>
            <a:r>
              <a:rPr lang="en-US" b="1" dirty="0"/>
              <a:t>&lt;div </a:t>
            </a:r>
            <a:r>
              <a:rPr lang="en-US" b="1" dirty="0" smtClean="0">
                <a:solidFill>
                  <a:srgbClr val="0070C0"/>
                </a:solidFill>
              </a:rPr>
              <a:t>class=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b="1" dirty="0" err="1" smtClean="0">
                <a:solidFill>
                  <a:srgbClr val="0070C0"/>
                </a:solidFill>
              </a:rPr>
              <a:t>box__inner</a:t>
            </a:r>
            <a:r>
              <a:rPr lang="en-US" b="1" dirty="0" smtClean="0">
                <a:solidFill>
                  <a:srgbClr val="0070C0"/>
                </a:solidFill>
              </a:rPr>
              <a:t>"</a:t>
            </a:r>
            <a:r>
              <a:rPr lang="en-US" b="1" dirty="0" smtClean="0"/>
              <a:t>&gt;&lt;/div&gt;</a:t>
            </a:r>
            <a:endParaRPr lang="uk-UA" b="1" dirty="0"/>
          </a:p>
          <a:p>
            <a:r>
              <a:rPr lang="uk-UA" b="1" u="none" strike="noStrike" dirty="0" smtClean="0">
                <a:effectLst/>
              </a:rPr>
              <a:t>   </a:t>
            </a:r>
            <a:r>
              <a:rPr lang="en-US" b="1" u="none" strike="noStrike" dirty="0" smtClean="0">
                <a:effectLst/>
              </a:rPr>
              <a:t>&lt;/div&gt;</a:t>
            </a:r>
            <a:endParaRPr lang="ru-RU" b="1" u="none" strike="noStrike" dirty="0">
              <a:effectLst/>
            </a:endParaRPr>
          </a:p>
          <a:p>
            <a:endParaRPr lang="en-US" b="1" u="none" strike="noStrike" dirty="0" smtClean="0">
              <a:effectLst/>
            </a:endParaRPr>
          </a:p>
          <a:p>
            <a:r>
              <a:rPr lang="en-US" b="1" dirty="0" smtClean="0"/>
              <a:t>.box {</a:t>
            </a:r>
          </a:p>
          <a:p>
            <a:r>
              <a:rPr lang="en-US" b="1" dirty="0" smtClean="0"/>
              <a:t>   width: 1000px;</a:t>
            </a:r>
            <a:endParaRPr lang="en-US" b="1" dirty="0"/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.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box__inner</a:t>
            </a:r>
            <a:r>
              <a:rPr lang="en-US" b="1" dirty="0" smtClean="0"/>
              <a:t> {</a:t>
            </a:r>
          </a:p>
          <a:p>
            <a:r>
              <a:rPr lang="en-US" b="1" dirty="0" smtClean="0"/>
              <a:t>	padding: 50px;</a:t>
            </a:r>
          </a:p>
          <a:p>
            <a:r>
              <a:rPr lang="en-US" b="1" dirty="0"/>
              <a:t>	</a:t>
            </a:r>
            <a:r>
              <a:rPr lang="en-US" b="1" dirty="0" smtClean="0"/>
              <a:t>border: 10px solid red;</a:t>
            </a:r>
          </a:p>
          <a:p>
            <a:r>
              <a:rPr lang="en-US" b="1" dirty="0" smtClean="0"/>
              <a:t>}</a:t>
            </a:r>
            <a:endParaRPr lang="en-US" b="1" dirty="0"/>
          </a:p>
          <a:p>
            <a:endParaRPr lang="ru-RU" b="1" u="none" strike="noStrike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94" y="4869160"/>
            <a:ext cx="8928992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a.  </a:t>
            </a:r>
            <a:r>
              <a:rPr lang="en-US" b="1" dirty="0" smtClean="0"/>
              <a:t>1000px</a:t>
            </a:r>
            <a:endParaRPr lang="ru-RU" b="1" dirty="0"/>
          </a:p>
          <a:p>
            <a:r>
              <a:rPr lang="ru-RU" b="1" dirty="0" smtClean="0"/>
              <a:t>b. </a:t>
            </a:r>
            <a:r>
              <a:rPr lang="en-US" b="1" dirty="0" smtClean="0"/>
              <a:t> 800px</a:t>
            </a:r>
            <a:endParaRPr lang="ru-RU" b="1" dirty="0"/>
          </a:p>
          <a:p>
            <a:r>
              <a:rPr lang="ru-RU" b="1" dirty="0" smtClean="0"/>
              <a:t>c. </a:t>
            </a:r>
            <a:r>
              <a:rPr lang="en-US" b="1" dirty="0" smtClean="0"/>
              <a:t> 780px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124744"/>
            <a:ext cx="5328592" cy="864096"/>
          </a:xfrm>
          <a:prstGeom prst="rect">
            <a:avLst/>
          </a:prstGeom>
          <a:solidFill>
            <a:srgbClr val="ABDFEB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060848"/>
            <a:ext cx="5328592" cy="2160240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uk-UA" b="1" dirty="0" smtClean="0"/>
              <a:t>.</a:t>
            </a:r>
            <a:r>
              <a:rPr lang="ru-RU" b="1" dirty="0" smtClean="0"/>
              <a:t>Какой </a:t>
            </a:r>
            <a:r>
              <a:rPr lang="ru-RU" b="1" dirty="0"/>
              <a:t>селектор выбирает </a:t>
            </a:r>
            <a:r>
              <a:rPr lang="ru-RU" b="1" dirty="0">
                <a:solidFill>
                  <a:srgbClr val="0070C0"/>
                </a:solidFill>
              </a:rPr>
              <a:t>все элементы </a:t>
            </a:r>
            <a:r>
              <a:rPr lang="ru-RU" b="1" dirty="0"/>
              <a:t>на странице за раз и применяет стили, которые мы пишем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928992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a. универсальный селектор *</a:t>
            </a:r>
          </a:p>
          <a:p>
            <a:r>
              <a:rPr lang="ru-RU" b="1" dirty="0"/>
              <a:t>b. Селектор по классу </a:t>
            </a:r>
          </a:p>
          <a:p>
            <a:r>
              <a:rPr lang="ru-RU" b="1" dirty="0"/>
              <a:t>c. Селектор по типу элемента</a:t>
            </a:r>
          </a:p>
          <a:p>
            <a:r>
              <a:rPr lang="ru-RU" b="1" dirty="0"/>
              <a:t>d. Селектор по </a:t>
            </a:r>
            <a:r>
              <a:rPr lang="ru-RU" b="1" dirty="0" smtClean="0"/>
              <a:t>ID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2. </a:t>
            </a:r>
            <a:r>
              <a:rPr lang="ru-RU" b="1" dirty="0"/>
              <a:t>При выборе элемента по типу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6458" y="908720"/>
            <a:ext cx="8928992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a.  мы используем в селекторе имя HTML тега.</a:t>
            </a:r>
          </a:p>
          <a:p>
            <a:r>
              <a:rPr lang="ru-RU" b="1" dirty="0"/>
              <a:t>b.  мы используем в селекторе класс элемента</a:t>
            </a:r>
          </a:p>
          <a:p>
            <a:r>
              <a:rPr lang="ru-RU" b="1" dirty="0"/>
              <a:t>c.  мы используем в селекторе ID элемента</a:t>
            </a:r>
          </a:p>
          <a:p>
            <a:r>
              <a:rPr lang="ru-RU" b="1" dirty="0"/>
              <a:t>d.  мы используем в селекторе содержимое HTML тега</a:t>
            </a:r>
          </a:p>
        </p:txBody>
      </p:sp>
    </p:spTree>
    <p:extLst>
      <p:ext uri="{BB962C8B-B14F-4D97-AF65-F5344CB8AC3E}">
        <p14:creationId xmlns:p14="http://schemas.microsoft.com/office/powerpoint/2010/main" val="4402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3. </a:t>
            </a:r>
            <a:r>
              <a:rPr lang="ru-RU" b="1" dirty="0"/>
              <a:t>Имеет ли ID функционал в браузере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928992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ru-RU" b="1" dirty="0" smtClean="0"/>
              <a:t>Да. Мы </a:t>
            </a:r>
            <a:r>
              <a:rPr lang="ru-RU" b="1" dirty="0"/>
              <a:t>можем использовать ID в качестве идентификаторов  </a:t>
            </a:r>
            <a:r>
              <a:rPr lang="ru-RU" b="1" dirty="0" smtClean="0"/>
              <a:t>фрагментов </a:t>
            </a:r>
            <a:r>
              <a:rPr lang="ru-RU" b="1" dirty="0"/>
              <a:t>документа, которые создают якоря на странице</a:t>
            </a:r>
            <a:r>
              <a:rPr lang="ru-RU" b="1" dirty="0" smtClean="0"/>
              <a:t>.</a:t>
            </a:r>
          </a:p>
          <a:p>
            <a:pPr marL="342900" indent="-342900">
              <a:buAutoNum type="alphaLcPeriod"/>
            </a:pPr>
            <a:endParaRPr lang="ru-RU" b="1" dirty="0"/>
          </a:p>
          <a:p>
            <a:r>
              <a:rPr lang="ru-RU" b="1" dirty="0"/>
              <a:t>b.  Нет, ID используется только для стилизации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4400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4. </a:t>
            </a:r>
            <a:r>
              <a:rPr lang="ru-RU" b="1" dirty="0"/>
              <a:t>Какие селекторы имеют большую специфичность и приоритет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928992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a.  по ID.</a:t>
            </a:r>
          </a:p>
          <a:p>
            <a:r>
              <a:rPr lang="ru-RU" b="1" dirty="0"/>
              <a:t>b.  по классу</a:t>
            </a:r>
          </a:p>
          <a:p>
            <a:r>
              <a:rPr lang="ru-RU" b="1" dirty="0"/>
              <a:t>c.  по типу.</a:t>
            </a:r>
          </a:p>
          <a:p>
            <a:r>
              <a:rPr lang="ru-RU" b="1" dirty="0"/>
              <a:t>d.  Селектор дочернего элемента </a:t>
            </a:r>
          </a:p>
        </p:txBody>
      </p:sp>
    </p:spTree>
    <p:extLst>
      <p:ext uri="{BB962C8B-B14F-4D97-AF65-F5344CB8AC3E}">
        <p14:creationId xmlns:p14="http://schemas.microsoft.com/office/powerpoint/2010/main" val="8585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5.</a:t>
            </a:r>
            <a:r>
              <a:rPr lang="ru-RU" dirty="0"/>
              <a:t> </a:t>
            </a:r>
            <a:r>
              <a:rPr lang="ru-RU" b="1" dirty="0"/>
              <a:t>Селектор дочернего элемента состоит из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928992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a.  только селектор по </a:t>
            </a:r>
            <a:r>
              <a:rPr lang="ru-RU" b="1" dirty="0" smtClean="0"/>
              <a:t>типу</a:t>
            </a:r>
            <a:endParaRPr lang="ru-RU" b="1" dirty="0"/>
          </a:p>
          <a:p>
            <a:r>
              <a:rPr lang="ru-RU" b="1" dirty="0"/>
              <a:t>b.  только двух или больше классов</a:t>
            </a:r>
          </a:p>
          <a:p>
            <a:r>
              <a:rPr lang="ru-RU" b="1" dirty="0"/>
              <a:t>c.  двух или больше селекторов разделенных пробелом</a:t>
            </a:r>
          </a:p>
        </p:txBody>
      </p:sp>
    </p:spTree>
    <p:extLst>
      <p:ext uri="{BB962C8B-B14F-4D97-AF65-F5344CB8AC3E}">
        <p14:creationId xmlns:p14="http://schemas.microsoft.com/office/powerpoint/2010/main" val="13269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6. </a:t>
            </a:r>
            <a:r>
              <a:rPr lang="ru-RU" b="1" dirty="0"/>
              <a:t>Какое из следующих являются базовыми CSS псевдо-классами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928992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a.  :link, :visited, :hover, :active</a:t>
            </a:r>
          </a:p>
          <a:p>
            <a:r>
              <a:rPr lang="en-US" b="1" dirty="0"/>
              <a:t>b.  :linked, :activate, :visit, :hovered</a:t>
            </a:r>
          </a:p>
          <a:p>
            <a:r>
              <a:rPr lang="en-US" b="1" dirty="0"/>
              <a:t>c.  :touch, :scroll, :click, :</a:t>
            </a:r>
            <a:r>
              <a:rPr lang="en-US" b="1" dirty="0" smtClean="0"/>
              <a:t>press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12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/>
              <a:t>7</a:t>
            </a:r>
            <a:r>
              <a:rPr lang="uk-UA" b="1" dirty="0" smtClean="0"/>
              <a:t>. </a:t>
            </a:r>
            <a:r>
              <a:rPr lang="ru-RU" b="1" dirty="0"/>
              <a:t>Мы создаем ID селектор с помощью </a:t>
            </a:r>
            <a:r>
              <a:rPr lang="ru-RU" b="1" dirty="0" smtClean="0"/>
              <a:t>символа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928992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a.  #</a:t>
            </a:r>
          </a:p>
          <a:p>
            <a:r>
              <a:rPr lang="en-US" b="1" dirty="0"/>
              <a:t>b.  .</a:t>
            </a:r>
          </a:p>
          <a:p>
            <a:r>
              <a:rPr lang="en-US" b="1" dirty="0"/>
              <a:t>c.  *</a:t>
            </a:r>
          </a:p>
          <a:p>
            <a:r>
              <a:rPr lang="en-US" b="1" dirty="0"/>
              <a:t>d.  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7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260648"/>
            <a:ext cx="89289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/>
              <a:t>8. </a:t>
            </a:r>
            <a:r>
              <a:rPr lang="ru-RU" b="1" dirty="0"/>
              <a:t>Мы создаем  селектор по классу с помощью символа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908720"/>
            <a:ext cx="8928992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a.  #</a:t>
            </a:r>
          </a:p>
          <a:p>
            <a:r>
              <a:rPr lang="en-US" b="1" dirty="0"/>
              <a:t>b.  .</a:t>
            </a:r>
          </a:p>
          <a:p>
            <a:r>
              <a:rPr lang="en-US" b="1" dirty="0"/>
              <a:t>c.  *</a:t>
            </a:r>
          </a:p>
          <a:p>
            <a:r>
              <a:rPr lang="en-US" b="1" dirty="0"/>
              <a:t>d.  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742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5890</TotalTime>
  <Words>550</Words>
  <Application>Microsoft Office PowerPoint</Application>
  <PresentationFormat>Экран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Verdana</vt:lpstr>
      <vt:lpstr>Wingdings 2</vt:lpstr>
      <vt:lpstr>Wingdings 3</vt:lpstr>
      <vt:lpstr>Тема1</vt:lpstr>
      <vt:lpstr>Test css selectors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884</cp:revision>
  <dcterms:modified xsi:type="dcterms:W3CDTF">2017-09-20T09:43:50Z</dcterms:modified>
</cp:coreProperties>
</file>