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2" r:id="rId2"/>
  </p:sldMasterIdLst>
  <p:notesMasterIdLst>
    <p:notesMasterId r:id="rId10"/>
  </p:notesMasterIdLst>
  <p:sldIdLst>
    <p:sldId id="256" r:id="rId3"/>
    <p:sldId id="296" r:id="rId4"/>
    <p:sldId id="324" r:id="rId5"/>
    <p:sldId id="319" r:id="rId6"/>
    <p:sldId id="325" r:id="rId7"/>
    <p:sldId id="308" r:id="rId8"/>
    <p:sldId id="316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6F2"/>
    <a:srgbClr val="ABD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7292A2E-F333-43FB-9621-5CBBE7FDCDCB}" styleName="Светлый стиль 2 -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5" autoAdjust="0"/>
    <p:restoredTop sz="94638" autoAdjust="0"/>
  </p:normalViewPr>
  <p:slideViewPr>
    <p:cSldViewPr>
      <p:cViewPr varScale="1">
        <p:scale>
          <a:sx n="105" d="100"/>
          <a:sy n="105" d="100"/>
        </p:scale>
        <p:origin x="10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C942D-D737-411D-A0E8-3545A9B627C6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FDC-1031-4836-92F9-245DF2638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60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2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3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10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8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31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8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22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92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882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709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7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9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afts.csswg.org/css-values-3/#lengths" TargetMode="External"/><Relationship Id="rId2" Type="http://schemas.openxmlformats.org/officeDocument/2006/relationships/hyperlink" Target="https://www.w3.org/TR/css3-values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612" y="980728"/>
            <a:ext cx="6984776" cy="3240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Units – </a:t>
            </a:r>
            <a:r>
              <a:rPr lang="ru-RU" sz="4400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еденицы</a:t>
            </a:r>
            <a:r>
              <a:rPr lang="ru-RU" sz="440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 измерения</a:t>
            </a:r>
            <a:endParaRPr lang="ru-RU" sz="1380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34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7784" y="44624"/>
            <a:ext cx="33843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Стили </a:t>
            </a:r>
            <a:r>
              <a:rPr lang="ru-RU" dirty="0"/>
              <a:t> </a:t>
            </a:r>
            <a:r>
              <a:rPr lang="ru-RU" dirty="0" smtClean="0"/>
              <a:t>браузера по  умолчанию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76672"/>
            <a:ext cx="885698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Некоторым свойствам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CSS </a:t>
            </a:r>
            <a:r>
              <a:rPr lang="uk-U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нужно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задавать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размер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www.w3.org/TR/css3-values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https://drafts.csswg.org/css-values-3/#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lengths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Для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box-model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э</a:t>
            </a:r>
            <a:r>
              <a:rPr lang="uk-UA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то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width, height, margin, padding, border, box-shadow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2924944"/>
            <a:ext cx="8928992" cy="646331"/>
          </a:xfrm>
          <a:prstGeom prst="rect">
            <a:avLst/>
          </a:prstGeom>
          <a:solidFill>
            <a:srgbClr val="FFFF00">
              <a:alpha val="8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ru-RU" dirty="0" smtClean="0"/>
              <a:t>Браузер все значения, которые мы установили в </a:t>
            </a:r>
            <a:r>
              <a:rPr lang="en-US" dirty="0" smtClean="0"/>
              <a:t>CSS </a:t>
            </a:r>
            <a:r>
              <a:rPr lang="uk-UA" dirty="0" smtClean="0"/>
              <a:t>стилях </a:t>
            </a:r>
            <a:r>
              <a:rPr lang="uk-UA" dirty="0" err="1" smtClean="0"/>
              <a:t>пересчитывает</a:t>
            </a:r>
            <a:r>
              <a:rPr lang="uk-UA" dirty="0" smtClean="0"/>
              <a:t> в </a:t>
            </a:r>
            <a:r>
              <a:rPr lang="en-US" dirty="0" err="1" smtClean="0">
                <a:solidFill>
                  <a:srgbClr val="0070C0"/>
                </a:solidFill>
              </a:rPr>
              <a:t>px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34339"/>
              </p:ext>
            </p:extLst>
          </p:nvPr>
        </p:nvGraphicFramePr>
        <p:xfrm>
          <a:off x="166951" y="764704"/>
          <a:ext cx="881009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13">
                  <a:extLst>
                    <a:ext uri="{9D8B030D-6E8A-4147-A177-3AD203B41FA5}">
                      <a16:colId xmlns:a16="http://schemas.microsoft.com/office/drawing/2014/main" val="388413365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66253822"/>
                    </a:ext>
                  </a:extLst>
                </a:gridCol>
                <a:gridCol w="4837096">
                  <a:extLst>
                    <a:ext uri="{9D8B030D-6E8A-4147-A177-3AD203B41FA5}">
                      <a16:colId xmlns:a16="http://schemas.microsoft.com/office/drawing/2014/main" val="32481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Название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40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1em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16px == 0.17in == 12pt == 1pc == 4.2mm == 0.42cm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Это аналог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endParaRPr lang="en-US" b="1" baseline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Но </a:t>
                      </a:r>
                      <a:r>
                        <a:rPr lang="ru-RU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 </a:t>
                      </a:r>
                      <a:r>
                        <a:rPr lang="uk-UA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всегда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равен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размеру шрифта указанного (</a:t>
                      </a:r>
                      <a:r>
                        <a:rPr lang="ru-RU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расчитанного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браузером) для элемента 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html</a:t>
                      </a:r>
                      <a:endParaRPr lang="uk-UA" b="1" baseline="0" dirty="0" smtClean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(см. следующий слайд)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 3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1ex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высота буквы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uk-UA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текущего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шрифта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3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20%;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uk-UA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Значение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расчитывается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относительно значения родителя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524380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2843808" y="116632"/>
            <a:ext cx="3970784" cy="41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smtClean="0"/>
              <a:t>Относительные значения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97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792" y="566678"/>
            <a:ext cx="8676456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Например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&lt;p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&gt;text text&lt;/p&gt;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843808" y="58614"/>
            <a:ext cx="3970784" cy="41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2800" dirty="0" err="1" smtClean="0"/>
              <a:t>Применение</a:t>
            </a:r>
            <a:r>
              <a:rPr lang="uk-UA" sz="2800" dirty="0" smtClean="0"/>
              <a:t> </a:t>
            </a:r>
            <a:r>
              <a:rPr lang="en-US" sz="2800" dirty="0" smtClean="0"/>
              <a:t>rem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1494" y="2106722"/>
            <a:ext cx="4224481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font-size: 16px;	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.box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4020" y="2071454"/>
            <a:ext cx="3870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 шрифта в элементе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будет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20px</a:t>
            </a:r>
            <a:endParaRPr lang="ru-RU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31495" y="4050938"/>
            <a:ext cx="4224481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font-size: 16px;	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.box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font-size: 1rem;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16420" y="4005064"/>
            <a:ext cx="4420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Высота шрифта в элементе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box__item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будет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16px</a:t>
            </a:r>
            <a:endParaRPr lang="ru-RU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(то есть размеру, указанного для элемента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76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25955"/>
              </p:ext>
            </p:extLst>
          </p:nvPr>
        </p:nvGraphicFramePr>
        <p:xfrm>
          <a:off x="166951" y="764704"/>
          <a:ext cx="881009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13">
                  <a:extLst>
                    <a:ext uri="{9D8B030D-6E8A-4147-A177-3AD203B41FA5}">
                      <a16:colId xmlns:a16="http://schemas.microsoft.com/office/drawing/2014/main" val="388413365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366253822"/>
                    </a:ext>
                  </a:extLst>
                </a:gridCol>
                <a:gridCol w="4837096">
                  <a:extLst>
                    <a:ext uri="{9D8B030D-6E8A-4147-A177-3AD203B41FA5}">
                      <a16:colId xmlns:a16="http://schemas.microsoft.com/office/drawing/2014/main" val="32481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Название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vw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100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vw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1vw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это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1%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от </a:t>
                      </a:r>
                      <a:r>
                        <a:rPr lang="uk-UA" b="1" baseline="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текущей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ширины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viewport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vh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height: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</a:t>
                      </a:r>
                      <a:r>
                        <a:rPr lang="en-US" b="1" baseline="0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vh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1vh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это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1%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от </a:t>
                      </a:r>
                      <a:r>
                        <a:rPr lang="uk-UA" b="1" baseline="0" dirty="0" err="1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текущей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высоты</a:t>
                      </a:r>
                      <a:r>
                        <a:rPr lang="uk-UA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viewport</a:t>
                      </a:r>
                      <a:endParaRPr lang="ru-RU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height: 30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1vmin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меньшее из значений</a:t>
                      </a: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1vw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1vh</a:t>
                      </a:r>
                      <a:endParaRPr lang="ru-RU" b="1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3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22vmax;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1vmin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большее из значений</a:t>
                      </a:r>
                    </a:p>
                    <a:p>
                      <a:r>
                        <a:rPr lang="ru-RU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1vw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uk-UA" b="1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</a:t>
                      </a:r>
                      <a:r>
                        <a:rPr lang="uk-UA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1vh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524380"/>
                  </a:ext>
                </a:extLst>
              </a:tr>
            </a:tbl>
          </a:graphicData>
        </a:graphic>
      </p:graphicFrame>
      <p:sp>
        <p:nvSpPr>
          <p:cNvPr id="5" name="Заголовок 1"/>
          <p:cNvSpPr txBox="1">
            <a:spLocks/>
          </p:cNvSpPr>
          <p:nvPr/>
        </p:nvSpPr>
        <p:spPr>
          <a:xfrm>
            <a:off x="2843808" y="116632"/>
            <a:ext cx="3970784" cy="418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Viewport Percentage Length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7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3970784" cy="4180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2800" dirty="0" smtClean="0"/>
              <a:t>Абсолютные значения</a:t>
            </a:r>
            <a:endParaRPr lang="ru-RU" sz="2800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45542"/>
              </p:ext>
            </p:extLst>
          </p:nvPr>
        </p:nvGraphicFramePr>
        <p:xfrm>
          <a:off x="166951" y="764704"/>
          <a:ext cx="88100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713">
                  <a:extLst>
                    <a:ext uri="{9D8B030D-6E8A-4147-A177-3AD203B41FA5}">
                      <a16:colId xmlns:a16="http://schemas.microsoft.com/office/drawing/2014/main" val="3884133653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366253822"/>
                    </a:ext>
                  </a:extLst>
                </a:gridCol>
                <a:gridCol w="3900992">
                  <a:extLst>
                    <a:ext uri="{9D8B030D-6E8A-4147-A177-3AD203B41FA5}">
                      <a16:colId xmlns:a16="http://schemas.microsoft.com/office/drawing/2014/main" val="324810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dirty="0" err="1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Название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</a:t>
                      </a:r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3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inches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width: 4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1in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96px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height: 20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1cm == 37.8px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79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margin-left: 300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1mm == 0.1cm == 3.78px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03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 2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1pt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1/72 in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92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pica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font-size: 12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1px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12pt</a:t>
                      </a:r>
                      <a:endParaRPr lang="ru-RU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9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5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1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оставная">
  <a:themeElements>
    <a:clrScheme name="Составная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Состав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тав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2303</TotalTime>
  <Words>301</Words>
  <Application>Microsoft Office PowerPoint</Application>
  <PresentationFormat>Экран (4:3)</PresentationFormat>
  <Paragraphs>88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Составная</vt:lpstr>
      <vt:lpstr>Тема Office</vt:lpstr>
      <vt:lpstr>Units – еденицы измерения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Абсолютные значения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Каскадные таблицы стилей  CSS</dc:title>
  <cp:lastModifiedBy>roman</cp:lastModifiedBy>
  <cp:revision>498</cp:revision>
  <dcterms:modified xsi:type="dcterms:W3CDTF">2017-09-21T08:08:45Z</dcterms:modified>
</cp:coreProperties>
</file>