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03" r:id="rId2"/>
    <p:sldId id="533" r:id="rId3"/>
    <p:sldId id="534" r:id="rId4"/>
    <p:sldId id="536" r:id="rId5"/>
    <p:sldId id="545" r:id="rId6"/>
    <p:sldId id="535" r:id="rId7"/>
    <p:sldId id="546" r:id="rId8"/>
    <p:sldId id="538" r:id="rId9"/>
    <p:sldId id="539" r:id="rId10"/>
    <p:sldId id="540" r:id="rId11"/>
    <p:sldId id="543" r:id="rId12"/>
    <p:sldId id="544" r:id="rId13"/>
    <p:sldId id="542" r:id="rId14"/>
    <p:sldId id="541" r:id="rId15"/>
    <p:sldId id="46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5404" autoAdjust="0"/>
  </p:normalViewPr>
  <p:slideViewPr>
    <p:cSldViewPr showGuides="1">
      <p:cViewPr varScale="1">
        <p:scale>
          <a:sx n="103" d="100"/>
          <a:sy n="103" d="100"/>
        </p:scale>
        <p:origin x="186" y="96"/>
      </p:cViewPr>
      <p:guideLst>
        <p:guide orient="horz" pos="19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1891" y="-10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31450-B050-45E2-8615-538A492B15A9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7537-64E2-4FB1-A143-BC4EC49EF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0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44945-8607-4F2F-AB6B-4EC0DBA6E6CF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47D1-FEBF-423A-AD6B-EF9B292E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66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53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6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5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6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31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4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4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27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16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83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7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05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47D1-FEBF-423A-AD6B-EF9B292E11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7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1336" y="58614"/>
            <a:ext cx="4618856" cy="562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22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908720"/>
            <a:ext cx="8928992" cy="369332"/>
          </a:xfrm>
          <a:prstGeom prst="rect">
            <a:avLst/>
          </a:prstGeom>
          <a:solidFill>
            <a:srgbClr val="92D05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2195572"/>
            <a:ext cx="8928992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504" y="3707740"/>
            <a:ext cx="8928992" cy="369332"/>
          </a:xfrm>
          <a:prstGeom prst="rect">
            <a:avLst/>
          </a:prstGeom>
          <a:solidFill>
            <a:srgbClr val="7030A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496" y="5219908"/>
            <a:ext cx="8928992" cy="369332"/>
          </a:xfrm>
          <a:prstGeom prst="rect">
            <a:avLst/>
          </a:prstGeom>
          <a:solidFill>
            <a:srgbClr val="FF0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073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99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63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7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5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EDE-99C0-458B-82F9-AAF47343B0E8}" type="datetimeFigureOut">
              <a:rPr lang="ru-RU" smtClean="0"/>
              <a:t>29.03.2017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F89E-0603-4DDE-AF50-0CBC2DCB3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639"/>
            <a:ext cx="9144000" cy="4333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1700" y="188640"/>
            <a:ext cx="5400600" cy="707886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sz="4000" dirty="0" err="1" smtClean="0"/>
              <a:t>занятие</a:t>
            </a:r>
            <a:r>
              <a:rPr lang="uk-UA" sz="4000" dirty="0" smtClean="0"/>
              <a:t> </a:t>
            </a:r>
            <a:r>
              <a:rPr lang="en-US" sz="4000" smtClean="0"/>
              <a:t>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0188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26" y="188640"/>
            <a:ext cx="8891615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Результат </a:t>
            </a:r>
            <a:r>
              <a:rPr lang="uk-UA" dirty="0" err="1" smtClean="0"/>
              <a:t>отправки</a:t>
            </a:r>
            <a:r>
              <a:rPr lang="uk-UA" dirty="0" smtClean="0"/>
              <a:t> </a:t>
            </a:r>
            <a:r>
              <a:rPr lang="uk-UA" dirty="0" err="1" smtClean="0"/>
              <a:t>файлов</a:t>
            </a:r>
            <a:r>
              <a:rPr lang="uk-UA" dirty="0" smtClean="0"/>
              <a:t> на </a:t>
            </a:r>
            <a:r>
              <a:rPr lang="en-US" dirty="0">
                <a:solidFill>
                  <a:srgbClr val="0070C0"/>
                </a:solidFill>
              </a:rPr>
              <a:t>remote </a:t>
            </a:r>
            <a:r>
              <a:rPr lang="uk-UA" dirty="0" err="1" smtClean="0">
                <a:solidFill>
                  <a:srgbClr val="0070C0"/>
                </a:solidFill>
              </a:rPr>
              <a:t>репозиторий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6" y="802259"/>
            <a:ext cx="8562254" cy="2626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225" y="3645024"/>
            <a:ext cx="889161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посмотреть</a:t>
            </a:r>
            <a:r>
              <a:rPr lang="uk-UA" dirty="0" smtClean="0"/>
              <a:t> файл</a:t>
            </a:r>
            <a:r>
              <a:rPr lang="ru-RU" dirty="0" smtClean="0"/>
              <a:t>ы проекта на </a:t>
            </a:r>
            <a:r>
              <a:rPr lang="en-US" dirty="0" err="1" smtClean="0">
                <a:solidFill>
                  <a:srgbClr val="0070C0"/>
                </a:solidFill>
              </a:rPr>
              <a:t>github</a:t>
            </a:r>
            <a:r>
              <a:rPr lang="uk-UA" dirty="0" smtClean="0"/>
              <a:t>, </a:t>
            </a:r>
            <a:r>
              <a:rPr lang="uk-UA" dirty="0" err="1" smtClean="0"/>
              <a:t>зайдя</a:t>
            </a:r>
            <a:r>
              <a:rPr lang="uk-UA" dirty="0" smtClean="0"/>
              <a:t> на </a:t>
            </a:r>
            <a:r>
              <a:rPr lang="uk-UA" dirty="0" err="1" smtClean="0"/>
              <a:t>страницу</a:t>
            </a:r>
            <a:r>
              <a:rPr lang="uk-UA" dirty="0" smtClean="0"/>
              <a:t> </a:t>
            </a:r>
            <a:r>
              <a:rPr lang="uk-UA" dirty="0" err="1" smtClean="0"/>
              <a:t>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1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192" y="116632"/>
            <a:ext cx="8891615" cy="286232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Далее</a:t>
            </a:r>
            <a:r>
              <a:rPr lang="uk-UA" dirty="0" smtClean="0"/>
              <a:t> </a:t>
            </a:r>
            <a:r>
              <a:rPr lang="uk-UA" dirty="0" err="1" smtClean="0"/>
              <a:t>идет</a:t>
            </a:r>
            <a:r>
              <a:rPr lang="uk-UA" dirty="0" smtClean="0"/>
              <a:t> </a:t>
            </a:r>
            <a:r>
              <a:rPr lang="uk-UA" dirty="0" err="1" smtClean="0"/>
              <a:t>обычный</a:t>
            </a:r>
            <a:r>
              <a:rPr lang="uk-UA" dirty="0" smtClean="0"/>
              <a:t> </a:t>
            </a:r>
            <a:r>
              <a:rPr lang="uk-UA" dirty="0" err="1" smtClean="0"/>
              <a:t>процесс</a:t>
            </a:r>
            <a:r>
              <a:rPr lang="uk-UA" dirty="0" smtClean="0"/>
              <a:t> </a:t>
            </a:r>
            <a:r>
              <a:rPr lang="uk-UA" dirty="0" err="1" smtClean="0"/>
              <a:t>работы</a:t>
            </a:r>
            <a:r>
              <a:rPr lang="uk-UA" dirty="0" smtClean="0"/>
              <a:t> с проектом, то </a:t>
            </a:r>
            <a:r>
              <a:rPr lang="uk-UA" dirty="0" err="1" smtClean="0"/>
              <a:t>есть</a:t>
            </a:r>
            <a:r>
              <a:rPr lang="uk-UA" dirty="0" smtClean="0"/>
              <a:t> локально </a:t>
            </a:r>
            <a:r>
              <a:rPr lang="uk-UA" dirty="0" err="1" smtClean="0"/>
              <a:t>вносятся</a:t>
            </a:r>
            <a:r>
              <a:rPr lang="uk-UA" dirty="0" smtClean="0"/>
              <a:t> </a:t>
            </a:r>
            <a:r>
              <a:rPr lang="uk-UA" dirty="0" err="1" smtClean="0"/>
              <a:t>изменения</a:t>
            </a:r>
            <a:r>
              <a:rPr lang="uk-UA" dirty="0" smtClean="0"/>
              <a:t>, </a:t>
            </a:r>
            <a:r>
              <a:rPr lang="uk-UA" dirty="0" err="1" smtClean="0"/>
              <a:t>проводятся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commits</a:t>
            </a:r>
            <a:r>
              <a:rPr lang="en-US" dirty="0" smtClean="0"/>
              <a:t> </a:t>
            </a:r>
            <a:r>
              <a:rPr lang="ru-RU" dirty="0" smtClean="0"/>
              <a:t>и отправляются файлы на </a:t>
            </a:r>
            <a:r>
              <a:rPr lang="en-US" dirty="0" err="1">
                <a:solidFill>
                  <a:srgbClr val="0070C0"/>
                </a:solidFill>
              </a:rPr>
              <a:t>github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push </a:t>
            </a:r>
            <a:endParaRPr lang="ru-RU" dirty="0" smtClean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uk-UA" dirty="0" err="1" smtClean="0"/>
              <a:t>Обратите</a:t>
            </a:r>
            <a:r>
              <a:rPr lang="uk-UA" dirty="0" smtClean="0"/>
              <a:t> </a:t>
            </a:r>
            <a:r>
              <a:rPr lang="uk-UA" dirty="0" err="1" smtClean="0"/>
              <a:t>внимание</a:t>
            </a:r>
            <a:r>
              <a:rPr lang="uk-UA" dirty="0" smtClean="0"/>
              <a:t>, </a:t>
            </a:r>
            <a:r>
              <a:rPr lang="uk-UA" dirty="0" err="1" smtClean="0"/>
              <a:t>что</a:t>
            </a:r>
            <a:r>
              <a:rPr lang="uk-UA" dirty="0" smtClean="0"/>
              <a:t> в </a:t>
            </a:r>
            <a:r>
              <a:rPr lang="uk-UA" dirty="0" err="1" smtClean="0"/>
              <a:t>команде</a:t>
            </a:r>
            <a:r>
              <a:rPr lang="uk-UA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push </a:t>
            </a:r>
            <a:r>
              <a:rPr lang="uk-UA" dirty="0" smtClean="0"/>
              <a:t>не </a:t>
            </a:r>
            <a:r>
              <a:rPr lang="uk-UA" dirty="0" err="1" smtClean="0"/>
              <a:t>указаны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branches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origin</a:t>
            </a:r>
            <a:r>
              <a:rPr lang="en-US" dirty="0" smtClean="0"/>
              <a:t> </a:t>
            </a:r>
            <a:r>
              <a:rPr lang="uk-UA" dirty="0" smtClean="0"/>
              <a:t>и </a:t>
            </a:r>
            <a:r>
              <a:rPr lang="en-US" dirty="0" smtClean="0">
                <a:solidFill>
                  <a:srgbClr val="0070C0"/>
                </a:solidFill>
              </a:rPr>
              <a:t>master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</a:p>
          <a:p>
            <a:r>
              <a:rPr lang="ru-RU" dirty="0" smtClean="0"/>
              <a:t>Это потому, что </a:t>
            </a:r>
            <a:r>
              <a:rPr lang="en-US" dirty="0" smtClean="0"/>
              <a:t>GIT </a:t>
            </a:r>
            <a:r>
              <a:rPr lang="uk-UA" dirty="0" err="1" smtClean="0"/>
              <a:t>запомнил</a:t>
            </a:r>
            <a:r>
              <a:rPr lang="uk-UA" dirty="0" smtClean="0"/>
              <a:t> нашу команду</a:t>
            </a:r>
            <a:r>
              <a:rPr lang="en-US" dirty="0"/>
              <a:t> </a:t>
            </a:r>
            <a:r>
              <a:rPr lang="uk-UA" dirty="0" err="1" smtClean="0"/>
              <a:t>где</a:t>
            </a:r>
            <a:r>
              <a:rPr lang="uk-UA" dirty="0" smtClean="0"/>
              <a:t> м</a:t>
            </a:r>
            <a:r>
              <a:rPr lang="ru-RU" dirty="0" smtClean="0"/>
              <a:t>ы указывали эти явно </a:t>
            </a:r>
            <a:r>
              <a:rPr lang="en-US" dirty="0">
                <a:solidFill>
                  <a:srgbClr val="0070C0"/>
                </a:solidFill>
              </a:rPr>
              <a:t>origin</a:t>
            </a:r>
            <a:r>
              <a:rPr lang="en-US" dirty="0"/>
              <a:t> </a:t>
            </a:r>
            <a:r>
              <a:rPr lang="uk-UA" dirty="0"/>
              <a:t>и </a:t>
            </a:r>
            <a:r>
              <a:rPr lang="en-US" dirty="0" smtClean="0">
                <a:solidFill>
                  <a:srgbClr val="0070C0"/>
                </a:solidFill>
              </a:rPr>
              <a:t>master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ru-RU" dirty="0" smtClean="0"/>
              <a:t>слайд 13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uk-UA" dirty="0" smtClean="0"/>
              <a:t>и </a:t>
            </a:r>
            <a:r>
              <a:rPr lang="uk-UA" dirty="0" err="1" smtClean="0"/>
              <a:t>теперь</a:t>
            </a:r>
            <a:r>
              <a:rPr lang="uk-UA" dirty="0" smtClean="0"/>
              <a:t> </a:t>
            </a:r>
            <a:r>
              <a:rPr lang="uk-UA" dirty="0" err="1" smtClean="0"/>
              <a:t>отправляет</a:t>
            </a:r>
            <a:r>
              <a:rPr lang="uk-UA" dirty="0" smtClean="0"/>
              <a:t> файл</a:t>
            </a:r>
            <a:r>
              <a:rPr lang="ru-RU" dirty="0" smtClean="0"/>
              <a:t>ы по адресу, указанному в </a:t>
            </a:r>
            <a:r>
              <a:rPr lang="en-US" dirty="0" smtClean="0">
                <a:solidFill>
                  <a:srgbClr val="0070C0"/>
                </a:solidFill>
              </a:rPr>
              <a:t>origin</a:t>
            </a:r>
            <a:r>
              <a:rPr lang="ru-RU" dirty="0" smtClean="0"/>
              <a:t> </a:t>
            </a:r>
            <a:r>
              <a:rPr lang="en-US" dirty="0"/>
              <a:t>(</a:t>
            </a:r>
            <a:r>
              <a:rPr lang="ru-RU" dirty="0"/>
              <a:t>слайд </a:t>
            </a:r>
            <a:r>
              <a:rPr lang="ru-RU" dirty="0" smtClean="0"/>
              <a:t>1</a:t>
            </a:r>
            <a:r>
              <a:rPr lang="en-US" dirty="0" smtClean="0"/>
              <a:t>1) </a:t>
            </a:r>
            <a:r>
              <a:rPr lang="uk-UA" dirty="0" smtClean="0"/>
              <a:t>  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0" y="3454075"/>
            <a:ext cx="8532440" cy="14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192" y="116632"/>
            <a:ext cx="8891615" cy="2585323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remote </a:t>
            </a:r>
            <a:r>
              <a:rPr lang="uk-UA" dirty="0" err="1" smtClean="0">
                <a:solidFill>
                  <a:srgbClr val="0070C0"/>
                </a:solidFill>
              </a:rPr>
              <a:t>репозиториев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smtClean="0"/>
              <a:t> </a:t>
            </a:r>
            <a:r>
              <a:rPr lang="uk-UA" dirty="0" err="1" smtClean="0"/>
              <a:t>может</a:t>
            </a:r>
            <a:r>
              <a:rPr lang="uk-UA" dirty="0" smtClean="0"/>
              <a:t> </a:t>
            </a:r>
            <a:r>
              <a:rPr lang="uk-UA" dirty="0" err="1" smtClean="0"/>
              <a:t>быть</a:t>
            </a:r>
            <a:r>
              <a:rPr lang="uk-UA" dirty="0" smtClean="0"/>
              <a:t> </a:t>
            </a:r>
            <a:r>
              <a:rPr lang="uk-UA" dirty="0" err="1" smtClean="0"/>
              <a:t>много</a:t>
            </a:r>
            <a:r>
              <a:rPr lang="uk-UA" dirty="0" smtClean="0"/>
              <a:t> </a:t>
            </a:r>
            <a:r>
              <a:rPr lang="uk-UA" dirty="0" err="1" smtClean="0"/>
              <a:t>подключено</a:t>
            </a:r>
            <a:r>
              <a:rPr lang="uk-UA" dirty="0" smtClean="0"/>
              <a:t> для </a:t>
            </a:r>
            <a:r>
              <a:rPr lang="uk-UA" dirty="0" err="1" smtClean="0"/>
              <a:t>нашего</a:t>
            </a:r>
            <a:r>
              <a:rPr lang="uk-UA" dirty="0" smtClean="0"/>
              <a:t> </a:t>
            </a:r>
            <a:r>
              <a:rPr lang="uk-UA" dirty="0" err="1" smtClean="0"/>
              <a:t>проекта</a:t>
            </a:r>
            <a:r>
              <a:rPr lang="uk-UA" dirty="0" smtClean="0"/>
              <a:t>. (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добавление</a:t>
            </a:r>
            <a:r>
              <a:rPr lang="uk-UA" dirty="0" smtClean="0"/>
              <a:t> – см </a:t>
            </a:r>
            <a:r>
              <a:rPr lang="uk-UA" dirty="0"/>
              <a:t>слайд 10</a:t>
            </a:r>
            <a:r>
              <a:rPr lang="uk-UA" dirty="0" smtClean="0"/>
              <a:t>)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remote add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&lt;name&gt; </a:t>
            </a:r>
            <a:r>
              <a:rPr lang="en-US" dirty="0" smtClean="0">
                <a:solidFill>
                  <a:schemeClr val="accent2"/>
                </a:solidFill>
              </a:rPr>
              <a:t>&lt;address&gt;</a:t>
            </a:r>
          </a:p>
          <a:p>
            <a:endParaRPr lang="en-US" dirty="0" smtClean="0"/>
          </a:p>
          <a:p>
            <a:r>
              <a:rPr lang="uk-UA" dirty="0" err="1" smtClean="0"/>
              <a:t>Именно</a:t>
            </a:r>
            <a:r>
              <a:rPr lang="uk-UA" dirty="0" smtClean="0"/>
              <a:t> </a:t>
            </a:r>
            <a:r>
              <a:rPr lang="uk-UA" dirty="0" err="1" smtClean="0"/>
              <a:t>поэтому</a:t>
            </a:r>
            <a:r>
              <a:rPr lang="uk-UA" dirty="0" smtClean="0"/>
              <a:t> </a:t>
            </a:r>
            <a:r>
              <a:rPr lang="uk-UA" dirty="0" err="1" smtClean="0"/>
              <a:t>когда</a:t>
            </a:r>
            <a:r>
              <a:rPr lang="uk-UA" dirty="0" smtClean="0"/>
              <a:t> </a:t>
            </a:r>
            <a:r>
              <a:rPr lang="uk-UA" dirty="0" err="1" smtClean="0"/>
              <a:t>мы</a:t>
            </a:r>
            <a:r>
              <a:rPr lang="uk-UA" dirty="0" smtClean="0"/>
              <a:t> </a:t>
            </a:r>
            <a:r>
              <a:rPr lang="uk-UA" dirty="0" err="1" smtClean="0"/>
              <a:t>хотим</a:t>
            </a:r>
            <a:r>
              <a:rPr lang="uk-UA" dirty="0" smtClean="0"/>
              <a:t> </a:t>
            </a:r>
            <a:r>
              <a:rPr lang="uk-UA" dirty="0" err="1" smtClean="0"/>
              <a:t>поменять</a:t>
            </a:r>
            <a:r>
              <a:rPr lang="uk-UA" dirty="0" smtClean="0"/>
              <a:t> адрес </a:t>
            </a:r>
            <a:r>
              <a:rPr lang="uk-UA" dirty="0" err="1" smtClean="0"/>
              <a:t>отправки</a:t>
            </a:r>
            <a:r>
              <a:rPr lang="uk-UA" dirty="0" smtClean="0"/>
              <a:t> </a:t>
            </a:r>
            <a:r>
              <a:rPr lang="uk-UA" dirty="0" err="1" smtClean="0"/>
              <a:t>файлов</a:t>
            </a:r>
            <a:r>
              <a:rPr lang="uk-UA" dirty="0" smtClean="0"/>
              <a:t>, </a:t>
            </a:r>
            <a:r>
              <a:rPr lang="uk-UA" dirty="0" err="1" smtClean="0"/>
              <a:t>мы</a:t>
            </a:r>
            <a:r>
              <a:rPr lang="uk-UA" dirty="0" smtClean="0"/>
              <a:t> его </a:t>
            </a:r>
            <a:r>
              <a:rPr lang="uk-UA" dirty="0" err="1" smtClean="0"/>
              <a:t>указываем</a:t>
            </a:r>
            <a:r>
              <a:rPr lang="uk-UA" dirty="0" smtClean="0"/>
              <a:t> в </a:t>
            </a:r>
            <a:r>
              <a:rPr lang="uk-UA" dirty="0" err="1" smtClean="0"/>
              <a:t>команде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push –u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origin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master</a:t>
            </a:r>
            <a:r>
              <a:rPr lang="uk-UA" dirty="0" smtClean="0"/>
              <a:t>  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292080" cy="3325314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2411760" y="886564"/>
            <a:ext cx="1008112" cy="45420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051720" y="2276872"/>
            <a:ext cx="1008112" cy="45420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6685" y="116632"/>
            <a:ext cx="889161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Получение</a:t>
            </a:r>
            <a:r>
              <a:rPr lang="uk-UA" dirty="0" smtClean="0"/>
              <a:t> </a:t>
            </a:r>
            <a:r>
              <a:rPr lang="uk-UA" dirty="0" err="1" smtClean="0"/>
              <a:t>файлов</a:t>
            </a:r>
            <a:r>
              <a:rPr lang="uk-UA" dirty="0" smtClean="0"/>
              <a:t> с </a:t>
            </a:r>
            <a:r>
              <a:rPr lang="en-US" dirty="0" smtClean="0">
                <a:solidFill>
                  <a:srgbClr val="0070C0"/>
                </a:solidFill>
              </a:rPr>
              <a:t>remote </a:t>
            </a:r>
            <a:r>
              <a:rPr lang="uk-UA" dirty="0" err="1" smtClean="0">
                <a:solidFill>
                  <a:srgbClr val="0070C0"/>
                </a:solidFill>
              </a:rPr>
              <a:t>репозитория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err="1" smtClean="0"/>
              <a:t>осуществляется</a:t>
            </a:r>
            <a:r>
              <a:rPr lang="uk-UA" dirty="0" smtClean="0"/>
              <a:t> </a:t>
            </a:r>
            <a:r>
              <a:rPr lang="uk-UA" dirty="0" err="1" smtClean="0"/>
              <a:t>командой</a:t>
            </a:r>
            <a:endParaRPr lang="uk-UA" dirty="0" smtClean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pull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8" y="908720"/>
            <a:ext cx="5981700" cy="2654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778" y="3789040"/>
            <a:ext cx="8891615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Обратите</a:t>
            </a:r>
            <a:r>
              <a:rPr lang="uk-UA" dirty="0" smtClean="0"/>
              <a:t> </a:t>
            </a:r>
            <a:r>
              <a:rPr lang="uk-UA" dirty="0" err="1" smtClean="0"/>
              <a:t>внимание</a:t>
            </a:r>
            <a:r>
              <a:rPr lang="uk-UA" dirty="0" smtClean="0"/>
              <a:t> - у </a:t>
            </a:r>
            <a:r>
              <a:rPr lang="uk-UA" dirty="0"/>
              <a:t>нас </a:t>
            </a:r>
            <a:r>
              <a:rPr lang="uk-UA" dirty="0" err="1"/>
              <a:t>еще</a:t>
            </a:r>
            <a:r>
              <a:rPr lang="uk-UA" dirty="0"/>
              <a:t> к </a:t>
            </a:r>
            <a:r>
              <a:rPr lang="uk-UA" dirty="0" err="1"/>
              <a:t>нашему</a:t>
            </a:r>
            <a:r>
              <a:rPr lang="uk-UA" dirty="0"/>
              <a:t> </a:t>
            </a:r>
            <a:r>
              <a:rPr lang="en-US" dirty="0">
                <a:solidFill>
                  <a:srgbClr val="0070C0"/>
                </a:solidFill>
              </a:rPr>
              <a:t>remote </a:t>
            </a:r>
            <a:r>
              <a:rPr lang="uk-UA" dirty="0" err="1">
                <a:solidFill>
                  <a:srgbClr val="0070C0"/>
                </a:solidFill>
              </a:rPr>
              <a:t>репозиторию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uk-UA" dirty="0"/>
              <a:t>не </a:t>
            </a:r>
            <a:r>
              <a:rPr lang="uk-UA" dirty="0" err="1"/>
              <a:t>подключены</a:t>
            </a:r>
            <a:r>
              <a:rPr lang="uk-UA" dirty="0"/>
              <a:t> </a:t>
            </a:r>
            <a:r>
              <a:rPr lang="uk-UA" dirty="0" err="1"/>
              <a:t>другие</a:t>
            </a:r>
            <a:r>
              <a:rPr lang="uk-UA" dirty="0"/>
              <a:t> </a:t>
            </a:r>
            <a:r>
              <a:rPr lang="uk-UA" dirty="0" err="1"/>
              <a:t>участники</a:t>
            </a:r>
            <a:r>
              <a:rPr lang="uk-UA" dirty="0"/>
              <a:t> </a:t>
            </a:r>
            <a:r>
              <a:rPr lang="uk-UA" dirty="0" err="1"/>
              <a:t>проекта</a:t>
            </a:r>
            <a:r>
              <a:rPr lang="uk-UA" dirty="0"/>
              <a:t>. </a:t>
            </a:r>
            <a:r>
              <a:rPr lang="uk-UA" dirty="0" smtClean="0"/>
              <a:t>Но </a:t>
            </a:r>
            <a:r>
              <a:rPr lang="uk-UA" dirty="0" err="1" smtClean="0"/>
              <a:t>они</a:t>
            </a:r>
            <a:r>
              <a:rPr lang="uk-UA" dirty="0" smtClean="0"/>
              <a:t> </a:t>
            </a:r>
            <a:r>
              <a:rPr lang="uk-UA" dirty="0" err="1" smtClean="0"/>
              <a:t>будут</a:t>
            </a:r>
            <a:r>
              <a:rPr lang="uk-UA" dirty="0" smtClean="0"/>
              <a:t>, </a:t>
            </a:r>
            <a:r>
              <a:rPr lang="uk-UA" dirty="0" err="1" smtClean="0"/>
              <a:t>єто</a:t>
            </a:r>
            <a:r>
              <a:rPr lang="uk-UA" dirty="0" smtClean="0"/>
              <a:t> </a:t>
            </a:r>
            <a:r>
              <a:rPr lang="uk-UA" dirty="0" err="1"/>
              <a:t>сделаем</a:t>
            </a:r>
            <a:r>
              <a:rPr lang="uk-UA" dirty="0"/>
              <a:t> на </a:t>
            </a:r>
            <a:r>
              <a:rPr lang="uk-UA" dirty="0" err="1"/>
              <a:t>следующем</a:t>
            </a:r>
            <a:r>
              <a:rPr lang="uk-UA" dirty="0"/>
              <a:t> </a:t>
            </a:r>
            <a:r>
              <a:rPr lang="uk-UA" dirty="0" err="1" smtClean="0"/>
              <a:t>занятии</a:t>
            </a:r>
            <a:r>
              <a:rPr lang="uk-UA" dirty="0" smtClean="0"/>
              <a:t>.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192" y="4938390"/>
            <a:ext cx="8891615" cy="830997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sz="2400" dirty="0" smtClean="0">
                <a:solidFill>
                  <a:schemeClr val="accent2"/>
                </a:solidFill>
              </a:rPr>
              <a:t>!!! ПРАВИЛО – перед тем </a:t>
            </a:r>
            <a:r>
              <a:rPr lang="uk-UA" sz="2400" dirty="0" err="1" smtClean="0">
                <a:solidFill>
                  <a:schemeClr val="accent2"/>
                </a:solidFill>
              </a:rPr>
              <a:t>как</a:t>
            </a:r>
            <a:r>
              <a:rPr lang="uk-UA" sz="2400" dirty="0" smtClean="0">
                <a:solidFill>
                  <a:schemeClr val="accent2"/>
                </a:solidFill>
              </a:rPr>
              <a:t> </a:t>
            </a:r>
            <a:r>
              <a:rPr lang="uk-UA" sz="2400" dirty="0" err="1" smtClean="0">
                <a:solidFill>
                  <a:schemeClr val="accent2"/>
                </a:solidFill>
              </a:rPr>
              <a:t>выполнить</a:t>
            </a:r>
            <a:r>
              <a:rPr lang="uk-UA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push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uk-UA" sz="2400" dirty="0" smtClean="0">
                <a:solidFill>
                  <a:schemeClr val="accent2"/>
                </a:solidFill>
              </a:rPr>
              <a:t>на </a:t>
            </a:r>
            <a:r>
              <a:rPr lang="en-US" sz="2400" dirty="0" err="1" smtClean="0">
                <a:solidFill>
                  <a:srgbClr val="7030A0"/>
                </a:solidFill>
              </a:rPr>
              <a:t>github</a:t>
            </a:r>
            <a:r>
              <a:rPr lang="uk-UA" sz="2400" dirty="0" smtClean="0">
                <a:solidFill>
                  <a:schemeClr val="accent2"/>
                </a:solidFill>
              </a:rPr>
              <a:t> </a:t>
            </a:r>
            <a:r>
              <a:rPr lang="uk-UA" sz="2400" dirty="0" err="1" smtClean="0">
                <a:solidFill>
                  <a:schemeClr val="accent2"/>
                </a:solidFill>
              </a:rPr>
              <a:t>всегда</a:t>
            </a:r>
            <a:r>
              <a:rPr lang="uk-UA" sz="2400" dirty="0" smtClean="0">
                <a:solidFill>
                  <a:schemeClr val="accent2"/>
                </a:solidFill>
              </a:rPr>
              <a:t> </a:t>
            </a:r>
            <a:r>
              <a:rPr lang="uk-UA" sz="2400" dirty="0" err="1" smtClean="0">
                <a:solidFill>
                  <a:schemeClr val="accent2"/>
                </a:solidFill>
              </a:rPr>
              <a:t>предварительно</a:t>
            </a:r>
            <a:r>
              <a:rPr lang="uk-UA" sz="2400" dirty="0" smtClean="0">
                <a:solidFill>
                  <a:schemeClr val="accent2"/>
                </a:solidFill>
              </a:rPr>
              <a:t> </a:t>
            </a:r>
            <a:r>
              <a:rPr lang="uk-UA" sz="2400" dirty="0" err="1" smtClean="0">
                <a:solidFill>
                  <a:schemeClr val="accent2"/>
                </a:solidFill>
              </a:rPr>
              <a:t>выполнять</a:t>
            </a:r>
            <a:r>
              <a:rPr lang="uk-UA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pull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235" y="188640"/>
            <a:ext cx="8975530" cy="286232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Удалить </a:t>
            </a:r>
            <a:r>
              <a:rPr lang="en-US" dirty="0" smtClean="0"/>
              <a:t>remote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uk-UA" dirty="0" smtClean="0"/>
              <a:t>у </a:t>
            </a:r>
            <a:r>
              <a:rPr lang="uk-UA" dirty="0" err="1" smtClean="0"/>
              <a:t>себя</a:t>
            </a:r>
            <a:r>
              <a:rPr lang="uk-UA" dirty="0" smtClean="0"/>
              <a:t> (</a:t>
            </a:r>
            <a:r>
              <a:rPr lang="en-US" dirty="0" smtClean="0">
                <a:solidFill>
                  <a:schemeClr val="accent2"/>
                </a:solidFill>
              </a:rPr>
              <a:t>origin</a:t>
            </a:r>
            <a:r>
              <a:rPr lang="uk-UA" dirty="0" smtClean="0"/>
              <a:t>) </a:t>
            </a:r>
            <a:r>
              <a:rPr lang="ru-RU" dirty="0" smtClean="0"/>
              <a:t>можно как </a:t>
            </a:r>
            <a:endParaRPr lang="en-US" dirty="0" smtClean="0"/>
          </a:p>
          <a:p>
            <a:endParaRPr lang="uk-UA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remote </a:t>
            </a:r>
            <a:r>
              <a:rPr lang="en-US" dirty="0" err="1" smtClean="0">
                <a:solidFill>
                  <a:schemeClr val="accent2"/>
                </a:solidFill>
              </a:rPr>
              <a:t>rm</a:t>
            </a:r>
            <a:r>
              <a:rPr lang="en-US" dirty="0" smtClean="0">
                <a:solidFill>
                  <a:schemeClr val="accent2"/>
                </a:solidFill>
              </a:rPr>
              <a:t> &lt;name&gt;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&lt;name&gt;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uk-UA" dirty="0" smtClean="0"/>
              <a:t>-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uk-UA" dirty="0" smtClean="0"/>
              <a:t>м</a:t>
            </a:r>
            <a:r>
              <a:rPr lang="ru-RU" dirty="0" smtClean="0"/>
              <a:t>ы </a:t>
            </a:r>
            <a:r>
              <a:rPr lang="uk-UA" dirty="0" err="1" smtClean="0"/>
              <a:t>когда</a:t>
            </a:r>
            <a:r>
              <a:rPr lang="uk-UA" dirty="0" smtClean="0"/>
              <a:t> </a:t>
            </a:r>
            <a:r>
              <a:rPr lang="ru-RU" dirty="0" smtClean="0"/>
              <a:t>его создавали, то назвали </a:t>
            </a:r>
            <a:r>
              <a:rPr lang="en-US" dirty="0" smtClean="0">
                <a:solidFill>
                  <a:srgbClr val="0070C0"/>
                </a:solidFill>
              </a:rPr>
              <a:t>origin</a:t>
            </a:r>
            <a:endParaRPr lang="uk-UA" dirty="0" smtClean="0">
              <a:solidFill>
                <a:srgbClr val="0070C0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Это мы удалили его локально у себя. Теперь надо сказать об этом</a:t>
            </a:r>
            <a:r>
              <a:rPr lang="en-US" dirty="0" smtClean="0"/>
              <a:t> GIT </a:t>
            </a:r>
            <a:r>
              <a:rPr lang="uk-UA" dirty="0" err="1" smtClean="0"/>
              <a:t>командой</a:t>
            </a:r>
            <a:endParaRPr lang="uk-UA" dirty="0" smtClean="0"/>
          </a:p>
          <a:p>
            <a:r>
              <a:rPr lang="uk-UA" dirty="0" smtClean="0"/>
              <a:t>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push –u &lt;name&gt; &lt;branch&gt;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1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7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35" y="548680"/>
            <a:ext cx="8975530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У нас есть свой </a:t>
            </a:r>
            <a:r>
              <a:rPr lang="ru-RU" dirty="0" err="1" smtClean="0"/>
              <a:t>проект,который</a:t>
            </a:r>
            <a:r>
              <a:rPr lang="ru-RU" dirty="0" smtClean="0"/>
              <a:t> хранится в локальном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. Мы хотим </a:t>
            </a:r>
            <a:r>
              <a:rPr lang="ru-RU" dirty="0" err="1" smtClean="0"/>
              <a:t>расшарить</a:t>
            </a:r>
            <a:r>
              <a:rPr lang="ru-RU" dirty="0" smtClean="0"/>
              <a:t> этот проект между другими участниками команды, чтобы они тоже могли работать с файлами проекта.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107340"/>
            <a:ext cx="612068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pPr algn="ctr"/>
            <a:r>
              <a:rPr lang="uk-UA" dirty="0" err="1" smtClean="0">
                <a:solidFill>
                  <a:srgbClr val="002060"/>
                </a:solidFill>
              </a:rPr>
              <a:t>Лабараторная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uk-UA" dirty="0" err="1" smtClean="0">
                <a:solidFill>
                  <a:srgbClr val="002060"/>
                </a:solidFill>
              </a:rPr>
              <a:t>работа</a:t>
            </a:r>
            <a:r>
              <a:rPr lang="uk-U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11</a:t>
            </a:r>
            <a:r>
              <a:rPr lang="uk-UA" dirty="0" smtClean="0">
                <a:solidFill>
                  <a:srgbClr val="002060"/>
                </a:solidFill>
              </a:rPr>
              <a:t> - </a:t>
            </a:r>
            <a:r>
              <a:rPr lang="ru-RU" dirty="0" smtClean="0">
                <a:solidFill>
                  <a:srgbClr val="002060"/>
                </a:solidFill>
              </a:rPr>
              <a:t>работа </a:t>
            </a:r>
            <a:r>
              <a:rPr lang="ru-RU">
                <a:solidFill>
                  <a:srgbClr val="002060"/>
                </a:solidFill>
              </a:rPr>
              <a:t>в </a:t>
            </a:r>
            <a:r>
              <a:rPr lang="ru-RU" smtClean="0">
                <a:solidFill>
                  <a:srgbClr val="002060"/>
                </a:solidFill>
              </a:rPr>
              <a:t>команде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785590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Для этой цели будем использовать </a:t>
            </a:r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uk-UA" dirty="0" smtClean="0"/>
              <a:t>На </a:t>
            </a:r>
            <a:r>
              <a:rPr lang="uk-UA" dirty="0" err="1" smtClean="0"/>
              <a:t>своей</a:t>
            </a:r>
            <a:r>
              <a:rPr lang="uk-UA" dirty="0" smtClean="0"/>
              <a:t> </a:t>
            </a:r>
            <a:r>
              <a:rPr lang="uk-UA" dirty="0" err="1" smtClean="0"/>
              <a:t>странице</a:t>
            </a:r>
            <a:r>
              <a:rPr lang="uk-UA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github</a:t>
            </a:r>
            <a:r>
              <a:rPr lang="uk-UA" dirty="0" smtClean="0"/>
              <a:t> </a:t>
            </a:r>
            <a:r>
              <a:rPr lang="uk-UA" dirty="0" err="1" smtClean="0"/>
              <a:t>создаем</a:t>
            </a:r>
            <a:r>
              <a:rPr lang="uk-UA" dirty="0" smtClean="0"/>
              <a:t> </a:t>
            </a:r>
            <a:r>
              <a:rPr lang="uk-UA" dirty="0" err="1" smtClean="0"/>
              <a:t>новый</a:t>
            </a:r>
            <a:r>
              <a:rPr lang="uk-UA" dirty="0" smtClean="0"/>
              <a:t> </a:t>
            </a:r>
            <a:r>
              <a:rPr lang="uk-UA" dirty="0" err="1" smtClean="0">
                <a:solidFill>
                  <a:srgbClr val="0070C0"/>
                </a:solidFill>
              </a:rPr>
              <a:t>удаленный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err="1" smtClean="0">
                <a:solidFill>
                  <a:srgbClr val="0070C0"/>
                </a:solidFill>
              </a:rPr>
              <a:t>репозиторий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8" y="2636912"/>
            <a:ext cx="859766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235" y="116632"/>
            <a:ext cx="8975530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smtClean="0"/>
              <a:t>На </a:t>
            </a:r>
            <a:r>
              <a:rPr lang="uk-UA" dirty="0" err="1" smtClean="0"/>
              <a:t>открывшей</a:t>
            </a:r>
            <a:r>
              <a:rPr lang="en-US" dirty="0" smtClean="0"/>
              <a:t>c</a:t>
            </a:r>
            <a:r>
              <a:rPr lang="uk-UA" dirty="0" smtClean="0"/>
              <a:t>я </a:t>
            </a:r>
            <a:r>
              <a:rPr lang="uk-UA" dirty="0" err="1" smtClean="0"/>
              <a:t>странице</a:t>
            </a:r>
            <a:r>
              <a:rPr lang="uk-UA" dirty="0" smtClean="0"/>
              <a:t> вводим </a:t>
            </a:r>
            <a:r>
              <a:rPr lang="uk-UA" dirty="0" err="1" smtClean="0">
                <a:solidFill>
                  <a:srgbClr val="0070C0"/>
                </a:solidFill>
              </a:rPr>
              <a:t>имя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err="1" smtClean="0">
                <a:solidFill>
                  <a:srgbClr val="0070C0"/>
                </a:solidFill>
              </a:rPr>
              <a:t>репозитория</a:t>
            </a:r>
            <a:r>
              <a:rPr lang="uk-UA" dirty="0" smtClean="0"/>
              <a:t>, </a:t>
            </a:r>
            <a:r>
              <a:rPr lang="uk-UA" dirty="0" err="1" smtClean="0"/>
              <a:t>выбираем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public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7" y="980728"/>
            <a:ext cx="6349969" cy="5445224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339752" y="485964"/>
            <a:ext cx="2376264" cy="207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755576" y="485964"/>
            <a:ext cx="7272808" cy="35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" y="836712"/>
            <a:ext cx="6003059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35" y="116632"/>
            <a:ext cx="8975530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Откроется</a:t>
            </a:r>
            <a:r>
              <a:rPr lang="uk-UA" dirty="0" smtClean="0"/>
              <a:t> </a:t>
            </a:r>
            <a:r>
              <a:rPr lang="uk-UA" dirty="0" err="1" smtClean="0"/>
              <a:t>странице</a:t>
            </a:r>
            <a:r>
              <a:rPr lang="uk-UA" dirty="0" smtClean="0"/>
              <a:t> на </a:t>
            </a:r>
            <a:r>
              <a:rPr lang="uk-UA" dirty="0" err="1" smtClean="0"/>
              <a:t>которой</a:t>
            </a:r>
            <a:r>
              <a:rPr lang="uk-UA" dirty="0" smtClean="0"/>
              <a:t> </a:t>
            </a:r>
            <a:r>
              <a:rPr lang="uk-UA" dirty="0" err="1" smtClean="0"/>
              <a:t>будет</a:t>
            </a:r>
            <a:r>
              <a:rPr lang="uk-UA" dirty="0" smtClean="0"/>
              <a:t> код, </a:t>
            </a:r>
            <a:r>
              <a:rPr lang="uk-UA" dirty="0" err="1" smtClean="0"/>
              <a:t>который</a:t>
            </a:r>
            <a:r>
              <a:rPr lang="uk-UA" dirty="0" smtClean="0"/>
              <a:t> </a:t>
            </a:r>
            <a:r>
              <a:rPr lang="uk-UA" dirty="0" err="1" smtClean="0"/>
              <a:t>надо</a:t>
            </a:r>
            <a:r>
              <a:rPr lang="uk-UA" dirty="0" smtClean="0"/>
              <a:t> нам ввести в </a:t>
            </a:r>
            <a:r>
              <a:rPr lang="uk-UA" dirty="0" err="1" smtClean="0"/>
              <a:t>своем</a:t>
            </a:r>
            <a:r>
              <a:rPr lang="uk-UA" dirty="0" smtClean="0"/>
              <a:t> </a:t>
            </a:r>
            <a:r>
              <a:rPr lang="uk-UA" dirty="0" err="1" smtClean="0"/>
              <a:t>локальном</a:t>
            </a:r>
            <a:r>
              <a:rPr lang="uk-UA" dirty="0" smtClean="0"/>
              <a:t> </a:t>
            </a:r>
            <a:r>
              <a:rPr lang="uk-UA" dirty="0" err="1" smtClean="0"/>
              <a:t>репозитории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8" name="Прямая со стрелкой 7"/>
          <p:cNvCxnSpPr>
            <a:stCxn id="12" idx="2"/>
          </p:cNvCxnSpPr>
          <p:nvPr/>
        </p:nvCxnSpPr>
        <p:spPr>
          <a:xfrm flipH="1">
            <a:off x="5796136" y="1354829"/>
            <a:ext cx="1758956" cy="222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90964" y="985497"/>
            <a:ext cx="25282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/>
              <a:t>Адрес </a:t>
            </a:r>
            <a:r>
              <a:rPr lang="ru-RU" b="1" dirty="0" err="1" smtClean="0"/>
              <a:t>репозитория</a:t>
            </a:r>
            <a:endParaRPr lang="ru-RU" b="1" dirty="0"/>
          </a:p>
        </p:txBody>
      </p:sp>
      <p:cxnSp>
        <p:nvCxnSpPr>
          <p:cNvPr id="15" name="Прямая со стрелкой 14"/>
          <p:cNvCxnSpPr>
            <a:stCxn id="17" idx="1"/>
          </p:cNvCxnSpPr>
          <p:nvPr/>
        </p:nvCxnSpPr>
        <p:spPr>
          <a:xfrm flipH="1">
            <a:off x="4932040" y="2450505"/>
            <a:ext cx="678837" cy="474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10877" y="1988840"/>
            <a:ext cx="313758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Команды которые надо</a:t>
            </a:r>
          </a:p>
          <a:p>
            <a:r>
              <a:rPr lang="ru-RU" b="1" dirty="0" smtClean="0"/>
              <a:t>ввести если еще нет </a:t>
            </a:r>
          </a:p>
          <a:p>
            <a:r>
              <a:rPr lang="ru-RU" b="1" dirty="0" err="1" smtClean="0"/>
              <a:t>репозитория</a:t>
            </a:r>
            <a:endParaRPr lang="ru-RU" b="1" dirty="0"/>
          </a:p>
        </p:txBody>
      </p:sp>
      <p:cxnSp>
        <p:nvCxnSpPr>
          <p:cNvPr id="19" name="Прямая со стрелкой 18"/>
          <p:cNvCxnSpPr>
            <a:stCxn id="20" idx="1"/>
          </p:cNvCxnSpPr>
          <p:nvPr/>
        </p:nvCxnSpPr>
        <p:spPr>
          <a:xfrm flipH="1">
            <a:off x="5580112" y="4328230"/>
            <a:ext cx="678836" cy="612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58948" y="4005064"/>
            <a:ext cx="239039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/>
              <a:t>Команды которые </a:t>
            </a:r>
            <a:endParaRPr lang="ru-RU" b="1" dirty="0"/>
          </a:p>
          <a:p>
            <a:r>
              <a:rPr lang="ru-RU" b="1" dirty="0" smtClean="0"/>
              <a:t>нам нужны</a:t>
            </a:r>
          </a:p>
        </p:txBody>
      </p:sp>
    </p:spTree>
    <p:extLst>
      <p:ext uri="{BB962C8B-B14F-4D97-AF65-F5344CB8AC3E}">
        <p14:creationId xmlns:p14="http://schemas.microsoft.com/office/powerpoint/2010/main" val="11131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881" y="129406"/>
            <a:ext cx="8531575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$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remote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add </a:t>
            </a:r>
            <a:r>
              <a:rPr lang="en-US" dirty="0" smtClean="0">
                <a:solidFill>
                  <a:schemeClr val="accent2"/>
                </a:solidFill>
              </a:rPr>
              <a:t>&lt;name&gt;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url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endParaRPr lang="ru-RU" dirty="0"/>
          </a:p>
          <a:p>
            <a:r>
              <a:rPr lang="ru-RU" dirty="0"/>
              <a:t>где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&lt;name&gt; </a:t>
            </a:r>
            <a:r>
              <a:rPr lang="ru-RU" dirty="0"/>
              <a:t>-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это имя </a:t>
            </a:r>
            <a:r>
              <a:rPr lang="en-US" dirty="0" smtClean="0">
                <a:solidFill>
                  <a:srgbClr val="0070C0"/>
                </a:solidFill>
              </a:rPr>
              <a:t>remote</a:t>
            </a:r>
            <a:r>
              <a:rPr lang="ru-RU" dirty="0" smtClean="0"/>
              <a:t> </a:t>
            </a:r>
            <a:r>
              <a:rPr lang="ru-RU" dirty="0" err="1"/>
              <a:t>репозитория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uk-UA" dirty="0" smtClean="0"/>
              <a:t>по </a:t>
            </a:r>
            <a:r>
              <a:rPr lang="uk-UA" dirty="0" err="1" smtClean="0"/>
              <a:t>умолчанию</a:t>
            </a:r>
            <a:r>
              <a:rPr lang="uk-UA" dirty="0" smtClean="0"/>
              <a:t> </a:t>
            </a:r>
          </a:p>
          <a:p>
            <a:r>
              <a:rPr lang="uk-UA" dirty="0"/>
              <a:t> </a:t>
            </a:r>
            <a:r>
              <a:rPr lang="uk-UA" dirty="0" smtClean="0"/>
              <a:t>             </a:t>
            </a:r>
            <a:r>
              <a:rPr lang="uk-UA" dirty="0" err="1" smtClean="0"/>
              <a:t>называют</a:t>
            </a:r>
            <a:r>
              <a:rPr lang="uk-UA" dirty="0" smtClean="0"/>
              <a:t> его </a:t>
            </a:r>
            <a:r>
              <a:rPr lang="en-US" dirty="0" smtClean="0">
                <a:solidFill>
                  <a:srgbClr val="0070C0"/>
                </a:solidFill>
              </a:rPr>
              <a:t>origin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/>
              <a:t>   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url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ru-RU" dirty="0"/>
              <a:t>  - это его адрес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" y="1560703"/>
            <a:ext cx="8710221" cy="936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881" y="2712831"/>
            <a:ext cx="889161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Э</a:t>
            </a:r>
            <a:r>
              <a:rPr lang="uk-UA" dirty="0" smtClean="0"/>
              <a:t>той </a:t>
            </a:r>
            <a:r>
              <a:rPr lang="uk-UA" dirty="0" err="1" smtClean="0"/>
              <a:t>командой</a:t>
            </a:r>
            <a:r>
              <a:rPr lang="uk-UA" dirty="0" smtClean="0"/>
              <a:t> </a:t>
            </a:r>
            <a:r>
              <a:rPr lang="uk-UA" dirty="0" err="1" smtClean="0"/>
              <a:t>мы</a:t>
            </a:r>
            <a:r>
              <a:rPr lang="uk-UA" dirty="0" smtClean="0"/>
              <a:t> добавили </a:t>
            </a:r>
            <a:r>
              <a:rPr lang="en-US" dirty="0">
                <a:solidFill>
                  <a:srgbClr val="0070C0"/>
                </a:solidFill>
              </a:rPr>
              <a:t>remote</a:t>
            </a:r>
            <a:r>
              <a:rPr lang="uk-UA" dirty="0" smtClean="0"/>
              <a:t> </a:t>
            </a:r>
            <a:r>
              <a:rPr lang="uk-UA" dirty="0" err="1" smtClean="0"/>
              <a:t>репозиторий</a:t>
            </a:r>
            <a:r>
              <a:rPr lang="uk-UA" dirty="0" smtClean="0"/>
              <a:t> к себе в проект, и </a:t>
            </a:r>
            <a:r>
              <a:rPr lang="uk-UA" dirty="0" err="1" smtClean="0"/>
              <a:t>теперь</a:t>
            </a:r>
            <a:r>
              <a:rPr lang="uk-UA" dirty="0" smtClean="0"/>
              <a:t> </a:t>
            </a:r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заливать</a:t>
            </a:r>
            <a:r>
              <a:rPr lang="uk-UA" dirty="0" smtClean="0"/>
              <a:t> </a:t>
            </a:r>
            <a:r>
              <a:rPr lang="uk-UA" dirty="0" err="1" smtClean="0"/>
              <a:t>файлы</a:t>
            </a:r>
            <a:r>
              <a:rPr lang="uk-UA" dirty="0" smtClean="0"/>
              <a:t> на </a:t>
            </a:r>
            <a:r>
              <a:rPr lang="en-US" dirty="0" err="1" smtClean="0">
                <a:solidFill>
                  <a:srgbClr val="0070C0"/>
                </a:solidFill>
              </a:rPr>
              <a:t>github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881" y="3861048"/>
            <a:ext cx="8891615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Что такое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remote</a:t>
            </a:r>
            <a:r>
              <a:rPr lang="uk-UA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accent2">
                    <a:lumMod val="75000"/>
                  </a:schemeClr>
                </a:solidFill>
              </a:rPr>
              <a:t>репозиторий</a:t>
            </a:r>
            <a:r>
              <a:rPr lang="uk-UA" dirty="0" smtClean="0">
                <a:solidFill>
                  <a:schemeClr val="accent2">
                    <a:lumMod val="75000"/>
                  </a:schemeClr>
                </a:solidFill>
              </a:rPr>
              <a:t> ? </a:t>
            </a:r>
          </a:p>
          <a:p>
            <a:r>
              <a:rPr lang="uk-UA" dirty="0" err="1" smtClean="0"/>
              <a:t>Это</a:t>
            </a:r>
            <a:r>
              <a:rPr lang="uk-UA" dirty="0" smtClean="0"/>
              <a:t> </a:t>
            </a:r>
            <a:r>
              <a:rPr lang="uk-UA" dirty="0" err="1" smtClean="0">
                <a:solidFill>
                  <a:srgbClr val="002060"/>
                </a:solidFill>
              </a:rPr>
              <a:t>отдельный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branch </a:t>
            </a:r>
            <a:r>
              <a:rPr lang="ru-RU" dirty="0" smtClean="0"/>
              <a:t>на нашей машине, который будет </a:t>
            </a:r>
            <a:r>
              <a:rPr lang="ru-RU" dirty="0" err="1" smtClean="0"/>
              <a:t>синхрорнизирован</a:t>
            </a:r>
            <a:r>
              <a:rPr lang="ru-RU" dirty="0" smtClean="0"/>
              <a:t> с </a:t>
            </a:r>
            <a:r>
              <a:rPr lang="ru-RU" dirty="0" err="1" smtClean="0"/>
              <a:t>репозиторием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>
                <a:solidFill>
                  <a:srgbClr val="0070C0"/>
                </a:solidFill>
              </a:rPr>
              <a:t>github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534" y="188640"/>
            <a:ext cx="8891615" cy="923330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 smtClean="0"/>
              <a:t>Чтобы посмотреть какие </a:t>
            </a:r>
            <a:r>
              <a:rPr lang="en-US" dirty="0" smtClean="0">
                <a:solidFill>
                  <a:srgbClr val="0070C0"/>
                </a:solidFill>
              </a:rPr>
              <a:t>remote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репозитории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у нас есть надо выполнить команду</a:t>
            </a: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remote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" y="1268760"/>
            <a:ext cx="8836923" cy="1265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226" y="3573016"/>
            <a:ext cx="889161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Более</a:t>
            </a:r>
            <a:r>
              <a:rPr lang="uk-UA" dirty="0" smtClean="0"/>
              <a:t> детально </a:t>
            </a:r>
            <a:r>
              <a:rPr lang="uk-UA" dirty="0" err="1" smtClean="0"/>
              <a:t>посмотреть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remote </a:t>
            </a:r>
            <a:r>
              <a:rPr lang="uk-UA" dirty="0" err="1" smtClean="0">
                <a:solidFill>
                  <a:srgbClr val="0070C0"/>
                </a:solidFill>
              </a:rPr>
              <a:t>репозитории</a:t>
            </a:r>
            <a:r>
              <a:rPr lang="uk-UA" dirty="0" smtClean="0"/>
              <a:t> </a:t>
            </a:r>
            <a:r>
              <a:rPr lang="uk-UA" dirty="0" err="1" smtClean="0"/>
              <a:t>можно</a:t>
            </a:r>
            <a:r>
              <a:rPr lang="uk-UA" dirty="0" smtClean="0"/>
              <a:t> </a:t>
            </a:r>
            <a:r>
              <a:rPr lang="uk-UA" dirty="0" err="1" smtClean="0"/>
              <a:t>командой</a:t>
            </a:r>
            <a:endParaRPr lang="ru-RU" dirty="0" smtClean="0"/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remote</a:t>
            </a:r>
            <a:r>
              <a:rPr lang="uk-UA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-</a:t>
            </a:r>
            <a:r>
              <a:rPr lang="en-US" dirty="0" smtClean="0">
                <a:solidFill>
                  <a:schemeClr val="accent2"/>
                </a:solidFill>
              </a:rPr>
              <a:t>v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0" y="4437112"/>
            <a:ext cx="8532440" cy="14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0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57" y="3645024"/>
            <a:ext cx="8557744" cy="2031325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24702"/>
            <a:ext cx="165618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smtClean="0">
                <a:solidFill>
                  <a:srgbClr val="002060"/>
                </a:solidFill>
              </a:rPr>
              <a:t>Remote GIT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335274"/>
            <a:ext cx="222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local machine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79512" y="4562364"/>
            <a:ext cx="4598618" cy="810852"/>
            <a:chOff x="179512" y="5714492"/>
            <a:chExt cx="4598618" cy="810852"/>
          </a:xfrm>
        </p:grpSpPr>
        <p:sp>
          <p:nvSpPr>
            <p:cNvPr id="18" name="TextBox 17"/>
            <p:cNvSpPr txBox="1"/>
            <p:nvPr/>
          </p:nvSpPr>
          <p:spPr>
            <a:xfrm>
              <a:off x="191134" y="6146540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47318" y="615127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 smtClean="0"/>
                <a:t>747fa</a:t>
              </a:r>
              <a:r>
                <a:rPr lang="ru-RU" dirty="0" smtClean="0"/>
                <a:t>с</a:t>
              </a:r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53994" y="615601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 smtClean="0"/>
                <a:t>34fd5ca</a:t>
              </a:r>
              <a:endParaRPr lang="ru-RU" dirty="0"/>
            </a:p>
          </p:txBody>
        </p:sp>
        <p:cxnSp>
          <p:nvCxnSpPr>
            <p:cNvPr id="21" name="Прямая соединительная линия 20"/>
            <p:cNvCxnSpPr>
              <a:stCxn id="18" idx="3"/>
              <a:endCxn id="19" idx="1"/>
            </p:cNvCxnSpPr>
            <p:nvPr/>
          </p:nvCxnSpPr>
          <p:spPr>
            <a:xfrm>
              <a:off x="1415270" y="633120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100430" y="6327566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9512" y="5714492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master</a:t>
              </a:r>
              <a:endParaRPr lang="ru-RU" b="1" dirty="0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50182" y="692696"/>
            <a:ext cx="4598618" cy="810852"/>
            <a:chOff x="1342848" y="2258108"/>
            <a:chExt cx="4598618" cy="810852"/>
          </a:xfrm>
        </p:grpSpPr>
        <p:sp>
          <p:nvSpPr>
            <p:cNvPr id="25" name="TextBox 24"/>
            <p:cNvSpPr txBox="1"/>
            <p:nvPr/>
          </p:nvSpPr>
          <p:spPr>
            <a:xfrm>
              <a:off x="1354470" y="269015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0654" y="269489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 smtClean="0"/>
                <a:t>747fa</a:t>
              </a:r>
              <a:r>
                <a:rPr lang="ru-RU" dirty="0" smtClean="0"/>
                <a:t>с</a:t>
              </a:r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7330" y="2699628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 smtClean="0"/>
                <a:t>34fd5ca</a:t>
              </a:r>
              <a:endParaRPr lang="ru-RU" dirty="0"/>
            </a:p>
          </p:txBody>
        </p:sp>
        <p:cxnSp>
          <p:nvCxnSpPr>
            <p:cNvPr id="28" name="Прямая соединительная линия 27"/>
            <p:cNvCxnSpPr>
              <a:stCxn id="25" idx="3"/>
              <a:endCxn id="26" idx="1"/>
            </p:cNvCxnSpPr>
            <p:nvPr/>
          </p:nvCxnSpPr>
          <p:spPr>
            <a:xfrm>
              <a:off x="2578606" y="287482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4263766" y="287118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42848" y="2258108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master</a:t>
              </a:r>
              <a:endParaRPr lang="ru-RU" b="1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7817" y="332656"/>
            <a:ext cx="33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remote</a:t>
            </a:r>
            <a:r>
              <a:rPr lang="ru-RU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server</a:t>
            </a:r>
            <a:r>
              <a:rPr lang="ru-RU" b="1" dirty="0" smtClean="0">
                <a:solidFill>
                  <a:schemeClr val="accent2"/>
                </a:solidFill>
              </a:rPr>
              <a:t> (</a:t>
            </a:r>
            <a:r>
              <a:rPr lang="en-US" b="1" dirty="0" err="1" smtClean="0">
                <a:solidFill>
                  <a:schemeClr val="accent2"/>
                </a:solidFill>
              </a:rPr>
              <a:t>github</a:t>
            </a:r>
            <a:r>
              <a:rPr lang="ru-RU" b="1" dirty="0" smtClean="0">
                <a:solidFill>
                  <a:schemeClr val="accent2"/>
                </a:solidFill>
              </a:rPr>
              <a:t>)</a:t>
            </a:r>
            <a:endParaRPr lang="ru-RU" b="1" dirty="0">
              <a:solidFill>
                <a:schemeClr val="accent2"/>
              </a:solidFill>
            </a:endParaRPr>
          </a:p>
        </p:txBody>
      </p:sp>
      <p:grpSp>
        <p:nvGrpSpPr>
          <p:cNvPr id="35" name="Группа 34"/>
          <p:cNvGrpSpPr/>
          <p:nvPr/>
        </p:nvGrpSpPr>
        <p:grpSpPr>
          <a:xfrm>
            <a:off x="230747" y="3659179"/>
            <a:ext cx="4598618" cy="810852"/>
            <a:chOff x="1342848" y="2258108"/>
            <a:chExt cx="4598618" cy="810852"/>
          </a:xfrm>
        </p:grpSpPr>
        <p:sp>
          <p:nvSpPr>
            <p:cNvPr id="36" name="TextBox 35"/>
            <p:cNvSpPr txBox="1"/>
            <p:nvPr/>
          </p:nvSpPr>
          <p:spPr>
            <a:xfrm>
              <a:off x="1354470" y="2690156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/>
                <a:t>54fd76e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0654" y="2694892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 smtClean="0"/>
                <a:t>747fa</a:t>
              </a:r>
              <a:r>
                <a:rPr lang="ru-RU" dirty="0" smtClean="0"/>
                <a:t>с</a:t>
              </a:r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17330" y="2699628"/>
              <a:ext cx="1224136" cy="369332"/>
            </a:xfrm>
            <a:prstGeom prst="rect">
              <a:avLst/>
            </a:prstGeom>
            <a:solidFill>
              <a:schemeClr val="bg2">
                <a:lumMod val="50000"/>
                <a:alpha val="38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/>
              </a:lvl1pPr>
            </a:lstStyle>
            <a:p>
              <a:r>
                <a:rPr lang="en-US" dirty="0" smtClean="0"/>
                <a:t>34fd5ca</a:t>
              </a:r>
              <a:endParaRPr lang="ru-RU" dirty="0"/>
            </a:p>
          </p:txBody>
        </p:sp>
        <p:cxnSp>
          <p:nvCxnSpPr>
            <p:cNvPr id="39" name="Прямая соединительная линия 38"/>
            <p:cNvCxnSpPr>
              <a:stCxn id="36" idx="3"/>
              <a:endCxn id="37" idx="1"/>
            </p:cNvCxnSpPr>
            <p:nvPr/>
          </p:nvCxnSpPr>
          <p:spPr>
            <a:xfrm>
              <a:off x="2578606" y="287482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4263766" y="2871182"/>
              <a:ext cx="432048" cy="4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42848" y="225810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origin/master</a:t>
              </a:r>
              <a:endParaRPr lang="ru-RU" b="1" dirty="0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07504" y="701988"/>
            <a:ext cx="8952866" cy="1358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86403" y="2553439"/>
            <a:ext cx="557808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$ </a:t>
            </a:r>
            <a:r>
              <a:rPr lang="en-US" b="1" dirty="0" err="1">
                <a:solidFill>
                  <a:schemeClr val="accent2"/>
                </a:solidFill>
              </a:rPr>
              <a:t>git</a:t>
            </a:r>
            <a:r>
              <a:rPr lang="en-US" b="1" dirty="0">
                <a:solidFill>
                  <a:schemeClr val="accent2"/>
                </a:solidFill>
              </a:rPr>
              <a:t> remote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add </a:t>
            </a:r>
            <a:r>
              <a:rPr lang="en-US" b="1" dirty="0" smtClean="0">
                <a:solidFill>
                  <a:schemeClr val="accent2"/>
                </a:solidFill>
              </a:rPr>
              <a:t>origin http://...</a:t>
            </a:r>
            <a:endParaRPr lang="ru-RU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386403" y="2554018"/>
            <a:ext cx="557808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$ </a:t>
            </a:r>
            <a:r>
              <a:rPr lang="en-US" b="1" dirty="0" err="1">
                <a:solidFill>
                  <a:schemeClr val="accent2"/>
                </a:solidFill>
              </a:rPr>
              <a:t>git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push –u origin master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633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26" y="188640"/>
            <a:ext cx="889161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Что</a:t>
            </a:r>
            <a:r>
              <a:rPr lang="uk-UA" dirty="0" smtClean="0"/>
              <a:t> </a:t>
            </a:r>
            <a:r>
              <a:rPr lang="uk-UA" dirty="0" err="1" smtClean="0"/>
              <a:t>значит</a:t>
            </a:r>
            <a:r>
              <a:rPr lang="uk-UA" dirty="0" smtClean="0"/>
              <a:t> </a:t>
            </a:r>
            <a:r>
              <a:rPr lang="uk-UA" dirty="0" err="1" smtClean="0"/>
              <a:t>заливать</a:t>
            </a:r>
            <a:r>
              <a:rPr lang="uk-UA" dirty="0" smtClean="0"/>
              <a:t> (</a:t>
            </a:r>
            <a:r>
              <a:rPr lang="en-US" dirty="0" smtClean="0">
                <a:solidFill>
                  <a:schemeClr val="accent2"/>
                </a:solidFill>
              </a:rPr>
              <a:t>push</a:t>
            </a:r>
            <a:r>
              <a:rPr lang="uk-UA" dirty="0" smtClean="0"/>
              <a:t>)</a:t>
            </a:r>
            <a:r>
              <a:rPr lang="en-US" dirty="0" smtClean="0"/>
              <a:t> </a:t>
            </a:r>
            <a:r>
              <a:rPr lang="uk-UA" dirty="0" err="1" smtClean="0"/>
              <a:t>файлы</a:t>
            </a:r>
            <a:r>
              <a:rPr lang="uk-UA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remote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err="1" smtClean="0">
                <a:solidFill>
                  <a:srgbClr val="0070C0"/>
                </a:solidFill>
              </a:rPr>
              <a:t>репозиторий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smtClean="0"/>
              <a:t>и получать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pull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с </a:t>
            </a:r>
            <a:r>
              <a:rPr lang="en-US" dirty="0">
                <a:solidFill>
                  <a:srgbClr val="0070C0"/>
                </a:solidFill>
              </a:rPr>
              <a:t>remote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err="1" smtClean="0">
                <a:solidFill>
                  <a:srgbClr val="0070C0"/>
                </a:solidFill>
              </a:rPr>
              <a:t>репозитория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89"/>
            <a:ext cx="9144000" cy="42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0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226" y="188640"/>
            <a:ext cx="8891615" cy="646331"/>
          </a:xfrm>
          <a:prstGeom prst="rect">
            <a:avLst/>
          </a:prstGeom>
          <a:solidFill>
            <a:schemeClr val="accent1">
              <a:lumMod val="20000"/>
              <a:lumOff val="80000"/>
              <a:alpha val="8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uk-UA" dirty="0" err="1" smtClean="0"/>
              <a:t>Отправим</a:t>
            </a:r>
            <a:r>
              <a:rPr lang="uk-UA" dirty="0" smtClean="0"/>
              <a:t> наш проект на </a:t>
            </a:r>
            <a:r>
              <a:rPr lang="en-US" dirty="0">
                <a:solidFill>
                  <a:srgbClr val="0070C0"/>
                </a:solidFill>
              </a:rPr>
              <a:t>remote </a:t>
            </a:r>
            <a:r>
              <a:rPr lang="uk-UA" dirty="0" err="1" smtClean="0">
                <a:solidFill>
                  <a:srgbClr val="0070C0"/>
                </a:solidFill>
              </a:rPr>
              <a:t>репозиторий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$ </a:t>
            </a:r>
            <a:r>
              <a:rPr lang="en-US" dirty="0" err="1">
                <a:solidFill>
                  <a:schemeClr val="accent2"/>
                </a:solidFill>
              </a:rPr>
              <a:t>git</a:t>
            </a:r>
            <a:r>
              <a:rPr lang="en-US" dirty="0">
                <a:solidFill>
                  <a:schemeClr val="accent2"/>
                </a:solidFill>
              </a:rPr>
              <a:t> push –u origin master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4" y="1052736"/>
            <a:ext cx="8360214" cy="471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</TotalTime>
  <Words>533</Words>
  <Application>Microsoft Office PowerPoint</Application>
  <PresentationFormat>Экран (4:3)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725</cp:revision>
  <dcterms:created xsi:type="dcterms:W3CDTF">2012-03-08T07:38:11Z</dcterms:created>
  <dcterms:modified xsi:type="dcterms:W3CDTF">2017-03-29T05:49:20Z</dcterms:modified>
</cp:coreProperties>
</file>