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0"/>
  </p:notesMasterIdLst>
  <p:sldIdLst>
    <p:sldId id="257" r:id="rId2"/>
    <p:sldId id="258" r:id="rId3"/>
    <p:sldId id="285" r:id="rId4"/>
    <p:sldId id="260" r:id="rId5"/>
    <p:sldId id="263" r:id="rId6"/>
    <p:sldId id="286" r:id="rId7"/>
    <p:sldId id="261" r:id="rId8"/>
    <p:sldId id="262" r:id="rId9"/>
    <p:sldId id="259" r:id="rId10"/>
    <p:sldId id="281" r:id="rId11"/>
    <p:sldId id="287" r:id="rId12"/>
    <p:sldId id="265" r:id="rId13"/>
    <p:sldId id="288" r:id="rId14"/>
    <p:sldId id="289" r:id="rId15"/>
    <p:sldId id="272" r:id="rId16"/>
    <p:sldId id="290" r:id="rId17"/>
    <p:sldId id="273" r:id="rId18"/>
    <p:sldId id="291" r:id="rId19"/>
    <p:sldId id="292" r:id="rId20"/>
    <p:sldId id="305" r:id="rId21"/>
    <p:sldId id="306" r:id="rId22"/>
    <p:sldId id="293" r:id="rId23"/>
    <p:sldId id="294" r:id="rId24"/>
    <p:sldId id="307" r:id="rId25"/>
    <p:sldId id="295" r:id="rId26"/>
    <p:sldId id="296" r:id="rId27"/>
    <p:sldId id="269" r:id="rId28"/>
    <p:sldId id="268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6F2"/>
    <a:srgbClr val="ABD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0" autoAdjust="0"/>
    <p:restoredTop sz="94514" autoAdjust="0"/>
  </p:normalViewPr>
  <p:slideViewPr>
    <p:cSldViewPr>
      <p:cViewPr varScale="1">
        <p:scale>
          <a:sx n="102" d="100"/>
          <a:sy n="102" d="100"/>
        </p:scale>
        <p:origin x="30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08.10.2017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13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65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08.10.2017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08.10.2017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08.10.2017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08.10.2017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ecolas.github.io/normalize.cs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980728"/>
            <a:ext cx="7164795" cy="5731836"/>
          </a:xfrm>
          <a:prstGeom prst="rect">
            <a:avLst/>
          </a:prstGeom>
        </p:spPr>
      </p:pic>
      <p:grpSp>
        <p:nvGrpSpPr>
          <p:cNvPr id="11" name="Группа 10"/>
          <p:cNvGrpSpPr/>
          <p:nvPr/>
        </p:nvGrpSpPr>
        <p:grpSpPr>
          <a:xfrm>
            <a:off x="2738292" y="188640"/>
            <a:ext cx="5146076" cy="1584176"/>
            <a:chOff x="2738292" y="188640"/>
            <a:chExt cx="5146076" cy="1584176"/>
          </a:xfrm>
        </p:grpSpPr>
        <p:cxnSp>
          <p:nvCxnSpPr>
            <p:cNvPr id="6" name="Прямая соединительная линия 5"/>
            <p:cNvCxnSpPr/>
            <p:nvPr/>
          </p:nvCxnSpPr>
          <p:spPr>
            <a:xfrm flipV="1">
              <a:off x="2738292" y="404664"/>
              <a:ext cx="0" cy="136815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 flipV="1">
              <a:off x="7884368" y="404664"/>
              <a:ext cx="0" cy="136815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/>
            <p:cNvCxnSpPr/>
            <p:nvPr/>
          </p:nvCxnSpPr>
          <p:spPr>
            <a:xfrm>
              <a:off x="2738292" y="620688"/>
              <a:ext cx="5146076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88024" y="188640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960px</a:t>
              </a:r>
              <a:endParaRPr lang="ru-RU" b="1" dirty="0"/>
            </a:p>
          </p:txBody>
        </p:sp>
      </p:grpSp>
      <p:cxnSp>
        <p:nvCxnSpPr>
          <p:cNvPr id="13" name="Прямая соединительная линия 12"/>
          <p:cNvCxnSpPr/>
          <p:nvPr/>
        </p:nvCxnSpPr>
        <p:spPr>
          <a:xfrm flipH="1">
            <a:off x="251520" y="980728"/>
            <a:ext cx="27363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>
            <a:off x="251520" y="6741368"/>
            <a:ext cx="266429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395536" y="980728"/>
            <a:ext cx="0" cy="57606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108520" y="2154927"/>
            <a:ext cx="615553" cy="128336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800" b="1" dirty="0" smtClean="0"/>
              <a:t>w r a p</a:t>
            </a:r>
            <a:endParaRPr lang="ru-RU" sz="2800" b="1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763688" y="993174"/>
            <a:ext cx="7164795" cy="57097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div class="wrap"&gt;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&lt;header&gt;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&lt;div class="header-box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clearfix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&lt;/div&gt;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&lt;/header&gt;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class="content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clearfix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&lt;div class="footer-box"&gt;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footer&gt;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footer&gt;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23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7513" y="476672"/>
            <a:ext cx="8748974" cy="5632311"/>
          </a:xfrm>
          <a:prstGeom prst="rect">
            <a:avLst/>
          </a:prstGeom>
          <a:solidFill>
            <a:schemeClr val="bg2">
              <a:alpha val="27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html, body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height: 100%;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html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font-size: 16px;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body{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font: 0.875em Ubuntu, sans-serif;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background:#f2f2f2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(../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/bg.jpg) repeat-x;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*,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*::after,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*::before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box-sizing: border-box;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margin:0;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padding:0;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list-style: none;</a:t>
            </a:r>
          </a:p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16637" y="44624"/>
            <a:ext cx="2079499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Общие стили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82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7513" y="188640"/>
            <a:ext cx="8748974" cy="6463308"/>
          </a:xfrm>
          <a:prstGeom prst="rect">
            <a:avLst/>
          </a:prstGeom>
          <a:solidFill>
            <a:schemeClr val="bg2">
              <a:alpha val="27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margin:0;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padding:0;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list-style: none;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clearfix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::after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content: '';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display: table;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clear:both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headhide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position: absolute;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left: -9999px;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 -9999px;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h2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font-size: 1.6875rem;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text-decoration:none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color:#4e4e4e;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a:hover {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text-decoration: underline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04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577711"/>
            <a:ext cx="8640960" cy="397031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.header-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box__title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margin: 0;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background: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(../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/sprite.png) no-repeat 0 -388px;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width:169px;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height:64px;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text-indent:-9999px;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float:left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.header-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box__title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display:block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width:169px;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height:71px;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6637" y="44624"/>
            <a:ext cx="2079499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Logotype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27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76672"/>
            <a:ext cx="8640960" cy="12003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nav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margin-left:55px;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float:left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1772816"/>
            <a:ext cx="8640960" cy="452431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latin typeface="Courier New" pitchFamily="49" charset="0"/>
                <a:cs typeface="Courier New" pitchFamily="49" charset="0"/>
              </a:rPr>
              <a:t>.menu-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box__item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float: left;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padding-left: 40px;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margin-right: 20px;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margin-top: 20px;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background-image: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(../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/sprite.png);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background-repeat: no-repeat;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height:35px;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.menu-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box__item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color:#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cbcbcb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font-size:16px;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position:relative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left: 3px;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6637" y="44624"/>
            <a:ext cx="2079499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53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68431"/>
            <a:ext cx="8640960" cy="563231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.menu-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box__item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a:hover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text-decoration:none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color:white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menu-box__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item_about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background-position: 0 -35px;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menu-box__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item_contact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background-position: 0 -70px;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menu-box__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item_home:hover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background-position: 0 -105px;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menu-box__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item_about:hover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background-position: 0 -140px;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menu-box__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item_contact:hover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background-position: 0 -175px;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/*height: 33px;*/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99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20688"/>
            <a:ext cx="8496944" cy="507831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input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outline: none;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.search-box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float: right;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margin-top: 13px;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position: relative;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.search-box::before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content: '';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display: block;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background: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(../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/sprite.png) no-repeat 0 -347px;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width: 40px;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height:40px;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position: absolute;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left: -50px;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16637" y="44624"/>
            <a:ext cx="2079499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Search form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31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78879"/>
            <a:ext cx="8496944" cy="36933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.search-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box__input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background: #696969;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border:1px   solid   #c3c3c3;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color: #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cbcbcb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padding : 3px;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position: relative;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.search-box__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input:focus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.search-box__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input:hover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background : #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ededed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color : #4e4e4e;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707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16637" y="25770"/>
            <a:ext cx="2079499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Slogan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429537"/>
            <a:ext cx="8496944" cy="646330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.slogan-box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margin: 21px 0 31px 0;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padding-right:50px;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position: relative;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.slogan-box::after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content: '';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position: absolute;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width: 1px;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height: 90px;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background: #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fff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top: 50%;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right: 0;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margin-top: -45px;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.slogan-title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font-size: 2.25rem;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font-weight: 500;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text-align: right;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padding-right:10px;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color: #a9a9a9;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text-shadow: 1px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1px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ffffff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823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16637" y="44624"/>
            <a:ext cx="2079499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548680"/>
            <a:ext cx="8496944" cy="25853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.left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float:left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width:630px;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.right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float:right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width:300px;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625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16637" y="44624"/>
            <a:ext cx="2079499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Post-box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548680"/>
            <a:ext cx="8496944" cy="56323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.post-box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background:#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ededed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margin-bottom:28px;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border:1px solid white;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padding-right:40px;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position:relative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post-box__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float:left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padding:30px 20px 30px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30px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post-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box__title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padding-top:30px;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margin: 0 0 8px 0;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.post-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box__content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color:#7e7e7e;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font-style:italic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margin-top:0;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87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260648"/>
            <a:ext cx="8140037" cy="9361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512" y="1484784"/>
            <a:ext cx="873187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class="header-box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clearfix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 class="header-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box__title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="#"&gt;Welcome&lt;/a&gt;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&lt;/h1&gt;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&lt;h2 class="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headhide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"&gt;Menu&lt;/h2&gt;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class="menu-box"&gt;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class="search-box"&gt;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class="slogan-box"&gt;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h2 class="slogan-title"&gt;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Добро пожаловать на мой блог&lt;/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h2&gt;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82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116632"/>
            <a:ext cx="8496944" cy="39703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.post-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box__meta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background:#9c2323;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color:white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font-size: 0.6875rem;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text-align:center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padding:4px 8px;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margin: 0;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display: inline-block;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margin-bottom:14px;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border-bottom:1px solid white;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post-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box__link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font-weight: 500;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52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116632"/>
            <a:ext cx="8496944" cy="36933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post-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box__number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position:absolute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top:5px;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right:5px;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width:42px;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height:38px;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background:url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(../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/sprite.png) no-repeat 0 -207px;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font-size: 22px;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font-weight: 500;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text-align:center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line-height:38px;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45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16637" y="44624"/>
            <a:ext cx="2079499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Block-box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548680"/>
            <a:ext cx="8496944" cy="4524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.block-box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background:#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ededed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border:1px solid white;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margin-bottom:28px;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padding: 12px;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position: relative;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.block-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box__title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background:#9c2323;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color:white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margin: 0 0 12px 0;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font-size: 0.8125rem;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font-weight: 500;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padding: 5px 0 5px 8px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96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16637" y="44624"/>
            <a:ext cx="2079499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Photo-box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548680"/>
            <a:ext cx="8496944" cy="4801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.photo-box__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border:1px solid white;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margin:0 0 1rem 0;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padding:0;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.photo-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box__title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float:left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margin: 0;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color:#737373;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background:url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(../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/sprite.png) no-repeat  0 -280px;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padding-left: 24px;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height:19px;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line-height:19px;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550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116632"/>
            <a:ext cx="8496944" cy="4801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.photo-box-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nav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float:right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.photo-box-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nav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background:url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(../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/sprite.png) no-repeat 0 -255px;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width:28px;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height:17px;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text-indent: -9999px;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.photo-box-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nav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a:first-child{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float:left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margin-right:10px;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.photo-box-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nav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a:last-child{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float:right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background-position: -27px -255px;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735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16637" y="44624"/>
            <a:ext cx="2079499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List-box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548680"/>
            <a:ext cx="8496944" cy="42473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.list-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box__item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padding: 6px 0;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padding-left: 20px;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border-bottom:1px solid #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bbb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border-top:1px solid white;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background:url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(../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/circle.png) no-repeat 0 center;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.list-box__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item:first-child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border-top:none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.list-box__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item:last-child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border-bottom:none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23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95721"/>
            <a:ext cx="8496944" cy="39703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.pencil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position: absolute;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bottom: 10px;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right: 10px;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display: block;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width: 38px;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height: 37px;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background: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(../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/sprite.png) no-repeat 0 -310px;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.block-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box_posts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padding-bottom: 50px;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96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967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290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44624"/>
            <a:ext cx="8784976" cy="36933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class="menu-box"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&lt;li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class="menu-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box__item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menu-box__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item_home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="#"&gt;Home&lt;/a&gt;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class="menu-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box__item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menu-box__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item_about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="#"&gt;About us&lt;/a&gt;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class="menu-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box__item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menu-box__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item_contact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="#"&gt;Contacts&lt;/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&lt;/li&gt;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423" y="4437112"/>
            <a:ext cx="8784976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class="search-box"&gt;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&lt;form action="#"&gt;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&lt;input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class="search-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box__input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type="text"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placeholder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="Search"&gt;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&lt;/form&gt;       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79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37011"/>
            <a:ext cx="6901132" cy="280358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1331640" y="1988840"/>
            <a:ext cx="0" cy="15121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5671370" y="1988840"/>
            <a:ext cx="0" cy="15121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5815386" y="1988840"/>
            <a:ext cx="0" cy="15121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7884368" y="1988840"/>
            <a:ext cx="0" cy="15121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1331640" y="3140968"/>
            <a:ext cx="433973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5815386" y="3140968"/>
            <a:ext cx="206898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71800" y="331634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6413" y="328498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3798331"/>
            <a:ext cx="8784976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class="content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clearfix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class="left"&gt;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&lt;main&gt;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&lt;/main&gt;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class="right"&gt;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&lt;/div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0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16632"/>
            <a:ext cx="5434642" cy="23291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7634" y="2636912"/>
            <a:ext cx="8784976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&lt;main&gt;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&lt;article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class="post-box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clearfix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class="post-box__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="upload/one.jpg"&gt;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h2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class="post-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box__title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Статья 1&lt;/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h2&gt;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class="post-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box__meta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&gt;04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декабря 2010&lt;/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class="post-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box__content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Lorem ipsum … &lt;/p&gt;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class="post-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box__link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="#"&gt;Read more ..&lt;/a&gt;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span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class="post-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box__number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&gt;1&lt;/span&gt;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&lt;/article&gt;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1331640" y="1412776"/>
            <a:ext cx="2520280" cy="2016224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1484040" y="620688"/>
            <a:ext cx="4240088" cy="2960712"/>
          </a:xfrm>
          <a:prstGeom prst="straightConnector1">
            <a:avLst/>
          </a:prstGeom>
          <a:ln w="1905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1303341" y="908720"/>
            <a:ext cx="4708819" cy="302095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1122642" y="1581565"/>
            <a:ext cx="4745502" cy="2636145"/>
          </a:xfrm>
          <a:prstGeom prst="straightConnector1">
            <a:avLst/>
          </a:prstGeom>
          <a:ln w="19050">
            <a:solidFill>
              <a:srgbClr val="3756F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5292080" y="476672"/>
            <a:ext cx="3384376" cy="4245093"/>
          </a:xfrm>
          <a:prstGeom prst="straightConnector1">
            <a:avLst/>
          </a:prstGeom>
          <a:ln w="19050">
            <a:solidFill>
              <a:srgbClr val="3756F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78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512" y="116632"/>
            <a:ext cx="8784976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class="right"&gt;</a:t>
            </a:r>
          </a:p>
          <a:p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class="block-box"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&lt;h3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class="block-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box__title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Фото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&lt;/h3&gt;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&lt;/div&gt;  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0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88640"/>
            <a:ext cx="3960440" cy="28990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9512" y="3212976"/>
            <a:ext cx="8784976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class="block-box"&gt;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class="photo-box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clearfix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class="photo-box__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="upload/trees.jpg"&gt;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class="photo-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box__title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Просмотр альбома&lt;/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class="photo-box-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&lt;a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class="photo-box-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="#"&gt;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&lt;a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class="photo-box-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__next"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="#"&gt;Next&lt;/a&gt;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23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32656"/>
            <a:ext cx="2510287" cy="21652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9512" y="2665943"/>
            <a:ext cx="8784976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class="block-box"&gt;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class="list-box"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class="list-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box__item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="#"&gt;Some Post Entry&lt;/a&gt;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&lt;/li&gt;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span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class="pencil"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&gt;&lt;/span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85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8640"/>
            <a:ext cx="7766870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link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=stylesheet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styles/normalize.css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link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=stylesheet"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styles/style.css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&lt;/head&gt;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016" y="1556792"/>
            <a:ext cx="8856984" cy="369332"/>
          </a:xfrm>
          <a:prstGeom prst="rect">
            <a:avLst/>
          </a:prstGeom>
          <a:solidFill>
            <a:srgbClr val="92D050">
              <a:alpha val="11000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  <a:hlinkClick r:id="rId2"/>
              </a:rPr>
              <a:t>https://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hlinkClick r:id="rId2"/>
              </a:rPr>
              <a:t>necolas.github.io/normalize.css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35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2980</TotalTime>
  <Words>1550</Words>
  <Application>Microsoft Office PowerPoint</Application>
  <PresentationFormat>Экран (4:3)</PresentationFormat>
  <Paragraphs>406</Paragraphs>
  <Slides>28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Calibri</vt:lpstr>
      <vt:lpstr>Courier New</vt:lpstr>
      <vt:lpstr>Lucida Sans Unicode</vt:lpstr>
      <vt:lpstr>Verdana</vt:lpstr>
      <vt:lpstr>Wingdings 2</vt:lpstr>
      <vt:lpstr>Wingdings 3</vt:lpstr>
      <vt:lpstr>Тема1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roman</cp:lastModifiedBy>
  <cp:revision>518</cp:revision>
  <dcterms:modified xsi:type="dcterms:W3CDTF">2017-10-08T09:18:37Z</dcterms:modified>
</cp:coreProperties>
</file>