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03" r:id="rId2"/>
    <p:sldId id="545" r:id="rId3"/>
    <p:sldId id="531" r:id="rId4"/>
    <p:sldId id="535" r:id="rId5"/>
    <p:sldId id="534" r:id="rId6"/>
    <p:sldId id="536" r:id="rId7"/>
    <p:sldId id="537" r:id="rId8"/>
    <p:sldId id="506" r:id="rId9"/>
    <p:sldId id="538" r:id="rId10"/>
    <p:sldId id="546" r:id="rId11"/>
    <p:sldId id="549" r:id="rId12"/>
    <p:sldId id="547" r:id="rId13"/>
    <p:sldId id="548" r:id="rId14"/>
    <p:sldId id="510" r:id="rId15"/>
    <p:sldId id="462" r:id="rId16"/>
    <p:sldId id="44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4" autoAdjust="0"/>
  </p:normalViewPr>
  <p:slideViewPr>
    <p:cSldViewPr showGuides="1">
      <p:cViewPr varScale="1">
        <p:scale>
          <a:sx n="103" d="100"/>
          <a:sy n="103" d="100"/>
        </p:scale>
        <p:origin x="234" y="96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40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4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0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34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7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8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1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58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19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49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23.03.2017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sz="4000" dirty="0" err="1" smtClean="0"/>
              <a:t>занятие</a:t>
            </a:r>
            <a:r>
              <a:rPr lang="uk-UA" sz="4000" dirty="0" smtClean="0"/>
              <a:t> 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83768" y="44624"/>
            <a:ext cx="424847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Лабараторная</a:t>
            </a:r>
            <a:r>
              <a:rPr lang="uk-UA" dirty="0" smtClean="0"/>
              <a:t> </a:t>
            </a:r>
            <a:r>
              <a:rPr lang="uk-UA" dirty="0" err="1" smtClean="0"/>
              <a:t>работа</a:t>
            </a:r>
            <a:r>
              <a:rPr lang="uk-UA" dirty="0" smtClean="0"/>
              <a:t> </a:t>
            </a:r>
            <a:r>
              <a:rPr lang="en-US" dirty="0" smtClean="0"/>
              <a:t>8 - stash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966" y="548680"/>
            <a:ext cx="8975530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Работаем в каком либо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внесли изменения в файлы, но не сделали </a:t>
            </a:r>
            <a:r>
              <a:rPr lang="en-US" dirty="0" smtClean="0">
                <a:solidFill>
                  <a:srgbClr val="0070C0"/>
                </a:solidFill>
              </a:rPr>
              <a:t>commit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И нам по какой то причине надо переключится на </a:t>
            </a:r>
            <a:r>
              <a:rPr lang="en-US" dirty="0" smtClean="0">
                <a:solidFill>
                  <a:srgbClr val="0070C0"/>
                </a:solidFill>
              </a:rPr>
              <a:t>master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ru-RU" dirty="0" smtClean="0"/>
              <a:t>, но</a:t>
            </a:r>
          </a:p>
          <a:p>
            <a:r>
              <a:rPr lang="ru-RU" dirty="0" smtClean="0"/>
              <a:t>В то же время мы еще не хотим </a:t>
            </a:r>
            <a:r>
              <a:rPr lang="ru-RU" dirty="0" err="1" smtClean="0"/>
              <a:t>коммитить</a:t>
            </a:r>
            <a:r>
              <a:rPr lang="ru-RU" dirty="0" smtClean="0"/>
              <a:t> сделанные изменения в текущем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966" y="2276872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Если в таком состоянии переключится в другой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все изменения перенесутся в него.</a:t>
            </a:r>
          </a:p>
          <a:p>
            <a:endParaRPr lang="ru-RU" dirty="0" smtClean="0"/>
          </a:p>
          <a:p>
            <a:r>
              <a:rPr lang="ru-RU" dirty="0" smtClean="0"/>
              <a:t>Но мы можем временно спрятать эти изменения в копилку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stash</a:t>
            </a:r>
            <a:r>
              <a:rPr lang="ru-RU" dirty="0" smtClean="0"/>
              <a:t>) переключится в другой , там поработать, затем переключится обратно и достать изменения из копилки.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4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188640"/>
            <a:ext cx="8975530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stash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stash list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посмотреть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что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копилке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stash </a:t>
            </a:r>
            <a:r>
              <a:rPr lang="en-US" dirty="0" smtClean="0">
                <a:solidFill>
                  <a:schemeClr val="accent2"/>
                </a:solidFill>
              </a:rPr>
              <a:t>pop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достать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содержимое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копилки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 очистить ее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stash </a:t>
            </a:r>
            <a:r>
              <a:rPr lang="en-US" dirty="0" smtClean="0">
                <a:solidFill>
                  <a:schemeClr val="accent2"/>
                </a:solidFill>
              </a:rPr>
              <a:t>pop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stash@{</a:t>
            </a:r>
            <a:r>
              <a:rPr lang="ru-RU" dirty="0" err="1">
                <a:solidFill>
                  <a:srgbClr val="0070C0"/>
                </a:solidFill>
              </a:rPr>
              <a:t>номер_записи</a:t>
            </a:r>
            <a:r>
              <a:rPr lang="en-US" dirty="0">
                <a:solidFill>
                  <a:schemeClr val="accent2"/>
                </a:solidFill>
              </a:rPr>
              <a:t>}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stash </a:t>
            </a:r>
            <a:r>
              <a:rPr lang="en-US" dirty="0" smtClean="0">
                <a:solidFill>
                  <a:schemeClr val="accent2"/>
                </a:solidFill>
              </a:rPr>
              <a:t>apply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50000"/>
                  </a:schemeClr>
                </a:solidFill>
              </a:rPr>
              <a:t>достать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>
                <a:solidFill>
                  <a:schemeClr val="bg1">
                    <a:lumMod val="50000"/>
                  </a:schemeClr>
                </a:solidFill>
              </a:rPr>
              <a:t>содержимое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копилки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stash </a:t>
            </a:r>
            <a:r>
              <a:rPr lang="en-US" dirty="0" smtClean="0">
                <a:solidFill>
                  <a:schemeClr val="accent2"/>
                </a:solidFill>
              </a:rPr>
              <a:t>apply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stash@{</a:t>
            </a:r>
            <a:r>
              <a:rPr lang="ru-RU" dirty="0" err="1" smtClean="0">
                <a:solidFill>
                  <a:srgbClr val="0070C0"/>
                </a:solidFill>
              </a:rPr>
              <a:t>номер_записи</a:t>
            </a:r>
            <a:r>
              <a:rPr lang="en-US" dirty="0" smtClean="0">
                <a:solidFill>
                  <a:schemeClr val="accent2"/>
                </a:solidFill>
              </a:rPr>
              <a:t>}  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drop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очистить </a:t>
            </a:r>
            <a:r>
              <a:rPr lang="uk-UA" dirty="0">
                <a:solidFill>
                  <a:schemeClr val="bg1">
                    <a:lumMod val="50000"/>
                  </a:schemeClr>
                </a:solidFill>
              </a:rPr>
              <a:t>копилку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drop </a:t>
            </a:r>
            <a:r>
              <a:rPr lang="en-US" dirty="0">
                <a:solidFill>
                  <a:schemeClr val="accent2"/>
                </a:solidFill>
              </a:rPr>
              <a:t>stash@{</a:t>
            </a:r>
            <a:r>
              <a:rPr lang="ru-RU" dirty="0" err="1">
                <a:solidFill>
                  <a:srgbClr val="0070C0"/>
                </a:solidFill>
              </a:rPr>
              <a:t>номер_записи</a:t>
            </a:r>
            <a:r>
              <a:rPr lang="en-US" dirty="0">
                <a:solidFill>
                  <a:schemeClr val="accent2"/>
                </a:solidFill>
              </a:rPr>
              <a:t>}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16632"/>
            <a:ext cx="8820472" cy="18473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385675"/>
            <a:ext cx="8748464" cy="6943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3501734"/>
            <a:ext cx="5220072" cy="7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100392" cy="6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0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548680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Выполнить</a:t>
            </a:r>
            <a:r>
              <a:rPr lang="uk-UA" dirty="0" smtClean="0"/>
              <a:t> </a:t>
            </a:r>
            <a:r>
              <a:rPr lang="uk-UA" dirty="0" err="1" smtClean="0"/>
              <a:t>лабараторные</a:t>
            </a:r>
            <a:r>
              <a:rPr lang="uk-UA" dirty="0" smtClean="0"/>
              <a:t> </a:t>
            </a:r>
            <a:r>
              <a:rPr lang="uk-UA" dirty="0" err="1" smtClean="0"/>
              <a:t>работы</a:t>
            </a:r>
            <a:r>
              <a:rPr lang="uk-UA" dirty="0" smtClean="0"/>
              <a:t> № 5, 6</a:t>
            </a:r>
            <a:r>
              <a:rPr lang="en-US" dirty="0" smtClean="0"/>
              <a:t>, 7, 8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83906" y="66899"/>
            <a:ext cx="2576188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 smtClean="0">
                <a:solidFill>
                  <a:srgbClr val="002060"/>
                </a:solidFill>
              </a:rPr>
              <a:t>Домашнее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 err="1" smtClean="0">
                <a:solidFill>
                  <a:srgbClr val="002060"/>
                </a:solidFill>
              </a:rPr>
              <a:t>задание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/>
          <p:cNvCxnSpPr/>
          <p:nvPr/>
        </p:nvCxnSpPr>
        <p:spPr>
          <a:xfrm flipH="1">
            <a:off x="4824029" y="2348880"/>
            <a:ext cx="8010" cy="213961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4644008" y="2780928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652019" y="3933056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" name="Группа 26"/>
          <p:cNvGrpSpPr/>
          <p:nvPr/>
        </p:nvGrpSpPr>
        <p:grpSpPr>
          <a:xfrm>
            <a:off x="3329505" y="2578653"/>
            <a:ext cx="1224136" cy="778339"/>
            <a:chOff x="4724735" y="5308082"/>
            <a:chExt cx="1224136" cy="778339"/>
          </a:xfrm>
        </p:grpSpPr>
        <p:sp>
          <p:nvSpPr>
            <p:cNvPr id="28" name="Стрелка влево 27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H="1">
            <a:off x="4832039" y="3356992"/>
            <a:ext cx="1288133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120172" y="2348880"/>
            <a:ext cx="9381" cy="10113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940152" y="2708920"/>
            <a:ext cx="360040" cy="3600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52273" y="19168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48417" y="19168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19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57 -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7 -0.17338 L -2.77778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0468 -0.3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59832" y="82657"/>
            <a:ext cx="2785043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Работа с </a:t>
            </a:r>
            <a:r>
              <a:rPr lang="en-US" dirty="0"/>
              <a:t>branches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966" y="539388"/>
            <a:ext cx="8950060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Например появилась новая идея по проекту, но мы не знаем сработает она или нет. Вместо того, чтобы делать много </a:t>
            </a:r>
            <a:r>
              <a:rPr lang="ru-RU" dirty="0" err="1" smtClean="0"/>
              <a:t>коммитов</a:t>
            </a:r>
            <a:r>
              <a:rPr lang="ru-RU" dirty="0" smtClean="0"/>
              <a:t> по основному проекту можно создать новую ветку (</a:t>
            </a:r>
            <a:r>
              <a:rPr lang="en-US" dirty="0" smtClean="0">
                <a:solidFill>
                  <a:srgbClr val="C00000"/>
                </a:solidFill>
              </a:rPr>
              <a:t>branch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uk-UA" dirty="0" smtClean="0"/>
              <a:t>и</a:t>
            </a:r>
            <a:r>
              <a:rPr lang="ru-RU" dirty="0" smtClean="0"/>
              <a:t> в ней проводить эксперименты и </a:t>
            </a:r>
          </a:p>
          <a:p>
            <a:endParaRPr lang="ru-RU" dirty="0" smtClean="0"/>
          </a:p>
          <a:p>
            <a:r>
              <a:rPr lang="ru-RU" dirty="0" smtClean="0"/>
              <a:t>- в случае удачи слить ветки вместе</a:t>
            </a:r>
          </a:p>
          <a:p>
            <a:r>
              <a:rPr lang="ru-RU" dirty="0" smtClean="0"/>
              <a:t>- в </a:t>
            </a:r>
            <a:r>
              <a:rPr lang="ru-RU" dirty="0"/>
              <a:t>случае </a:t>
            </a:r>
            <a:r>
              <a:rPr lang="ru-RU" dirty="0" smtClean="0"/>
              <a:t>неудачи вернуться в старый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branch</a:t>
            </a:r>
            <a:r>
              <a:rPr lang="ru-RU" dirty="0" smtClean="0"/>
              <a:t> и удалить  </a:t>
            </a:r>
          </a:p>
          <a:p>
            <a:r>
              <a:rPr lang="ru-RU" dirty="0" smtClean="0"/>
              <a:t>  </a:t>
            </a:r>
            <a:r>
              <a:rPr lang="ru-RU" dirty="0" err="1" smtClean="0"/>
              <a:t>эксперементальный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924" y="4077072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smtClean="0">
                <a:solidFill>
                  <a:srgbClr val="002060"/>
                </a:solidFill>
              </a:rPr>
              <a:t>Команд</a:t>
            </a:r>
            <a:r>
              <a:rPr lang="ru-RU" dirty="0" smtClean="0">
                <a:solidFill>
                  <a:srgbClr val="002060"/>
                </a:solidFill>
              </a:rPr>
              <a:t>ы для создания нового </a:t>
            </a:r>
            <a:r>
              <a:rPr lang="en-US" dirty="0" smtClean="0">
                <a:solidFill>
                  <a:srgbClr val="004070"/>
                </a:solidFill>
              </a:rPr>
              <a:t>branch</a:t>
            </a:r>
            <a:endParaRPr lang="ru-RU" dirty="0" smtClean="0">
              <a:solidFill>
                <a:srgbClr val="004070"/>
              </a:solidFill>
            </a:endParaRPr>
          </a:p>
          <a:p>
            <a:pPr algn="ctr"/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branch </a:t>
            </a:r>
            <a:r>
              <a:rPr lang="uk-UA" dirty="0" smtClean="0">
                <a:solidFill>
                  <a:srgbClr val="004070"/>
                </a:solidFill>
              </a:rPr>
              <a:t>ИМЯ_</a:t>
            </a:r>
            <a:r>
              <a:rPr lang="en-US" dirty="0" smtClean="0">
                <a:solidFill>
                  <a:srgbClr val="004070"/>
                </a:solidFill>
              </a:rPr>
              <a:t>BRANCH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en-US" dirty="0" smtClean="0">
                <a:solidFill>
                  <a:srgbClr val="004070"/>
                </a:solidFill>
              </a:rPr>
              <a:t>    </a:t>
            </a:r>
            <a:r>
              <a:rPr lang="uk-UA" dirty="0" smtClean="0"/>
              <a:t>-</a:t>
            </a:r>
            <a:r>
              <a:rPr lang="en-US" dirty="0"/>
              <a:t>&gt; </a:t>
            </a:r>
            <a:r>
              <a:rPr lang="uk-UA" dirty="0" err="1"/>
              <a:t>создать</a:t>
            </a:r>
            <a:r>
              <a:rPr lang="uk-UA" dirty="0"/>
              <a:t> </a:t>
            </a:r>
            <a:r>
              <a:rPr lang="en-US" dirty="0" smtClean="0"/>
              <a:t> branch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</a:p>
          <a:p>
            <a:endParaRPr lang="uk-UA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branch</a:t>
            </a:r>
            <a:r>
              <a:rPr lang="uk-UA" dirty="0">
                <a:solidFill>
                  <a:schemeClr val="accent2"/>
                </a:solidFill>
              </a:rPr>
              <a:t> –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uk-UA" dirty="0" smtClean="0">
                <a:solidFill>
                  <a:srgbClr val="004070"/>
                </a:solidFill>
              </a:rPr>
              <a:t>ИМЯ_</a:t>
            </a:r>
            <a:r>
              <a:rPr lang="en-US" dirty="0">
                <a:solidFill>
                  <a:srgbClr val="004070"/>
                </a:solidFill>
              </a:rPr>
              <a:t> </a:t>
            </a:r>
            <a:r>
              <a:rPr lang="en-US" dirty="0" smtClean="0">
                <a:solidFill>
                  <a:srgbClr val="004070"/>
                </a:solidFill>
              </a:rPr>
              <a:t>BRANCH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r>
              <a:rPr lang="uk-UA" dirty="0"/>
              <a:t>-</a:t>
            </a:r>
            <a:r>
              <a:rPr lang="en-US" dirty="0"/>
              <a:t>&gt; </a:t>
            </a:r>
            <a:r>
              <a:rPr lang="uk-UA" dirty="0" err="1" smtClean="0"/>
              <a:t>создать</a:t>
            </a:r>
            <a:r>
              <a:rPr lang="uk-UA" dirty="0" smtClean="0"/>
              <a:t> и перейти в </a:t>
            </a:r>
            <a:r>
              <a:rPr lang="ru-RU" dirty="0" smtClean="0"/>
              <a:t>этот </a:t>
            </a:r>
            <a:r>
              <a:rPr lang="en-US" dirty="0" smtClean="0"/>
              <a:t>branch</a:t>
            </a:r>
            <a:r>
              <a:rPr lang="uk-UA" dirty="0" smtClean="0">
                <a:solidFill>
                  <a:srgbClr val="004070"/>
                </a:solidFill>
              </a:rPr>
              <a:t> </a:t>
            </a:r>
            <a:endParaRPr lang="uk-UA" dirty="0">
              <a:solidFill>
                <a:srgbClr val="004070"/>
              </a:solidFill>
            </a:endParaRP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7261" y="3268612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В</a:t>
            </a:r>
            <a:r>
              <a:rPr lang="en-US" dirty="0" smtClean="0"/>
              <a:t> GIT </a:t>
            </a:r>
            <a:r>
              <a:rPr lang="uk-UA" dirty="0" err="1" smtClean="0"/>
              <a:t>изначально</a:t>
            </a:r>
            <a:r>
              <a:rPr lang="uk-UA" dirty="0" smtClean="0"/>
              <a:t> </a:t>
            </a:r>
            <a:r>
              <a:rPr lang="uk-UA" dirty="0" err="1" smtClean="0"/>
              <a:t>присутствует</a:t>
            </a:r>
            <a:r>
              <a:rPr lang="uk-UA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branch </a:t>
            </a:r>
            <a:r>
              <a:rPr lang="uk-UA" dirty="0" err="1" smtClean="0"/>
              <a:t>под</a:t>
            </a:r>
            <a:r>
              <a:rPr lang="uk-UA" dirty="0" smtClean="0"/>
              <a:t> </a:t>
            </a:r>
            <a:r>
              <a:rPr lang="uk-UA" dirty="0" err="1" smtClean="0"/>
              <a:t>названием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0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6344410" y="1556792"/>
            <a:ext cx="0" cy="38164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164390" y="2938693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172401" y="3717032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172401" y="4495371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4716016" y="2743513"/>
            <a:ext cx="1296144" cy="750399"/>
          </a:xfrm>
          <a:prstGeom prst="rightArrow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44" y="360554"/>
            <a:ext cx="3151604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/>
              <a:t>C</a:t>
            </a:r>
            <a:r>
              <a:rPr lang="ru-RU" dirty="0" err="1" smtClean="0"/>
              <a:t>озда</a:t>
            </a:r>
            <a:r>
              <a:rPr lang="uk-UA" dirty="0" err="1" smtClean="0"/>
              <a:t>ть</a:t>
            </a:r>
            <a:r>
              <a:rPr lang="ru-RU" dirty="0" smtClean="0"/>
              <a:t> новый </a:t>
            </a:r>
            <a:r>
              <a:rPr lang="en-US" dirty="0" smtClean="0">
                <a:solidFill>
                  <a:srgbClr val="C00000"/>
                </a:solidFill>
              </a:rPr>
              <a:t>branch 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branch cat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882517" y="103378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ru-RU" b="1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6344411" y="1556792"/>
            <a:ext cx="1412166" cy="1253450"/>
            <a:chOff x="4527986" y="1556792"/>
            <a:chExt cx="1412166" cy="1253450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4527986" y="2502927"/>
              <a:ext cx="1412166" cy="30731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5940152" y="1556792"/>
              <a:ext cx="0" cy="9461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324529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cat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1500" y="1218448"/>
            <a:ext cx="5159106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!!! Но </a:t>
            </a:r>
            <a:r>
              <a:rPr lang="en-US" dirty="0" smtClean="0"/>
              <a:t>HEAD </a:t>
            </a:r>
            <a:r>
              <a:rPr lang="uk-UA" dirty="0" err="1" smtClean="0"/>
              <a:t>остается</a:t>
            </a:r>
            <a:r>
              <a:rPr lang="uk-UA" dirty="0" smtClean="0"/>
              <a:t> в </a:t>
            </a:r>
            <a:r>
              <a:rPr lang="en-US" dirty="0" smtClean="0">
                <a:solidFill>
                  <a:schemeClr val="accent2"/>
                </a:solidFill>
              </a:rPr>
              <a:t>master </a:t>
            </a:r>
            <a:r>
              <a:rPr lang="en-US" dirty="0" smtClean="0"/>
              <a:t>branch</a:t>
            </a:r>
            <a:endParaRPr lang="uk-UA" dirty="0" smtClean="0"/>
          </a:p>
          <a:p>
            <a:r>
              <a:rPr lang="ru-RU" dirty="0" smtClean="0"/>
              <a:t>Команда для перехода в </a:t>
            </a:r>
            <a:r>
              <a:rPr lang="ru-RU" dirty="0" smtClean="0">
                <a:solidFill>
                  <a:schemeClr val="accent2"/>
                </a:solidFill>
              </a:rPr>
              <a:t>с</a:t>
            </a:r>
            <a:r>
              <a:rPr lang="en-US" dirty="0" smtClean="0">
                <a:solidFill>
                  <a:schemeClr val="accent2"/>
                </a:solidFill>
              </a:rPr>
              <a:t>at</a:t>
            </a:r>
            <a:r>
              <a:rPr lang="en-US" dirty="0" smtClean="0"/>
              <a:t> branch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checkout cat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2244" y="3521229"/>
            <a:ext cx="5455859" cy="286232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Теперь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вносить </a:t>
            </a:r>
            <a:r>
              <a:rPr lang="uk-UA" dirty="0" err="1" smtClean="0"/>
              <a:t>изменения</a:t>
            </a:r>
            <a:r>
              <a:rPr lang="uk-UA" dirty="0" smtClean="0"/>
              <a:t> в </a:t>
            </a:r>
            <a:r>
              <a:rPr lang="uk-UA" dirty="0" err="1" smtClean="0"/>
              <a:t>файлы</a:t>
            </a:r>
            <a:r>
              <a:rPr lang="uk-UA" dirty="0" smtClean="0"/>
              <a:t>, </a:t>
            </a:r>
            <a:r>
              <a:rPr lang="uk-UA" dirty="0" err="1" smtClean="0"/>
              <a:t>делать</a:t>
            </a:r>
            <a:r>
              <a:rPr lang="uk-UA" dirty="0" smtClean="0"/>
              <a:t> </a:t>
            </a:r>
            <a:r>
              <a:rPr lang="en-US" dirty="0" smtClean="0"/>
              <a:t>commits </a:t>
            </a:r>
            <a:r>
              <a:rPr lang="uk-UA" dirty="0" smtClean="0"/>
              <a:t>в </a:t>
            </a:r>
            <a:r>
              <a:rPr lang="uk-UA" dirty="0" err="1" smtClean="0"/>
              <a:t>новом</a:t>
            </a:r>
            <a:r>
              <a:rPr lang="uk-UA" dirty="0" smtClean="0"/>
              <a:t> </a:t>
            </a:r>
            <a:r>
              <a:rPr lang="en-US" dirty="0" smtClean="0"/>
              <a:t>branch</a:t>
            </a:r>
            <a:endParaRPr lang="uk-UA" dirty="0" smtClean="0"/>
          </a:p>
          <a:p>
            <a:endParaRPr lang="en-US" dirty="0" smtClean="0"/>
          </a:p>
          <a:p>
            <a:r>
              <a:rPr lang="uk-UA" dirty="0" err="1" smtClean="0"/>
              <a:t>Особенности</a:t>
            </a:r>
            <a:r>
              <a:rPr lang="uk-UA" dirty="0" smtClean="0"/>
              <a:t> </a:t>
            </a:r>
            <a:endParaRPr lang="en-US" dirty="0"/>
          </a:p>
          <a:p>
            <a:r>
              <a:rPr lang="uk-UA" dirty="0" smtClean="0"/>
              <a:t>1.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При </a:t>
            </a:r>
            <a:r>
              <a:rPr lang="ru-RU" dirty="0"/>
              <a:t>переключении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в </a:t>
            </a:r>
            <a:r>
              <a:rPr lang="en-US" dirty="0">
                <a:solidFill>
                  <a:schemeClr val="accent2"/>
                </a:solidFill>
              </a:rPr>
              <a:t>master </a:t>
            </a:r>
            <a:r>
              <a:rPr lang="en-US" dirty="0" smtClean="0">
                <a:solidFill>
                  <a:schemeClr val="accent2"/>
                </a:solidFill>
              </a:rPr>
              <a:t>branch</a:t>
            </a:r>
            <a:r>
              <a:rPr lang="uk-UA" dirty="0" smtClean="0">
                <a:solidFill>
                  <a:schemeClr val="accent2"/>
                </a:solidFill>
              </a:rPr>
              <a:t>  </a:t>
            </a:r>
          </a:p>
          <a:p>
            <a:r>
              <a:rPr lang="uk-UA" dirty="0" smtClean="0">
                <a:solidFill>
                  <a:schemeClr val="accent2"/>
                </a:solidFill>
              </a:rPr>
              <a:t>   </a:t>
            </a:r>
            <a:r>
              <a:rPr lang="ru-RU" dirty="0" smtClean="0"/>
              <a:t>надо сделать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commit </a:t>
            </a:r>
            <a:r>
              <a:rPr lang="uk-UA" dirty="0" smtClean="0"/>
              <a:t>в </a:t>
            </a:r>
            <a:r>
              <a:rPr lang="uk-UA" dirty="0" err="1" smtClean="0"/>
              <a:t>текущем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branch</a:t>
            </a:r>
            <a:endParaRPr lang="ru-RU" dirty="0" smtClean="0"/>
          </a:p>
          <a:p>
            <a:endParaRPr lang="ru-RU" dirty="0" smtClean="0">
              <a:solidFill>
                <a:schemeClr val="accent2"/>
              </a:solidFill>
            </a:endParaRPr>
          </a:p>
          <a:p>
            <a:r>
              <a:rPr lang="uk-UA" dirty="0" smtClean="0"/>
              <a:t>2. </a:t>
            </a:r>
            <a:r>
              <a:rPr lang="ru-RU" dirty="0" smtClean="0"/>
              <a:t>При </a:t>
            </a:r>
            <a:r>
              <a:rPr lang="ru-RU" dirty="0"/>
              <a:t>переключении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в </a:t>
            </a:r>
            <a:r>
              <a:rPr lang="en-US" dirty="0" smtClean="0">
                <a:solidFill>
                  <a:schemeClr val="accent2"/>
                </a:solidFill>
              </a:rPr>
              <a:t>master branch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меняется содержимое рабочего каталога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940152" y="44624"/>
            <a:ext cx="309634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Лабараторная</a:t>
            </a:r>
            <a:r>
              <a:rPr lang="uk-UA" dirty="0" smtClean="0"/>
              <a:t> </a:t>
            </a:r>
            <a:r>
              <a:rPr lang="uk-UA" dirty="0" err="1" smtClean="0"/>
              <a:t>работа</a:t>
            </a:r>
            <a:r>
              <a:rPr lang="uk-UA" dirty="0" smtClean="0"/>
              <a:t> </a:t>
            </a:r>
            <a:r>
              <a:rPr lang="uk-UA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3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18906 -0.1300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5502" y="243066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Чтобы</a:t>
            </a:r>
            <a:r>
              <a:rPr lang="uk-UA" dirty="0" smtClean="0"/>
              <a:t> </a:t>
            </a:r>
            <a:r>
              <a:rPr lang="uk-UA" dirty="0" err="1" smtClean="0"/>
              <a:t>создать</a:t>
            </a:r>
            <a:r>
              <a:rPr lang="uk-UA" dirty="0" smtClean="0"/>
              <a:t> </a:t>
            </a:r>
            <a:r>
              <a:rPr lang="uk-UA" dirty="0" err="1" smtClean="0"/>
              <a:t>новый</a:t>
            </a:r>
            <a:r>
              <a:rPr lang="uk-UA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branch 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uk-UA" dirty="0" smtClean="0"/>
              <a:t>и </a:t>
            </a:r>
            <a:r>
              <a:rPr lang="uk-UA" dirty="0" err="1" smtClean="0"/>
              <a:t>сразу</a:t>
            </a:r>
            <a:r>
              <a:rPr lang="uk-UA" dirty="0" smtClean="0"/>
              <a:t> в </a:t>
            </a:r>
            <a:r>
              <a:rPr lang="uk-UA" dirty="0" err="1" smtClean="0"/>
              <a:t>него</a:t>
            </a:r>
            <a:r>
              <a:rPr lang="uk-UA" dirty="0" smtClean="0"/>
              <a:t> перейти </a:t>
            </a:r>
            <a:r>
              <a:rPr lang="uk-UA" dirty="0" err="1" smtClean="0"/>
              <a:t>надо</a:t>
            </a:r>
            <a:r>
              <a:rPr lang="uk-UA" dirty="0" smtClean="0"/>
              <a:t> </a:t>
            </a:r>
            <a:r>
              <a:rPr lang="uk-UA" dirty="0" err="1" smtClean="0"/>
              <a:t>выполнить</a:t>
            </a:r>
            <a:r>
              <a:rPr lang="uk-UA" dirty="0" smtClean="0"/>
              <a:t> команду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checkout </a:t>
            </a:r>
            <a:r>
              <a:rPr lang="ru-RU" dirty="0" smtClean="0">
                <a:solidFill>
                  <a:schemeClr val="accent2"/>
                </a:solidFill>
              </a:rPr>
              <a:t>–</a:t>
            </a:r>
            <a:r>
              <a:rPr lang="en-US" dirty="0" smtClean="0">
                <a:solidFill>
                  <a:schemeClr val="accent2"/>
                </a:solidFill>
              </a:rPr>
              <a:t>b cat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471173" cy="9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57" y="476672"/>
            <a:ext cx="898834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Посмотреть имеющие </a:t>
            </a:r>
            <a:r>
              <a:rPr lang="en-US" dirty="0" smtClean="0"/>
              <a:t>branches </a:t>
            </a:r>
            <a:r>
              <a:rPr lang="ru-RU" dirty="0" smtClean="0"/>
              <a:t>можно как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branch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smtClean="0"/>
              <a:t>Текущий </a:t>
            </a:r>
            <a:r>
              <a:rPr lang="en-US" dirty="0" smtClean="0"/>
              <a:t>branch </a:t>
            </a:r>
            <a:r>
              <a:rPr lang="ru-RU" dirty="0" smtClean="0"/>
              <a:t>будет отмечен </a:t>
            </a:r>
            <a:r>
              <a:rPr lang="en-US" dirty="0" smtClean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3828" y="44624"/>
            <a:ext cx="309634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Лабараторная</a:t>
            </a:r>
            <a:r>
              <a:rPr lang="uk-UA" dirty="0" smtClean="0"/>
              <a:t> </a:t>
            </a:r>
            <a:r>
              <a:rPr lang="uk-UA" dirty="0" err="1" smtClean="0"/>
              <a:t>работа</a:t>
            </a:r>
            <a:r>
              <a:rPr lang="uk-UA" dirty="0" smtClean="0"/>
              <a:t> 6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" y="1701110"/>
            <a:ext cx="8532440" cy="1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711" y="116632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rgbClr val="002060"/>
                </a:solidFill>
              </a:rPr>
              <a:t>Переименование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branch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branch –m </a:t>
            </a:r>
            <a:r>
              <a:rPr lang="uk-UA" dirty="0">
                <a:solidFill>
                  <a:schemeClr val="accent6"/>
                </a:solidFill>
              </a:rPr>
              <a:t>СТАРОЕ_ИМЯ </a:t>
            </a:r>
            <a:r>
              <a:rPr lang="uk-UA" dirty="0" smtClean="0">
                <a:solidFill>
                  <a:srgbClr val="0070C0"/>
                </a:solidFill>
              </a:rPr>
              <a:t>НОВОЕ_ИМЯ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branch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" y="1196752"/>
            <a:ext cx="8705305" cy="210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235" y="116632"/>
            <a:ext cx="897553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002060"/>
                </a:solidFill>
              </a:rPr>
              <a:t>Удаление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branch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checkout master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branch –D </a:t>
            </a:r>
            <a:r>
              <a:rPr lang="en-US" dirty="0" err="1" smtClean="0">
                <a:solidFill>
                  <a:schemeClr val="accent2"/>
                </a:solidFill>
              </a:rPr>
              <a:t>newcat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ru-RU" dirty="0" smtClean="0"/>
              <a:t>Но если мы находимся в этом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en-US" dirty="0" smtClean="0"/>
              <a:t> </a:t>
            </a:r>
            <a:r>
              <a:rPr lang="ru-RU" dirty="0" smtClean="0"/>
              <a:t>мы не сможем его удалить</a:t>
            </a:r>
            <a:r>
              <a:rPr lang="uk-UA" dirty="0" smtClean="0"/>
              <a:t>, то </a:t>
            </a:r>
            <a:r>
              <a:rPr lang="uk-UA" dirty="0" err="1" smtClean="0"/>
              <a:t>есть</a:t>
            </a:r>
            <a:r>
              <a:rPr lang="uk-UA" dirty="0" smtClean="0"/>
              <a:t> перед </a:t>
            </a:r>
            <a:r>
              <a:rPr lang="uk-UA" dirty="0" err="1" smtClean="0"/>
              <a:t>удалением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en-US" dirty="0" smtClean="0"/>
              <a:t> </a:t>
            </a:r>
            <a:r>
              <a:rPr lang="uk-UA" dirty="0" err="1" smtClean="0"/>
              <a:t>надо</a:t>
            </a:r>
            <a:r>
              <a:rPr lang="uk-UA" dirty="0" smtClean="0"/>
              <a:t> переключиться в </a:t>
            </a:r>
            <a:r>
              <a:rPr lang="uk-UA" dirty="0" err="1" smtClean="0"/>
              <a:t>другой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" y="2132856"/>
            <a:ext cx="8758164" cy="22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6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91680" y="44624"/>
            <a:ext cx="568863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Лабараторная</a:t>
            </a:r>
            <a:r>
              <a:rPr lang="uk-UA" dirty="0" smtClean="0"/>
              <a:t> </a:t>
            </a:r>
            <a:r>
              <a:rPr lang="uk-UA" dirty="0" err="1" smtClean="0"/>
              <a:t>работа</a:t>
            </a:r>
            <a:r>
              <a:rPr lang="uk-UA" dirty="0" smtClean="0"/>
              <a:t> </a:t>
            </a:r>
            <a:r>
              <a:rPr lang="ru-RU" dirty="0"/>
              <a:t>7</a:t>
            </a:r>
            <a:r>
              <a:rPr lang="en-US" dirty="0" smtClean="0"/>
              <a:t> - c</a:t>
            </a:r>
            <a:r>
              <a:rPr lang="ru-RU" dirty="0" err="1" smtClean="0">
                <a:solidFill>
                  <a:srgbClr val="002060"/>
                </a:solidFill>
              </a:rPr>
              <a:t>лияние</a:t>
            </a:r>
            <a:r>
              <a:rPr lang="en-US" dirty="0" smtClean="0">
                <a:solidFill>
                  <a:srgbClr val="002060"/>
                </a:solidFill>
              </a:rPr>
              <a:t> branches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966" y="548680"/>
            <a:ext cx="8975530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marL="342900" indent="-342900">
              <a:buAutoNum type="arabicPeriod"/>
            </a:pPr>
            <a:r>
              <a:rPr lang="uk-UA" dirty="0" err="1" smtClean="0"/>
              <a:t>Создаем</a:t>
            </a:r>
            <a:r>
              <a:rPr lang="uk-UA" dirty="0" smtClean="0"/>
              <a:t> </a:t>
            </a:r>
            <a:r>
              <a:rPr lang="uk-UA" dirty="0" err="1" smtClean="0"/>
              <a:t>нов</a:t>
            </a:r>
            <a:r>
              <a:rPr lang="ru-RU" dirty="0" err="1" smtClean="0"/>
              <a:t>ый</a:t>
            </a:r>
            <a:r>
              <a:rPr lang="ru-RU" dirty="0" smtClean="0"/>
              <a:t> </a:t>
            </a:r>
            <a:r>
              <a:rPr lang="en-US" dirty="0" smtClean="0"/>
              <a:t>branch</a:t>
            </a:r>
            <a:r>
              <a:rPr lang="ru-RU" dirty="0" smtClean="0"/>
              <a:t>, например </a:t>
            </a:r>
            <a:r>
              <a:rPr lang="en-US" dirty="0" smtClean="0">
                <a:solidFill>
                  <a:srgbClr val="0070C0"/>
                </a:solidFill>
              </a:rPr>
              <a:t>cat</a:t>
            </a:r>
            <a:r>
              <a:rPr lang="en-US" dirty="0" smtClean="0"/>
              <a:t> </a:t>
            </a:r>
            <a:r>
              <a:rPr lang="uk-UA" dirty="0" smtClean="0"/>
              <a:t>и п</a:t>
            </a:r>
            <a:r>
              <a:rPr lang="ru-RU" dirty="0" err="1" smtClean="0"/>
              <a:t>ереходим</a:t>
            </a:r>
            <a:r>
              <a:rPr lang="ru-RU" dirty="0" smtClean="0"/>
              <a:t> в него</a:t>
            </a:r>
          </a:p>
          <a:p>
            <a:r>
              <a:rPr lang="uk-UA" dirty="0" smtClean="0"/>
              <a:t>2. Вносим </a:t>
            </a:r>
            <a:r>
              <a:rPr lang="uk-UA" dirty="0" err="1" smtClean="0"/>
              <a:t>изменения</a:t>
            </a:r>
            <a:r>
              <a:rPr lang="uk-UA" dirty="0" smtClean="0"/>
              <a:t> в файл</a:t>
            </a:r>
            <a:r>
              <a:rPr lang="ru-RU" dirty="0" smtClean="0"/>
              <a:t>ы, делаем </a:t>
            </a:r>
            <a:r>
              <a:rPr lang="en-US" dirty="0" smtClean="0"/>
              <a:t>commit</a:t>
            </a:r>
          </a:p>
          <a:p>
            <a:endParaRPr lang="en-US" dirty="0" smtClean="0"/>
          </a:p>
          <a:p>
            <a:r>
              <a:rPr lang="uk-UA" dirty="0" smtClean="0"/>
              <a:t>Задача – </a:t>
            </a:r>
            <a:r>
              <a:rPr lang="uk-UA" dirty="0" err="1" smtClean="0"/>
              <a:t>слить</a:t>
            </a:r>
            <a:r>
              <a:rPr lang="uk-UA" dirty="0" smtClean="0"/>
              <a:t> </a:t>
            </a:r>
            <a:r>
              <a:rPr lang="en-US" dirty="0" smtClean="0"/>
              <a:t>branch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master</a:t>
            </a:r>
            <a:r>
              <a:rPr lang="en-US" dirty="0" smtClean="0"/>
              <a:t> </a:t>
            </a:r>
            <a:r>
              <a:rPr lang="uk-UA" dirty="0" smtClean="0"/>
              <a:t>с </a:t>
            </a:r>
            <a:r>
              <a:rPr lang="en-US" dirty="0" smtClean="0"/>
              <a:t>branch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cat</a:t>
            </a:r>
          </a:p>
          <a:p>
            <a:r>
              <a:rPr lang="ru-RU" dirty="0" smtClean="0"/>
              <a:t>Для этого нужно</a:t>
            </a:r>
          </a:p>
          <a:p>
            <a:r>
              <a:rPr lang="ru-RU" dirty="0" smtClean="0"/>
              <a:t>- перейти в тот </a:t>
            </a:r>
            <a:r>
              <a:rPr lang="en-US" dirty="0" smtClean="0"/>
              <a:t>branch </a:t>
            </a:r>
            <a:r>
              <a:rPr lang="ru-RU" dirty="0" smtClean="0"/>
              <a:t>в который надо перенести данные из</a:t>
            </a:r>
          </a:p>
          <a:p>
            <a:r>
              <a:rPr lang="ru-RU" dirty="0"/>
              <a:t> </a:t>
            </a:r>
            <a:r>
              <a:rPr lang="ru-RU" dirty="0" smtClean="0"/>
              <a:t>  другого </a:t>
            </a:r>
            <a:r>
              <a:rPr lang="en-US" dirty="0" smtClean="0"/>
              <a:t>branch</a:t>
            </a:r>
            <a:r>
              <a:rPr lang="ru-RU" dirty="0" smtClean="0"/>
              <a:t>, то есть выполнить команду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checkout master</a:t>
            </a:r>
            <a:endParaRPr lang="ru-RU" dirty="0" smtClean="0">
              <a:solidFill>
                <a:schemeClr val="accent2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- далее выполнить команду </a:t>
            </a:r>
            <a:endParaRPr lang="ru-RU" dirty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merge 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6" y="107340"/>
            <a:ext cx="321489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$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checkout  -b cat</a:t>
            </a:r>
            <a:endParaRPr lang="ru-RU" dirty="0" smtClean="0">
              <a:solidFill>
                <a:schemeClr val="accent2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344410" y="2727874"/>
            <a:ext cx="0" cy="38164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164390" y="5517232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161749" y="6068464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82517" y="22048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ru-RU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6398566" y="2202688"/>
            <a:ext cx="1711286" cy="3102662"/>
            <a:chOff x="1907704" y="878662"/>
            <a:chExt cx="1711286" cy="310266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907704" y="3674009"/>
              <a:ext cx="1412166" cy="30731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319870" y="2537022"/>
              <a:ext cx="0" cy="113698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020749" y="87866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cat</a:t>
              </a:r>
              <a:endParaRPr lang="ru-RU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4732" y="671224"/>
            <a:ext cx="4107228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-внесли </a:t>
            </a:r>
            <a:r>
              <a:rPr lang="uk-UA" dirty="0" err="1" smtClean="0"/>
              <a:t>изменения</a:t>
            </a:r>
            <a:r>
              <a:rPr lang="uk-UA" dirty="0" smtClean="0"/>
              <a:t> в файл</a:t>
            </a:r>
            <a:r>
              <a:rPr lang="ru-RU" dirty="0" smtClean="0"/>
              <a:t>ы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add .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smtClean="0">
                <a:solidFill>
                  <a:schemeClr val="accent2"/>
                </a:solidFill>
              </a:rPr>
              <a:t>commit –m "…"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24735" y="5308082"/>
            <a:ext cx="1224136" cy="778339"/>
            <a:chOff x="4724735" y="5308082"/>
            <a:chExt cx="1224136" cy="778339"/>
          </a:xfrm>
        </p:grpSpPr>
        <p:sp>
          <p:nvSpPr>
            <p:cNvPr id="29" name="Стрелка влево 28"/>
            <p:cNvSpPr/>
            <p:nvPr/>
          </p:nvSpPr>
          <p:spPr>
            <a:xfrm rot="10800000">
              <a:off x="4724735" y="5308082"/>
              <a:ext cx="1224136" cy="778339"/>
            </a:xfrm>
            <a:prstGeom prst="leftArrow">
              <a:avLst/>
            </a:prstGeom>
            <a:solidFill>
              <a:schemeClr val="accent2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55928" y="551723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HEAD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7504" y="1916832"/>
            <a:ext cx="410445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- переходим в </a:t>
            </a:r>
            <a:r>
              <a:rPr lang="en-US" dirty="0" smtClean="0"/>
              <a:t>master branch</a:t>
            </a:r>
            <a:endParaRPr lang="ru-RU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checkout master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7630711" y="4325905"/>
            <a:ext cx="360040" cy="360040"/>
          </a:xfrm>
          <a:prstGeom prst="ellipse">
            <a:avLst/>
          </a:prstGeom>
          <a:solidFill>
            <a:srgbClr val="92D050"/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32974" y="2852936"/>
            <a:ext cx="407898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- в</a:t>
            </a:r>
            <a:r>
              <a:rPr lang="ru-RU" dirty="0" err="1" smtClean="0"/>
              <a:t>ыполняем</a:t>
            </a:r>
            <a:r>
              <a:rPr lang="ru-RU" dirty="0" smtClean="0"/>
              <a:t> слияние </a:t>
            </a:r>
            <a:r>
              <a:rPr lang="en-US" dirty="0" smtClean="0"/>
              <a:t>branches</a:t>
            </a:r>
            <a:r>
              <a:rPr lang="ru-RU" dirty="0" smtClean="0"/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merge cat</a:t>
            </a:r>
            <a:endParaRPr lang="ru-RU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344410" y="3284984"/>
            <a:ext cx="1466322" cy="5760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166618" y="3183115"/>
            <a:ext cx="360040" cy="3600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40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32974" y="3645024"/>
            <a:ext cx="4078986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-</a:t>
            </a:r>
            <a:r>
              <a:rPr lang="en-US" dirty="0" smtClean="0"/>
              <a:t> </a:t>
            </a:r>
            <a:r>
              <a:rPr lang="uk-UA" dirty="0" err="1" smtClean="0"/>
              <a:t>удаляем</a:t>
            </a:r>
            <a:r>
              <a:rPr lang="ru-RU" dirty="0" smtClean="0"/>
              <a:t> </a:t>
            </a:r>
            <a:r>
              <a:rPr lang="en-US" dirty="0" smtClean="0"/>
              <a:t>branch</a:t>
            </a:r>
            <a:r>
              <a:rPr lang="ru-RU" dirty="0" smtClean="0"/>
              <a:t> с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banch</a:t>
            </a:r>
            <a:r>
              <a:rPr lang="en-US" dirty="0" smtClean="0">
                <a:solidFill>
                  <a:schemeClr val="accent2"/>
                </a:solidFill>
              </a:rPr>
              <a:t> -D 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4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0.17569 -0.173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69 -0.17338 L 5.55556E-7 -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00469 -0.3412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30" grpId="0" animBg="1"/>
      <p:bldP spid="31" grpId="0" animBg="1"/>
      <p:bldP spid="32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</TotalTime>
  <Words>563</Words>
  <Application>Microsoft Office PowerPoint</Application>
  <PresentationFormat>Экран (4:3)</PresentationFormat>
  <Paragraphs>113</Paragraphs>
  <Slides>16</Slides>
  <Notes>16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669</cp:revision>
  <dcterms:created xsi:type="dcterms:W3CDTF">2012-03-08T07:38:11Z</dcterms:created>
  <dcterms:modified xsi:type="dcterms:W3CDTF">2017-03-23T06:22:32Z</dcterms:modified>
</cp:coreProperties>
</file>