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Enhancement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Computer Exercise for Team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Contrasting</a:t>
            </a:r>
          </a:p>
        </p:txBody>
      </p:sp>
      <p:pic>
        <p:nvPicPr>
          <p:cNvPr id="123" name="irmC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1131" y="3112148"/>
            <a:ext cx="8422538" cy="6037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main formula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52500" y="3468025"/>
            <a:ext cx="11099800" cy="1875732"/>
          </a:xfrm>
          <a:prstGeom prst="rect">
            <a:avLst/>
          </a:prstGeom>
        </p:spPr>
        <p:txBody>
          <a:bodyPr/>
          <a:lstStyle>
            <a:lvl1pPr marL="444500" indent="-444500">
              <a:defRPr sz="2900"/>
            </a:lvl1pPr>
          </a:lstStyle>
          <a:p>
            <a:pPr/>
            <a:r>
              <a:t>From [actualMin,actualMax] to [newRangeMin,newRangeMax]</a:t>
            </a:r>
          </a:p>
        </p:txBody>
      </p:sp>
      <p:pic>
        <p:nvPicPr>
          <p:cNvPr id="127" name="Captura de pantalla 2015-11-23 a las 11.38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474" y="5500537"/>
            <a:ext cx="9375852" cy="1062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(pollen)</a:t>
            </a:r>
          </a:p>
        </p:txBody>
      </p:sp>
      <p:pic>
        <p:nvPicPr>
          <p:cNvPr id="130" name="i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9357" y="2249551"/>
            <a:ext cx="4953783" cy="3715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8025" y="2249551"/>
            <a:ext cx="4953783" cy="3715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his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74816" y="5789500"/>
            <a:ext cx="4622864" cy="3467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his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3484" y="5789500"/>
            <a:ext cx="4622865" cy="34671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(amelie)</a:t>
            </a:r>
          </a:p>
        </p:txBody>
      </p:sp>
      <p:pic>
        <p:nvPicPr>
          <p:cNvPr id="136" name="i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12356" y="2191186"/>
            <a:ext cx="4953783" cy="371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8661" y="2191186"/>
            <a:ext cx="4953784" cy="371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his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4121" y="5847865"/>
            <a:ext cx="4622864" cy="34671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his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77815" y="5847865"/>
            <a:ext cx="4622864" cy="34671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(mystery)</a:t>
            </a:r>
          </a:p>
        </p:txBody>
      </p:sp>
      <p:pic>
        <p:nvPicPr>
          <p:cNvPr id="142" name="i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8779" y="2213303"/>
            <a:ext cx="4953783" cy="371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238" y="2213303"/>
            <a:ext cx="4953783" cy="3715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his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697" y="5825748"/>
            <a:ext cx="4622865" cy="3467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his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74238" y="5825748"/>
            <a:ext cx="4622865" cy="3467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