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397" r:id="rId3"/>
    <p:sldId id="380" r:id="rId4"/>
    <p:sldId id="383" r:id="rId5"/>
    <p:sldId id="374" r:id="rId6"/>
    <p:sldId id="382" r:id="rId7"/>
    <p:sldId id="373" r:id="rId8"/>
    <p:sldId id="371" r:id="rId9"/>
    <p:sldId id="259" r:id="rId10"/>
    <p:sldId id="375" r:id="rId11"/>
    <p:sldId id="385" r:id="rId12"/>
    <p:sldId id="369" r:id="rId13"/>
    <p:sldId id="370" r:id="rId14"/>
    <p:sldId id="265" r:id="rId15"/>
    <p:sldId id="263" r:id="rId16"/>
    <p:sldId id="387" r:id="rId17"/>
    <p:sldId id="388" r:id="rId18"/>
    <p:sldId id="393" r:id="rId19"/>
    <p:sldId id="389" r:id="rId20"/>
    <p:sldId id="396" r:id="rId21"/>
    <p:sldId id="325" r:id="rId22"/>
    <p:sldId id="390" r:id="rId23"/>
    <p:sldId id="391" r:id="rId24"/>
    <p:sldId id="392" r:id="rId25"/>
    <p:sldId id="402" r:id="rId26"/>
    <p:sldId id="403" r:id="rId27"/>
    <p:sldId id="313" r:id="rId28"/>
    <p:sldId id="401" r:id="rId29"/>
    <p:sldId id="398" r:id="rId30"/>
    <p:sldId id="399" r:id="rId31"/>
    <p:sldId id="394" r:id="rId32"/>
    <p:sldId id="268" r:id="rId33"/>
    <p:sldId id="270" r:id="rId34"/>
    <p:sldId id="279" r:id="rId35"/>
    <p:sldId id="280" r:id="rId36"/>
    <p:sldId id="281" r:id="rId37"/>
    <p:sldId id="282" r:id="rId38"/>
    <p:sldId id="283" r:id="rId39"/>
    <p:sldId id="284" r:id="rId40"/>
    <p:sldId id="271" r:id="rId41"/>
    <p:sldId id="377" r:id="rId42"/>
    <p:sldId id="376" r:id="rId43"/>
    <p:sldId id="395" r:id="rId44"/>
    <p:sldId id="286" r:id="rId45"/>
    <p:sldId id="378" r:id="rId46"/>
    <p:sldId id="287" r:id="rId47"/>
    <p:sldId id="288" r:id="rId48"/>
    <p:sldId id="290" r:id="rId49"/>
    <p:sldId id="292" r:id="rId50"/>
    <p:sldId id="294" r:id="rId51"/>
    <p:sldId id="295" r:id="rId52"/>
    <p:sldId id="400" r:id="rId53"/>
    <p:sldId id="404" r:id="rId54"/>
    <p:sldId id="406" r:id="rId55"/>
    <p:sldId id="405" r:id="rId5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4598" autoAdjust="0"/>
  </p:normalViewPr>
  <p:slideViewPr>
    <p:cSldViewPr>
      <p:cViewPr varScale="1">
        <p:scale>
          <a:sx n="61" d="100"/>
          <a:sy n="61" d="100"/>
        </p:scale>
        <p:origin x="-3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8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D5E5F-063F-4AA9-ABA1-E65CF1F0876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BA7E8FC1-059A-4CF8-9296-2ED8E48B7CB4}">
      <dgm:prSet phldrT="[Texte]" custT="1"/>
      <dgm:spPr/>
      <dgm:t>
        <a:bodyPr/>
        <a:lstStyle/>
        <a:p>
          <a:r>
            <a:rPr lang="en-US" sz="2400" b="1" dirty="0" smtClean="0"/>
            <a:t>Elicitation</a:t>
          </a:r>
          <a:endParaRPr lang="en-US" sz="2400" b="1" dirty="0"/>
        </a:p>
      </dgm:t>
    </dgm:pt>
    <dgm:pt modelId="{ABEE2C5A-88B9-4D2B-9F8E-8469DDBB269F}" type="parTrans" cxnId="{A4CA6D97-ACCA-4D2C-9878-C8A9E6355116}">
      <dgm:prSet/>
      <dgm:spPr/>
      <dgm:t>
        <a:bodyPr/>
        <a:lstStyle/>
        <a:p>
          <a:endParaRPr lang="en-US"/>
        </a:p>
      </dgm:t>
    </dgm:pt>
    <dgm:pt modelId="{9AC9B4F1-5DE4-4336-B243-43B0B16B2777}" type="sibTrans" cxnId="{A4CA6D97-ACCA-4D2C-9878-C8A9E6355116}">
      <dgm:prSet/>
      <dgm:spPr/>
      <dgm:t>
        <a:bodyPr/>
        <a:lstStyle/>
        <a:p>
          <a:endParaRPr lang="en-US"/>
        </a:p>
      </dgm:t>
    </dgm:pt>
    <dgm:pt modelId="{C4F124B8-D900-4803-9EBA-9324361D8D13}">
      <dgm:prSet phldrT="[Texte]"/>
      <dgm:spPr/>
      <dgm:t>
        <a:bodyPr/>
        <a:lstStyle/>
        <a:p>
          <a:r>
            <a:rPr lang="en-US" b="1" dirty="0" smtClean="0"/>
            <a:t>Analysis</a:t>
          </a:r>
          <a:endParaRPr lang="en-US" b="1" dirty="0"/>
        </a:p>
      </dgm:t>
    </dgm:pt>
    <dgm:pt modelId="{BE0B5CCD-CA39-4684-9E22-E83DFEAB65BA}" type="parTrans" cxnId="{9CE9B58C-5041-4BF9-BC7B-D60FA13D04B1}">
      <dgm:prSet/>
      <dgm:spPr/>
      <dgm:t>
        <a:bodyPr/>
        <a:lstStyle/>
        <a:p>
          <a:endParaRPr lang="en-US"/>
        </a:p>
      </dgm:t>
    </dgm:pt>
    <dgm:pt modelId="{D1AEFA3F-E909-42E6-AFB9-7AF8C84EAB2F}" type="sibTrans" cxnId="{9CE9B58C-5041-4BF9-BC7B-D60FA13D04B1}">
      <dgm:prSet/>
      <dgm:spPr/>
      <dgm:t>
        <a:bodyPr/>
        <a:lstStyle/>
        <a:p>
          <a:endParaRPr lang="en-US"/>
        </a:p>
      </dgm:t>
    </dgm:pt>
    <dgm:pt modelId="{88041EA3-62B5-4A6F-9673-C38DC125F4A9}">
      <dgm:prSet phldrT="[Texte]"/>
      <dgm:spPr/>
      <dgm:t>
        <a:bodyPr/>
        <a:lstStyle/>
        <a:p>
          <a:r>
            <a:rPr lang="en-US" b="1" dirty="0" smtClean="0"/>
            <a:t>Spec.</a:t>
          </a:r>
          <a:endParaRPr lang="en-US" b="1" dirty="0"/>
        </a:p>
      </dgm:t>
    </dgm:pt>
    <dgm:pt modelId="{5AAB8464-3AB0-43CB-81CF-C230BFB39F45}" type="parTrans" cxnId="{9A04FF5E-5A17-4947-A0AC-8E9A40B57002}">
      <dgm:prSet/>
      <dgm:spPr/>
      <dgm:t>
        <a:bodyPr/>
        <a:lstStyle/>
        <a:p>
          <a:endParaRPr lang="en-US"/>
        </a:p>
      </dgm:t>
    </dgm:pt>
    <dgm:pt modelId="{54C0474B-6246-4C05-872D-1EF8A86E14C2}" type="sibTrans" cxnId="{9A04FF5E-5A17-4947-A0AC-8E9A40B57002}">
      <dgm:prSet/>
      <dgm:spPr/>
      <dgm:t>
        <a:bodyPr/>
        <a:lstStyle/>
        <a:p>
          <a:endParaRPr lang="en-US"/>
        </a:p>
      </dgm:t>
    </dgm:pt>
    <dgm:pt modelId="{90A96A73-F125-499E-9616-B8217E840C6D}">
      <dgm:prSet phldrT="[Texte]"/>
      <dgm:spPr/>
      <dgm:t>
        <a:bodyPr/>
        <a:lstStyle/>
        <a:p>
          <a:r>
            <a:rPr lang="en-US" b="1" dirty="0" err="1" smtClean="0"/>
            <a:t>Verif</a:t>
          </a:r>
          <a:r>
            <a:rPr lang="en-US" b="1" dirty="0" smtClean="0"/>
            <a:t>.</a:t>
          </a:r>
          <a:endParaRPr lang="en-US" b="1" dirty="0"/>
        </a:p>
      </dgm:t>
    </dgm:pt>
    <dgm:pt modelId="{27B2FB02-6044-4D1F-953F-DEB70ABDD666}" type="parTrans" cxnId="{0EF277E4-B502-493B-9466-3A84CE6F7E7D}">
      <dgm:prSet/>
      <dgm:spPr/>
      <dgm:t>
        <a:bodyPr/>
        <a:lstStyle/>
        <a:p>
          <a:endParaRPr lang="en-US"/>
        </a:p>
      </dgm:t>
    </dgm:pt>
    <dgm:pt modelId="{954800A4-D1B8-4B32-8AE6-54C708BB01C9}" type="sibTrans" cxnId="{0EF277E4-B502-493B-9466-3A84CE6F7E7D}">
      <dgm:prSet/>
      <dgm:spPr/>
      <dgm:t>
        <a:bodyPr/>
        <a:lstStyle/>
        <a:p>
          <a:endParaRPr lang="en-US"/>
        </a:p>
      </dgm:t>
    </dgm:pt>
    <dgm:pt modelId="{223B649A-B678-49CC-85B4-B613A82C8A32}" type="pres">
      <dgm:prSet presAssocID="{E63D5E5F-063F-4AA9-ABA1-E65CF1F0876E}" presName="Name0" presStyleCnt="0">
        <dgm:presLayoutVars>
          <dgm:dir/>
          <dgm:animLvl val="lvl"/>
          <dgm:resizeHandles val="exact"/>
        </dgm:presLayoutVars>
      </dgm:prSet>
      <dgm:spPr/>
    </dgm:pt>
    <dgm:pt modelId="{CE09828C-A8F0-4347-BE75-435FADAF1132}" type="pres">
      <dgm:prSet presAssocID="{BA7E8FC1-059A-4CF8-9296-2ED8E48B7CB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F9113-BE50-4B5B-AA44-E5BA9F59481F}" type="pres">
      <dgm:prSet presAssocID="{9AC9B4F1-5DE4-4336-B243-43B0B16B2777}" presName="parTxOnlySpace" presStyleCnt="0"/>
      <dgm:spPr/>
    </dgm:pt>
    <dgm:pt modelId="{4672A6A0-06CF-4D8A-B345-3CB2ACD45C43}" type="pres">
      <dgm:prSet presAssocID="{C4F124B8-D900-4803-9EBA-9324361D8D1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50116-FD73-47DA-9D1B-2BF46423654D}" type="pres">
      <dgm:prSet presAssocID="{D1AEFA3F-E909-42E6-AFB9-7AF8C84EAB2F}" presName="parTxOnlySpace" presStyleCnt="0"/>
      <dgm:spPr/>
    </dgm:pt>
    <dgm:pt modelId="{510B01D8-C146-4DA4-8113-4D41F7BD239A}" type="pres">
      <dgm:prSet presAssocID="{88041EA3-62B5-4A6F-9673-C38DC125F4A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14A30-54E3-4E18-A9B4-EDA45FAE2E13}" type="pres">
      <dgm:prSet presAssocID="{54C0474B-6246-4C05-872D-1EF8A86E14C2}" presName="parTxOnlySpace" presStyleCnt="0"/>
      <dgm:spPr/>
    </dgm:pt>
    <dgm:pt modelId="{6D9CA6FF-6CD8-49E3-AC80-62901236E8BB}" type="pres">
      <dgm:prSet presAssocID="{90A96A73-F125-499E-9616-B8217E840C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9B58C-5041-4BF9-BC7B-D60FA13D04B1}" srcId="{E63D5E5F-063F-4AA9-ABA1-E65CF1F0876E}" destId="{C4F124B8-D900-4803-9EBA-9324361D8D13}" srcOrd="1" destOrd="0" parTransId="{BE0B5CCD-CA39-4684-9E22-E83DFEAB65BA}" sibTransId="{D1AEFA3F-E909-42E6-AFB9-7AF8C84EAB2F}"/>
    <dgm:cxn modelId="{B76711DF-E532-4E41-84C0-426F1BD0F5E2}" type="presOf" srcId="{C4F124B8-D900-4803-9EBA-9324361D8D13}" destId="{4672A6A0-06CF-4D8A-B345-3CB2ACD45C43}" srcOrd="0" destOrd="0" presId="urn:microsoft.com/office/officeart/2005/8/layout/chevron1"/>
    <dgm:cxn modelId="{D9909CC7-2ED0-42DF-99AE-E08AA0A28F91}" type="presOf" srcId="{E63D5E5F-063F-4AA9-ABA1-E65CF1F0876E}" destId="{223B649A-B678-49CC-85B4-B613A82C8A32}" srcOrd="0" destOrd="0" presId="urn:microsoft.com/office/officeart/2005/8/layout/chevron1"/>
    <dgm:cxn modelId="{A4CA6D97-ACCA-4D2C-9878-C8A9E6355116}" srcId="{E63D5E5F-063F-4AA9-ABA1-E65CF1F0876E}" destId="{BA7E8FC1-059A-4CF8-9296-2ED8E48B7CB4}" srcOrd="0" destOrd="0" parTransId="{ABEE2C5A-88B9-4D2B-9F8E-8469DDBB269F}" sibTransId="{9AC9B4F1-5DE4-4336-B243-43B0B16B2777}"/>
    <dgm:cxn modelId="{F757B137-5AC9-4E3B-8388-3B6BE2C64002}" type="presOf" srcId="{BA7E8FC1-059A-4CF8-9296-2ED8E48B7CB4}" destId="{CE09828C-A8F0-4347-BE75-435FADAF1132}" srcOrd="0" destOrd="0" presId="urn:microsoft.com/office/officeart/2005/8/layout/chevron1"/>
    <dgm:cxn modelId="{C931371D-5555-49EE-9CD8-9CFB0DC3C14B}" type="presOf" srcId="{88041EA3-62B5-4A6F-9673-C38DC125F4A9}" destId="{510B01D8-C146-4DA4-8113-4D41F7BD239A}" srcOrd="0" destOrd="0" presId="urn:microsoft.com/office/officeart/2005/8/layout/chevron1"/>
    <dgm:cxn modelId="{0EF277E4-B502-493B-9466-3A84CE6F7E7D}" srcId="{E63D5E5F-063F-4AA9-ABA1-E65CF1F0876E}" destId="{90A96A73-F125-499E-9616-B8217E840C6D}" srcOrd="3" destOrd="0" parTransId="{27B2FB02-6044-4D1F-953F-DEB70ABDD666}" sibTransId="{954800A4-D1B8-4B32-8AE6-54C708BB01C9}"/>
    <dgm:cxn modelId="{9A04FF5E-5A17-4947-A0AC-8E9A40B57002}" srcId="{E63D5E5F-063F-4AA9-ABA1-E65CF1F0876E}" destId="{88041EA3-62B5-4A6F-9673-C38DC125F4A9}" srcOrd="2" destOrd="0" parTransId="{5AAB8464-3AB0-43CB-81CF-C230BFB39F45}" sibTransId="{54C0474B-6246-4C05-872D-1EF8A86E14C2}"/>
    <dgm:cxn modelId="{CA1274AE-B01B-47CE-BA0C-9BF0D6558ED3}" type="presOf" srcId="{90A96A73-F125-499E-9616-B8217E840C6D}" destId="{6D9CA6FF-6CD8-49E3-AC80-62901236E8BB}" srcOrd="0" destOrd="0" presId="urn:microsoft.com/office/officeart/2005/8/layout/chevron1"/>
    <dgm:cxn modelId="{5567DF60-297E-4B80-B40F-C29EE44A3BE8}" type="presParOf" srcId="{223B649A-B678-49CC-85B4-B613A82C8A32}" destId="{CE09828C-A8F0-4347-BE75-435FADAF1132}" srcOrd="0" destOrd="0" presId="urn:microsoft.com/office/officeart/2005/8/layout/chevron1"/>
    <dgm:cxn modelId="{9F058155-FDF3-46A3-9345-BA793CC9CEF3}" type="presParOf" srcId="{223B649A-B678-49CC-85B4-B613A82C8A32}" destId="{D71F9113-BE50-4B5B-AA44-E5BA9F59481F}" srcOrd="1" destOrd="0" presId="urn:microsoft.com/office/officeart/2005/8/layout/chevron1"/>
    <dgm:cxn modelId="{86E188E1-5EA8-423C-8193-9B4FA0983D4F}" type="presParOf" srcId="{223B649A-B678-49CC-85B4-B613A82C8A32}" destId="{4672A6A0-06CF-4D8A-B345-3CB2ACD45C43}" srcOrd="2" destOrd="0" presId="urn:microsoft.com/office/officeart/2005/8/layout/chevron1"/>
    <dgm:cxn modelId="{1B4E2B9D-3360-4FFB-90AF-080193BEA2B2}" type="presParOf" srcId="{223B649A-B678-49CC-85B4-B613A82C8A32}" destId="{26250116-FD73-47DA-9D1B-2BF46423654D}" srcOrd="3" destOrd="0" presId="urn:microsoft.com/office/officeart/2005/8/layout/chevron1"/>
    <dgm:cxn modelId="{01FCCC66-EFD8-4FF0-8DA6-DC13F139B065}" type="presParOf" srcId="{223B649A-B678-49CC-85B4-B613A82C8A32}" destId="{510B01D8-C146-4DA4-8113-4D41F7BD239A}" srcOrd="4" destOrd="0" presId="urn:microsoft.com/office/officeart/2005/8/layout/chevron1"/>
    <dgm:cxn modelId="{A08872DE-674C-4E7D-AE04-857B4B3A24C3}" type="presParOf" srcId="{223B649A-B678-49CC-85B4-B613A82C8A32}" destId="{76214A30-54E3-4E18-A9B4-EDA45FAE2E13}" srcOrd="5" destOrd="0" presId="urn:microsoft.com/office/officeart/2005/8/layout/chevron1"/>
    <dgm:cxn modelId="{4E23E3B5-FD7E-468B-83E6-877BB27DE566}" type="presParOf" srcId="{223B649A-B678-49CC-85B4-B613A82C8A32}" destId="{6D9CA6FF-6CD8-49E3-AC80-62901236E8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D5E5F-063F-4AA9-ABA1-E65CF1F0876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BA7E8FC1-059A-4CF8-9296-2ED8E48B7CB4}">
      <dgm:prSet phldrT="[Texte]" custT="1"/>
      <dgm:spPr/>
      <dgm:t>
        <a:bodyPr/>
        <a:lstStyle/>
        <a:p>
          <a:r>
            <a:rPr lang="en-US" sz="2400" b="1" dirty="0" smtClean="0"/>
            <a:t>Elicitation</a:t>
          </a:r>
          <a:endParaRPr lang="en-US" sz="2400" b="1" dirty="0"/>
        </a:p>
      </dgm:t>
    </dgm:pt>
    <dgm:pt modelId="{ABEE2C5A-88B9-4D2B-9F8E-8469DDBB269F}" type="parTrans" cxnId="{A4CA6D97-ACCA-4D2C-9878-C8A9E6355116}">
      <dgm:prSet/>
      <dgm:spPr/>
      <dgm:t>
        <a:bodyPr/>
        <a:lstStyle/>
        <a:p>
          <a:endParaRPr lang="en-US"/>
        </a:p>
      </dgm:t>
    </dgm:pt>
    <dgm:pt modelId="{9AC9B4F1-5DE4-4336-B243-43B0B16B2777}" type="sibTrans" cxnId="{A4CA6D97-ACCA-4D2C-9878-C8A9E6355116}">
      <dgm:prSet/>
      <dgm:spPr/>
      <dgm:t>
        <a:bodyPr/>
        <a:lstStyle/>
        <a:p>
          <a:endParaRPr lang="en-US"/>
        </a:p>
      </dgm:t>
    </dgm:pt>
    <dgm:pt modelId="{C4F124B8-D900-4803-9EBA-9324361D8D13}">
      <dgm:prSet phldrT="[Texte]"/>
      <dgm:spPr/>
      <dgm:t>
        <a:bodyPr/>
        <a:lstStyle/>
        <a:p>
          <a:r>
            <a:rPr lang="en-US" b="1" dirty="0" smtClean="0"/>
            <a:t>Analysis</a:t>
          </a:r>
          <a:endParaRPr lang="en-US" b="1" dirty="0"/>
        </a:p>
      </dgm:t>
    </dgm:pt>
    <dgm:pt modelId="{BE0B5CCD-CA39-4684-9E22-E83DFEAB65BA}" type="parTrans" cxnId="{9CE9B58C-5041-4BF9-BC7B-D60FA13D04B1}">
      <dgm:prSet/>
      <dgm:spPr/>
      <dgm:t>
        <a:bodyPr/>
        <a:lstStyle/>
        <a:p>
          <a:endParaRPr lang="en-US"/>
        </a:p>
      </dgm:t>
    </dgm:pt>
    <dgm:pt modelId="{D1AEFA3F-E909-42E6-AFB9-7AF8C84EAB2F}" type="sibTrans" cxnId="{9CE9B58C-5041-4BF9-BC7B-D60FA13D04B1}">
      <dgm:prSet/>
      <dgm:spPr/>
      <dgm:t>
        <a:bodyPr/>
        <a:lstStyle/>
        <a:p>
          <a:endParaRPr lang="en-US"/>
        </a:p>
      </dgm:t>
    </dgm:pt>
    <dgm:pt modelId="{88041EA3-62B5-4A6F-9673-C38DC125F4A9}">
      <dgm:prSet phldrT="[Texte]"/>
      <dgm:spPr/>
      <dgm:t>
        <a:bodyPr/>
        <a:lstStyle/>
        <a:p>
          <a:r>
            <a:rPr lang="en-US" b="1" dirty="0" smtClean="0"/>
            <a:t>Spec.</a:t>
          </a:r>
          <a:endParaRPr lang="en-US" b="1" dirty="0"/>
        </a:p>
      </dgm:t>
    </dgm:pt>
    <dgm:pt modelId="{5AAB8464-3AB0-43CB-81CF-C230BFB39F45}" type="parTrans" cxnId="{9A04FF5E-5A17-4947-A0AC-8E9A40B57002}">
      <dgm:prSet/>
      <dgm:spPr/>
      <dgm:t>
        <a:bodyPr/>
        <a:lstStyle/>
        <a:p>
          <a:endParaRPr lang="en-US"/>
        </a:p>
      </dgm:t>
    </dgm:pt>
    <dgm:pt modelId="{54C0474B-6246-4C05-872D-1EF8A86E14C2}" type="sibTrans" cxnId="{9A04FF5E-5A17-4947-A0AC-8E9A40B57002}">
      <dgm:prSet/>
      <dgm:spPr/>
      <dgm:t>
        <a:bodyPr/>
        <a:lstStyle/>
        <a:p>
          <a:endParaRPr lang="en-US"/>
        </a:p>
      </dgm:t>
    </dgm:pt>
    <dgm:pt modelId="{90A96A73-F125-499E-9616-B8217E840C6D}">
      <dgm:prSet phldrT="[Texte]"/>
      <dgm:spPr/>
      <dgm:t>
        <a:bodyPr/>
        <a:lstStyle/>
        <a:p>
          <a:r>
            <a:rPr lang="en-US" b="1" dirty="0" err="1" smtClean="0"/>
            <a:t>Verif</a:t>
          </a:r>
          <a:r>
            <a:rPr lang="en-US" b="1" dirty="0" smtClean="0"/>
            <a:t>.</a:t>
          </a:r>
          <a:endParaRPr lang="en-US" b="1" dirty="0"/>
        </a:p>
      </dgm:t>
    </dgm:pt>
    <dgm:pt modelId="{27B2FB02-6044-4D1F-953F-DEB70ABDD666}" type="parTrans" cxnId="{0EF277E4-B502-493B-9466-3A84CE6F7E7D}">
      <dgm:prSet/>
      <dgm:spPr/>
      <dgm:t>
        <a:bodyPr/>
        <a:lstStyle/>
        <a:p>
          <a:endParaRPr lang="en-US"/>
        </a:p>
      </dgm:t>
    </dgm:pt>
    <dgm:pt modelId="{954800A4-D1B8-4B32-8AE6-54C708BB01C9}" type="sibTrans" cxnId="{0EF277E4-B502-493B-9466-3A84CE6F7E7D}">
      <dgm:prSet/>
      <dgm:spPr/>
      <dgm:t>
        <a:bodyPr/>
        <a:lstStyle/>
        <a:p>
          <a:endParaRPr lang="en-US"/>
        </a:p>
      </dgm:t>
    </dgm:pt>
    <dgm:pt modelId="{223B649A-B678-49CC-85B4-B613A82C8A32}" type="pres">
      <dgm:prSet presAssocID="{E63D5E5F-063F-4AA9-ABA1-E65CF1F0876E}" presName="Name0" presStyleCnt="0">
        <dgm:presLayoutVars>
          <dgm:dir/>
          <dgm:animLvl val="lvl"/>
          <dgm:resizeHandles val="exact"/>
        </dgm:presLayoutVars>
      </dgm:prSet>
      <dgm:spPr/>
    </dgm:pt>
    <dgm:pt modelId="{CE09828C-A8F0-4347-BE75-435FADAF1132}" type="pres">
      <dgm:prSet presAssocID="{BA7E8FC1-059A-4CF8-9296-2ED8E48B7CB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F9113-BE50-4B5B-AA44-E5BA9F59481F}" type="pres">
      <dgm:prSet presAssocID="{9AC9B4F1-5DE4-4336-B243-43B0B16B2777}" presName="parTxOnlySpace" presStyleCnt="0"/>
      <dgm:spPr/>
    </dgm:pt>
    <dgm:pt modelId="{4672A6A0-06CF-4D8A-B345-3CB2ACD45C43}" type="pres">
      <dgm:prSet presAssocID="{C4F124B8-D900-4803-9EBA-9324361D8D1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50116-FD73-47DA-9D1B-2BF46423654D}" type="pres">
      <dgm:prSet presAssocID="{D1AEFA3F-E909-42E6-AFB9-7AF8C84EAB2F}" presName="parTxOnlySpace" presStyleCnt="0"/>
      <dgm:spPr/>
    </dgm:pt>
    <dgm:pt modelId="{510B01D8-C146-4DA4-8113-4D41F7BD239A}" type="pres">
      <dgm:prSet presAssocID="{88041EA3-62B5-4A6F-9673-C38DC125F4A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14A30-54E3-4E18-A9B4-EDA45FAE2E13}" type="pres">
      <dgm:prSet presAssocID="{54C0474B-6246-4C05-872D-1EF8A86E14C2}" presName="parTxOnlySpace" presStyleCnt="0"/>
      <dgm:spPr/>
    </dgm:pt>
    <dgm:pt modelId="{6D9CA6FF-6CD8-49E3-AC80-62901236E8BB}" type="pres">
      <dgm:prSet presAssocID="{90A96A73-F125-499E-9616-B8217E840C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9B58C-5041-4BF9-BC7B-D60FA13D04B1}" srcId="{E63D5E5F-063F-4AA9-ABA1-E65CF1F0876E}" destId="{C4F124B8-D900-4803-9EBA-9324361D8D13}" srcOrd="1" destOrd="0" parTransId="{BE0B5CCD-CA39-4684-9E22-E83DFEAB65BA}" sibTransId="{D1AEFA3F-E909-42E6-AFB9-7AF8C84EAB2F}"/>
    <dgm:cxn modelId="{DF7F1D5C-C875-4303-9C9B-AE0B3F7F671D}" type="presOf" srcId="{88041EA3-62B5-4A6F-9673-C38DC125F4A9}" destId="{510B01D8-C146-4DA4-8113-4D41F7BD239A}" srcOrd="0" destOrd="0" presId="urn:microsoft.com/office/officeart/2005/8/layout/chevron1"/>
    <dgm:cxn modelId="{A4CA6D97-ACCA-4D2C-9878-C8A9E6355116}" srcId="{E63D5E5F-063F-4AA9-ABA1-E65CF1F0876E}" destId="{BA7E8FC1-059A-4CF8-9296-2ED8E48B7CB4}" srcOrd="0" destOrd="0" parTransId="{ABEE2C5A-88B9-4D2B-9F8E-8469DDBB269F}" sibTransId="{9AC9B4F1-5DE4-4336-B243-43B0B16B2777}"/>
    <dgm:cxn modelId="{C8555746-12F9-482A-AD27-85AADE1DB963}" type="presOf" srcId="{BA7E8FC1-059A-4CF8-9296-2ED8E48B7CB4}" destId="{CE09828C-A8F0-4347-BE75-435FADAF1132}" srcOrd="0" destOrd="0" presId="urn:microsoft.com/office/officeart/2005/8/layout/chevron1"/>
    <dgm:cxn modelId="{0EF277E4-B502-493B-9466-3A84CE6F7E7D}" srcId="{E63D5E5F-063F-4AA9-ABA1-E65CF1F0876E}" destId="{90A96A73-F125-499E-9616-B8217E840C6D}" srcOrd="3" destOrd="0" parTransId="{27B2FB02-6044-4D1F-953F-DEB70ABDD666}" sibTransId="{954800A4-D1B8-4B32-8AE6-54C708BB01C9}"/>
    <dgm:cxn modelId="{9A04FF5E-5A17-4947-A0AC-8E9A40B57002}" srcId="{E63D5E5F-063F-4AA9-ABA1-E65CF1F0876E}" destId="{88041EA3-62B5-4A6F-9673-C38DC125F4A9}" srcOrd="2" destOrd="0" parTransId="{5AAB8464-3AB0-43CB-81CF-C230BFB39F45}" sibTransId="{54C0474B-6246-4C05-872D-1EF8A86E14C2}"/>
    <dgm:cxn modelId="{9A7231E5-B82F-436A-8123-866DD3941AC6}" type="presOf" srcId="{90A96A73-F125-499E-9616-B8217E840C6D}" destId="{6D9CA6FF-6CD8-49E3-AC80-62901236E8BB}" srcOrd="0" destOrd="0" presId="urn:microsoft.com/office/officeart/2005/8/layout/chevron1"/>
    <dgm:cxn modelId="{AD0F342F-840D-467F-ACD6-B63E34F17189}" type="presOf" srcId="{C4F124B8-D900-4803-9EBA-9324361D8D13}" destId="{4672A6A0-06CF-4D8A-B345-3CB2ACD45C43}" srcOrd="0" destOrd="0" presId="urn:microsoft.com/office/officeart/2005/8/layout/chevron1"/>
    <dgm:cxn modelId="{F9FA44CE-C086-4716-AB70-A29FAF28AEF0}" type="presOf" srcId="{E63D5E5F-063F-4AA9-ABA1-E65CF1F0876E}" destId="{223B649A-B678-49CC-85B4-B613A82C8A32}" srcOrd="0" destOrd="0" presId="urn:microsoft.com/office/officeart/2005/8/layout/chevron1"/>
    <dgm:cxn modelId="{3F30A014-7E7B-47AC-B37C-7229742B186C}" type="presParOf" srcId="{223B649A-B678-49CC-85B4-B613A82C8A32}" destId="{CE09828C-A8F0-4347-BE75-435FADAF1132}" srcOrd="0" destOrd="0" presId="urn:microsoft.com/office/officeart/2005/8/layout/chevron1"/>
    <dgm:cxn modelId="{E66EAD5B-DF9A-4179-9515-B86BF8B44ED2}" type="presParOf" srcId="{223B649A-B678-49CC-85B4-B613A82C8A32}" destId="{D71F9113-BE50-4B5B-AA44-E5BA9F59481F}" srcOrd="1" destOrd="0" presId="urn:microsoft.com/office/officeart/2005/8/layout/chevron1"/>
    <dgm:cxn modelId="{1BDB1C9A-7A87-4F80-8DE9-8AAB8CACE669}" type="presParOf" srcId="{223B649A-B678-49CC-85B4-B613A82C8A32}" destId="{4672A6A0-06CF-4D8A-B345-3CB2ACD45C43}" srcOrd="2" destOrd="0" presId="urn:microsoft.com/office/officeart/2005/8/layout/chevron1"/>
    <dgm:cxn modelId="{ACCB8A34-8C4B-4407-9EEF-8102C5DBB397}" type="presParOf" srcId="{223B649A-B678-49CC-85B4-B613A82C8A32}" destId="{26250116-FD73-47DA-9D1B-2BF46423654D}" srcOrd="3" destOrd="0" presId="urn:microsoft.com/office/officeart/2005/8/layout/chevron1"/>
    <dgm:cxn modelId="{97EF2EBF-C31D-428E-B913-A801206EFF6A}" type="presParOf" srcId="{223B649A-B678-49CC-85B4-B613A82C8A32}" destId="{510B01D8-C146-4DA4-8113-4D41F7BD239A}" srcOrd="4" destOrd="0" presId="urn:microsoft.com/office/officeart/2005/8/layout/chevron1"/>
    <dgm:cxn modelId="{3F3A0CAA-E9FD-4D33-AD84-284773F38C3B}" type="presParOf" srcId="{223B649A-B678-49CC-85B4-B613A82C8A32}" destId="{76214A30-54E3-4E18-A9B4-EDA45FAE2E13}" srcOrd="5" destOrd="0" presId="urn:microsoft.com/office/officeart/2005/8/layout/chevron1"/>
    <dgm:cxn modelId="{857A6C31-A97A-4289-9EFF-EAA042CD4B06}" type="presParOf" srcId="{223B649A-B678-49CC-85B4-B613A82C8A32}" destId="{6D9CA6FF-6CD8-49E3-AC80-62901236E8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3D5E5F-063F-4AA9-ABA1-E65CF1F0876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BA7E8FC1-059A-4CF8-9296-2ED8E48B7CB4}">
      <dgm:prSet phldrT="[Texte]" custT="1"/>
      <dgm:spPr/>
      <dgm:t>
        <a:bodyPr/>
        <a:lstStyle/>
        <a:p>
          <a:r>
            <a:rPr lang="en-US" sz="2400" b="1" dirty="0" smtClean="0"/>
            <a:t>Elicitation</a:t>
          </a:r>
          <a:endParaRPr lang="en-US" sz="2400" b="1" dirty="0"/>
        </a:p>
      </dgm:t>
    </dgm:pt>
    <dgm:pt modelId="{ABEE2C5A-88B9-4D2B-9F8E-8469DDBB269F}" type="parTrans" cxnId="{A4CA6D97-ACCA-4D2C-9878-C8A9E6355116}">
      <dgm:prSet/>
      <dgm:spPr/>
      <dgm:t>
        <a:bodyPr/>
        <a:lstStyle/>
        <a:p>
          <a:endParaRPr lang="en-US"/>
        </a:p>
      </dgm:t>
    </dgm:pt>
    <dgm:pt modelId="{9AC9B4F1-5DE4-4336-B243-43B0B16B2777}" type="sibTrans" cxnId="{A4CA6D97-ACCA-4D2C-9878-C8A9E6355116}">
      <dgm:prSet/>
      <dgm:spPr/>
      <dgm:t>
        <a:bodyPr/>
        <a:lstStyle/>
        <a:p>
          <a:endParaRPr lang="en-US"/>
        </a:p>
      </dgm:t>
    </dgm:pt>
    <dgm:pt modelId="{C4F124B8-D900-4803-9EBA-9324361D8D13}">
      <dgm:prSet phldrT="[Texte]"/>
      <dgm:spPr/>
      <dgm:t>
        <a:bodyPr/>
        <a:lstStyle/>
        <a:p>
          <a:r>
            <a:rPr lang="en-US" b="1" dirty="0" smtClean="0"/>
            <a:t>Analysis</a:t>
          </a:r>
          <a:endParaRPr lang="en-US" b="1" dirty="0"/>
        </a:p>
      </dgm:t>
    </dgm:pt>
    <dgm:pt modelId="{BE0B5CCD-CA39-4684-9E22-E83DFEAB65BA}" type="parTrans" cxnId="{9CE9B58C-5041-4BF9-BC7B-D60FA13D04B1}">
      <dgm:prSet/>
      <dgm:spPr/>
      <dgm:t>
        <a:bodyPr/>
        <a:lstStyle/>
        <a:p>
          <a:endParaRPr lang="en-US"/>
        </a:p>
      </dgm:t>
    </dgm:pt>
    <dgm:pt modelId="{D1AEFA3F-E909-42E6-AFB9-7AF8C84EAB2F}" type="sibTrans" cxnId="{9CE9B58C-5041-4BF9-BC7B-D60FA13D04B1}">
      <dgm:prSet/>
      <dgm:spPr/>
      <dgm:t>
        <a:bodyPr/>
        <a:lstStyle/>
        <a:p>
          <a:endParaRPr lang="en-US"/>
        </a:p>
      </dgm:t>
    </dgm:pt>
    <dgm:pt modelId="{88041EA3-62B5-4A6F-9673-C38DC125F4A9}">
      <dgm:prSet phldrT="[Texte]"/>
      <dgm:spPr/>
      <dgm:t>
        <a:bodyPr/>
        <a:lstStyle/>
        <a:p>
          <a:r>
            <a:rPr lang="en-US" b="1" dirty="0" smtClean="0"/>
            <a:t>Spec.</a:t>
          </a:r>
          <a:endParaRPr lang="en-US" b="1" dirty="0"/>
        </a:p>
      </dgm:t>
    </dgm:pt>
    <dgm:pt modelId="{5AAB8464-3AB0-43CB-81CF-C230BFB39F45}" type="parTrans" cxnId="{9A04FF5E-5A17-4947-A0AC-8E9A40B57002}">
      <dgm:prSet/>
      <dgm:spPr/>
      <dgm:t>
        <a:bodyPr/>
        <a:lstStyle/>
        <a:p>
          <a:endParaRPr lang="en-US"/>
        </a:p>
      </dgm:t>
    </dgm:pt>
    <dgm:pt modelId="{54C0474B-6246-4C05-872D-1EF8A86E14C2}" type="sibTrans" cxnId="{9A04FF5E-5A17-4947-A0AC-8E9A40B57002}">
      <dgm:prSet/>
      <dgm:spPr/>
      <dgm:t>
        <a:bodyPr/>
        <a:lstStyle/>
        <a:p>
          <a:endParaRPr lang="en-US"/>
        </a:p>
      </dgm:t>
    </dgm:pt>
    <dgm:pt modelId="{90A96A73-F125-499E-9616-B8217E840C6D}">
      <dgm:prSet phldrT="[Texte]"/>
      <dgm:spPr/>
      <dgm:t>
        <a:bodyPr/>
        <a:lstStyle/>
        <a:p>
          <a:r>
            <a:rPr lang="en-US" b="1" dirty="0" err="1" smtClean="0"/>
            <a:t>Verif</a:t>
          </a:r>
          <a:r>
            <a:rPr lang="en-US" b="1" dirty="0" smtClean="0"/>
            <a:t>.</a:t>
          </a:r>
          <a:endParaRPr lang="en-US" b="1" dirty="0"/>
        </a:p>
      </dgm:t>
    </dgm:pt>
    <dgm:pt modelId="{27B2FB02-6044-4D1F-953F-DEB70ABDD666}" type="parTrans" cxnId="{0EF277E4-B502-493B-9466-3A84CE6F7E7D}">
      <dgm:prSet/>
      <dgm:spPr/>
      <dgm:t>
        <a:bodyPr/>
        <a:lstStyle/>
        <a:p>
          <a:endParaRPr lang="en-US"/>
        </a:p>
      </dgm:t>
    </dgm:pt>
    <dgm:pt modelId="{954800A4-D1B8-4B32-8AE6-54C708BB01C9}" type="sibTrans" cxnId="{0EF277E4-B502-493B-9466-3A84CE6F7E7D}">
      <dgm:prSet/>
      <dgm:spPr/>
      <dgm:t>
        <a:bodyPr/>
        <a:lstStyle/>
        <a:p>
          <a:endParaRPr lang="en-US"/>
        </a:p>
      </dgm:t>
    </dgm:pt>
    <dgm:pt modelId="{223B649A-B678-49CC-85B4-B613A82C8A32}" type="pres">
      <dgm:prSet presAssocID="{E63D5E5F-063F-4AA9-ABA1-E65CF1F0876E}" presName="Name0" presStyleCnt="0">
        <dgm:presLayoutVars>
          <dgm:dir/>
          <dgm:animLvl val="lvl"/>
          <dgm:resizeHandles val="exact"/>
        </dgm:presLayoutVars>
      </dgm:prSet>
      <dgm:spPr/>
    </dgm:pt>
    <dgm:pt modelId="{CE09828C-A8F0-4347-BE75-435FADAF1132}" type="pres">
      <dgm:prSet presAssocID="{BA7E8FC1-059A-4CF8-9296-2ED8E48B7CB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F9113-BE50-4B5B-AA44-E5BA9F59481F}" type="pres">
      <dgm:prSet presAssocID="{9AC9B4F1-5DE4-4336-B243-43B0B16B2777}" presName="parTxOnlySpace" presStyleCnt="0"/>
      <dgm:spPr/>
    </dgm:pt>
    <dgm:pt modelId="{4672A6A0-06CF-4D8A-B345-3CB2ACD45C43}" type="pres">
      <dgm:prSet presAssocID="{C4F124B8-D900-4803-9EBA-9324361D8D1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50116-FD73-47DA-9D1B-2BF46423654D}" type="pres">
      <dgm:prSet presAssocID="{D1AEFA3F-E909-42E6-AFB9-7AF8C84EAB2F}" presName="parTxOnlySpace" presStyleCnt="0"/>
      <dgm:spPr/>
    </dgm:pt>
    <dgm:pt modelId="{510B01D8-C146-4DA4-8113-4D41F7BD239A}" type="pres">
      <dgm:prSet presAssocID="{88041EA3-62B5-4A6F-9673-C38DC125F4A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14A30-54E3-4E18-A9B4-EDA45FAE2E13}" type="pres">
      <dgm:prSet presAssocID="{54C0474B-6246-4C05-872D-1EF8A86E14C2}" presName="parTxOnlySpace" presStyleCnt="0"/>
      <dgm:spPr/>
    </dgm:pt>
    <dgm:pt modelId="{6D9CA6FF-6CD8-49E3-AC80-62901236E8BB}" type="pres">
      <dgm:prSet presAssocID="{90A96A73-F125-499E-9616-B8217E840C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9B58C-5041-4BF9-BC7B-D60FA13D04B1}" srcId="{E63D5E5F-063F-4AA9-ABA1-E65CF1F0876E}" destId="{C4F124B8-D900-4803-9EBA-9324361D8D13}" srcOrd="1" destOrd="0" parTransId="{BE0B5CCD-CA39-4684-9E22-E83DFEAB65BA}" sibTransId="{D1AEFA3F-E909-42E6-AFB9-7AF8C84EAB2F}"/>
    <dgm:cxn modelId="{06DECCDE-4B65-4F8E-8788-559702E92D25}" type="presOf" srcId="{BA7E8FC1-059A-4CF8-9296-2ED8E48B7CB4}" destId="{CE09828C-A8F0-4347-BE75-435FADAF1132}" srcOrd="0" destOrd="0" presId="urn:microsoft.com/office/officeart/2005/8/layout/chevron1"/>
    <dgm:cxn modelId="{BF253638-1FAA-4827-B60D-CC5F0C81A29E}" type="presOf" srcId="{E63D5E5F-063F-4AA9-ABA1-E65CF1F0876E}" destId="{223B649A-B678-49CC-85B4-B613A82C8A32}" srcOrd="0" destOrd="0" presId="urn:microsoft.com/office/officeart/2005/8/layout/chevron1"/>
    <dgm:cxn modelId="{9EE016D5-C4E3-40EE-804E-73F9298AF45A}" type="presOf" srcId="{C4F124B8-D900-4803-9EBA-9324361D8D13}" destId="{4672A6A0-06CF-4D8A-B345-3CB2ACD45C43}" srcOrd="0" destOrd="0" presId="urn:microsoft.com/office/officeart/2005/8/layout/chevron1"/>
    <dgm:cxn modelId="{829491B4-2462-4F03-8092-FCD529FE3D84}" type="presOf" srcId="{88041EA3-62B5-4A6F-9673-C38DC125F4A9}" destId="{510B01D8-C146-4DA4-8113-4D41F7BD239A}" srcOrd="0" destOrd="0" presId="urn:microsoft.com/office/officeart/2005/8/layout/chevron1"/>
    <dgm:cxn modelId="{A4CA6D97-ACCA-4D2C-9878-C8A9E6355116}" srcId="{E63D5E5F-063F-4AA9-ABA1-E65CF1F0876E}" destId="{BA7E8FC1-059A-4CF8-9296-2ED8E48B7CB4}" srcOrd="0" destOrd="0" parTransId="{ABEE2C5A-88B9-4D2B-9F8E-8469DDBB269F}" sibTransId="{9AC9B4F1-5DE4-4336-B243-43B0B16B2777}"/>
    <dgm:cxn modelId="{0EF277E4-B502-493B-9466-3A84CE6F7E7D}" srcId="{E63D5E5F-063F-4AA9-ABA1-E65CF1F0876E}" destId="{90A96A73-F125-499E-9616-B8217E840C6D}" srcOrd="3" destOrd="0" parTransId="{27B2FB02-6044-4D1F-953F-DEB70ABDD666}" sibTransId="{954800A4-D1B8-4B32-8AE6-54C708BB01C9}"/>
    <dgm:cxn modelId="{9A04FF5E-5A17-4947-A0AC-8E9A40B57002}" srcId="{E63D5E5F-063F-4AA9-ABA1-E65CF1F0876E}" destId="{88041EA3-62B5-4A6F-9673-C38DC125F4A9}" srcOrd="2" destOrd="0" parTransId="{5AAB8464-3AB0-43CB-81CF-C230BFB39F45}" sibTransId="{54C0474B-6246-4C05-872D-1EF8A86E14C2}"/>
    <dgm:cxn modelId="{06B953F2-26F5-4E1A-9028-A1CFAB9DE9F6}" type="presOf" srcId="{90A96A73-F125-499E-9616-B8217E840C6D}" destId="{6D9CA6FF-6CD8-49E3-AC80-62901236E8BB}" srcOrd="0" destOrd="0" presId="urn:microsoft.com/office/officeart/2005/8/layout/chevron1"/>
    <dgm:cxn modelId="{EA35668C-27D6-4538-A8C2-02FB7692A750}" type="presParOf" srcId="{223B649A-B678-49CC-85B4-B613A82C8A32}" destId="{CE09828C-A8F0-4347-BE75-435FADAF1132}" srcOrd="0" destOrd="0" presId="urn:microsoft.com/office/officeart/2005/8/layout/chevron1"/>
    <dgm:cxn modelId="{60700BD0-B402-45EE-AAFE-F90DE247ABB8}" type="presParOf" srcId="{223B649A-B678-49CC-85B4-B613A82C8A32}" destId="{D71F9113-BE50-4B5B-AA44-E5BA9F59481F}" srcOrd="1" destOrd="0" presId="urn:microsoft.com/office/officeart/2005/8/layout/chevron1"/>
    <dgm:cxn modelId="{0CCF0B15-DE86-469F-9758-36433CA5C6A6}" type="presParOf" srcId="{223B649A-B678-49CC-85B4-B613A82C8A32}" destId="{4672A6A0-06CF-4D8A-B345-3CB2ACD45C43}" srcOrd="2" destOrd="0" presId="urn:microsoft.com/office/officeart/2005/8/layout/chevron1"/>
    <dgm:cxn modelId="{9D896063-0385-4A16-ADCD-2926DAB45F5E}" type="presParOf" srcId="{223B649A-B678-49CC-85B4-B613A82C8A32}" destId="{26250116-FD73-47DA-9D1B-2BF46423654D}" srcOrd="3" destOrd="0" presId="urn:microsoft.com/office/officeart/2005/8/layout/chevron1"/>
    <dgm:cxn modelId="{F12A07E4-49D7-4D7B-9C6B-629CD7384A52}" type="presParOf" srcId="{223B649A-B678-49CC-85B4-B613A82C8A32}" destId="{510B01D8-C146-4DA4-8113-4D41F7BD239A}" srcOrd="4" destOrd="0" presId="urn:microsoft.com/office/officeart/2005/8/layout/chevron1"/>
    <dgm:cxn modelId="{F4B8CF64-15B6-42B9-8D45-6ECFDD97F98C}" type="presParOf" srcId="{223B649A-B678-49CC-85B4-B613A82C8A32}" destId="{76214A30-54E3-4E18-A9B4-EDA45FAE2E13}" srcOrd="5" destOrd="0" presId="urn:microsoft.com/office/officeart/2005/8/layout/chevron1"/>
    <dgm:cxn modelId="{990757C8-1D21-41F4-B3BE-2B1CCFACDCB5}" type="presParOf" srcId="{223B649A-B678-49CC-85B4-B613A82C8A32}" destId="{6D9CA6FF-6CD8-49E3-AC80-62901236E8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3D5E5F-063F-4AA9-ABA1-E65CF1F0876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BA7E8FC1-059A-4CF8-9296-2ED8E48B7CB4}">
      <dgm:prSet phldrT="[Texte]" custT="1"/>
      <dgm:spPr/>
      <dgm:t>
        <a:bodyPr/>
        <a:lstStyle/>
        <a:p>
          <a:r>
            <a:rPr lang="en-US" sz="2400" b="1" dirty="0" smtClean="0"/>
            <a:t>Elicitation</a:t>
          </a:r>
          <a:endParaRPr lang="en-US" sz="2400" b="1" dirty="0"/>
        </a:p>
      </dgm:t>
    </dgm:pt>
    <dgm:pt modelId="{ABEE2C5A-88B9-4D2B-9F8E-8469DDBB269F}" type="parTrans" cxnId="{A4CA6D97-ACCA-4D2C-9878-C8A9E6355116}">
      <dgm:prSet/>
      <dgm:spPr/>
      <dgm:t>
        <a:bodyPr/>
        <a:lstStyle/>
        <a:p>
          <a:endParaRPr lang="en-US"/>
        </a:p>
      </dgm:t>
    </dgm:pt>
    <dgm:pt modelId="{9AC9B4F1-5DE4-4336-B243-43B0B16B2777}" type="sibTrans" cxnId="{A4CA6D97-ACCA-4D2C-9878-C8A9E6355116}">
      <dgm:prSet/>
      <dgm:spPr/>
      <dgm:t>
        <a:bodyPr/>
        <a:lstStyle/>
        <a:p>
          <a:endParaRPr lang="en-US"/>
        </a:p>
      </dgm:t>
    </dgm:pt>
    <dgm:pt modelId="{C4F124B8-D900-4803-9EBA-9324361D8D13}">
      <dgm:prSet phldrT="[Texte]"/>
      <dgm:spPr/>
      <dgm:t>
        <a:bodyPr/>
        <a:lstStyle/>
        <a:p>
          <a:r>
            <a:rPr lang="en-US" b="1" dirty="0" smtClean="0"/>
            <a:t>Analysis</a:t>
          </a:r>
          <a:endParaRPr lang="en-US" b="1" dirty="0"/>
        </a:p>
      </dgm:t>
    </dgm:pt>
    <dgm:pt modelId="{BE0B5CCD-CA39-4684-9E22-E83DFEAB65BA}" type="parTrans" cxnId="{9CE9B58C-5041-4BF9-BC7B-D60FA13D04B1}">
      <dgm:prSet/>
      <dgm:spPr/>
      <dgm:t>
        <a:bodyPr/>
        <a:lstStyle/>
        <a:p>
          <a:endParaRPr lang="en-US"/>
        </a:p>
      </dgm:t>
    </dgm:pt>
    <dgm:pt modelId="{D1AEFA3F-E909-42E6-AFB9-7AF8C84EAB2F}" type="sibTrans" cxnId="{9CE9B58C-5041-4BF9-BC7B-D60FA13D04B1}">
      <dgm:prSet/>
      <dgm:spPr/>
      <dgm:t>
        <a:bodyPr/>
        <a:lstStyle/>
        <a:p>
          <a:endParaRPr lang="en-US"/>
        </a:p>
      </dgm:t>
    </dgm:pt>
    <dgm:pt modelId="{88041EA3-62B5-4A6F-9673-C38DC125F4A9}">
      <dgm:prSet phldrT="[Texte]"/>
      <dgm:spPr/>
      <dgm:t>
        <a:bodyPr/>
        <a:lstStyle/>
        <a:p>
          <a:r>
            <a:rPr lang="en-US" b="1" dirty="0" smtClean="0"/>
            <a:t>Spec.</a:t>
          </a:r>
          <a:endParaRPr lang="en-US" b="1" dirty="0"/>
        </a:p>
      </dgm:t>
    </dgm:pt>
    <dgm:pt modelId="{5AAB8464-3AB0-43CB-81CF-C230BFB39F45}" type="parTrans" cxnId="{9A04FF5E-5A17-4947-A0AC-8E9A40B57002}">
      <dgm:prSet/>
      <dgm:spPr/>
      <dgm:t>
        <a:bodyPr/>
        <a:lstStyle/>
        <a:p>
          <a:endParaRPr lang="en-US"/>
        </a:p>
      </dgm:t>
    </dgm:pt>
    <dgm:pt modelId="{54C0474B-6246-4C05-872D-1EF8A86E14C2}" type="sibTrans" cxnId="{9A04FF5E-5A17-4947-A0AC-8E9A40B57002}">
      <dgm:prSet/>
      <dgm:spPr/>
      <dgm:t>
        <a:bodyPr/>
        <a:lstStyle/>
        <a:p>
          <a:endParaRPr lang="en-US"/>
        </a:p>
      </dgm:t>
    </dgm:pt>
    <dgm:pt modelId="{90A96A73-F125-499E-9616-B8217E840C6D}">
      <dgm:prSet phldrT="[Texte]"/>
      <dgm:spPr/>
      <dgm:t>
        <a:bodyPr/>
        <a:lstStyle/>
        <a:p>
          <a:r>
            <a:rPr lang="en-US" b="1" dirty="0" err="1" smtClean="0"/>
            <a:t>Verif</a:t>
          </a:r>
          <a:r>
            <a:rPr lang="en-US" b="1" dirty="0" smtClean="0"/>
            <a:t>.</a:t>
          </a:r>
          <a:endParaRPr lang="en-US" b="1" dirty="0"/>
        </a:p>
      </dgm:t>
    </dgm:pt>
    <dgm:pt modelId="{27B2FB02-6044-4D1F-953F-DEB70ABDD666}" type="parTrans" cxnId="{0EF277E4-B502-493B-9466-3A84CE6F7E7D}">
      <dgm:prSet/>
      <dgm:spPr/>
      <dgm:t>
        <a:bodyPr/>
        <a:lstStyle/>
        <a:p>
          <a:endParaRPr lang="en-US"/>
        </a:p>
      </dgm:t>
    </dgm:pt>
    <dgm:pt modelId="{954800A4-D1B8-4B32-8AE6-54C708BB01C9}" type="sibTrans" cxnId="{0EF277E4-B502-493B-9466-3A84CE6F7E7D}">
      <dgm:prSet/>
      <dgm:spPr/>
      <dgm:t>
        <a:bodyPr/>
        <a:lstStyle/>
        <a:p>
          <a:endParaRPr lang="en-US"/>
        </a:p>
      </dgm:t>
    </dgm:pt>
    <dgm:pt modelId="{223B649A-B678-49CC-85B4-B613A82C8A32}" type="pres">
      <dgm:prSet presAssocID="{E63D5E5F-063F-4AA9-ABA1-E65CF1F0876E}" presName="Name0" presStyleCnt="0">
        <dgm:presLayoutVars>
          <dgm:dir/>
          <dgm:animLvl val="lvl"/>
          <dgm:resizeHandles val="exact"/>
        </dgm:presLayoutVars>
      </dgm:prSet>
      <dgm:spPr/>
    </dgm:pt>
    <dgm:pt modelId="{CE09828C-A8F0-4347-BE75-435FADAF1132}" type="pres">
      <dgm:prSet presAssocID="{BA7E8FC1-059A-4CF8-9296-2ED8E48B7CB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F9113-BE50-4B5B-AA44-E5BA9F59481F}" type="pres">
      <dgm:prSet presAssocID="{9AC9B4F1-5DE4-4336-B243-43B0B16B2777}" presName="parTxOnlySpace" presStyleCnt="0"/>
      <dgm:spPr/>
    </dgm:pt>
    <dgm:pt modelId="{4672A6A0-06CF-4D8A-B345-3CB2ACD45C43}" type="pres">
      <dgm:prSet presAssocID="{C4F124B8-D900-4803-9EBA-9324361D8D1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50116-FD73-47DA-9D1B-2BF46423654D}" type="pres">
      <dgm:prSet presAssocID="{D1AEFA3F-E909-42E6-AFB9-7AF8C84EAB2F}" presName="parTxOnlySpace" presStyleCnt="0"/>
      <dgm:spPr/>
    </dgm:pt>
    <dgm:pt modelId="{510B01D8-C146-4DA4-8113-4D41F7BD239A}" type="pres">
      <dgm:prSet presAssocID="{88041EA3-62B5-4A6F-9673-C38DC125F4A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14A30-54E3-4E18-A9B4-EDA45FAE2E13}" type="pres">
      <dgm:prSet presAssocID="{54C0474B-6246-4C05-872D-1EF8A86E14C2}" presName="parTxOnlySpace" presStyleCnt="0"/>
      <dgm:spPr/>
    </dgm:pt>
    <dgm:pt modelId="{6D9CA6FF-6CD8-49E3-AC80-62901236E8BB}" type="pres">
      <dgm:prSet presAssocID="{90A96A73-F125-499E-9616-B8217E840C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9B58C-5041-4BF9-BC7B-D60FA13D04B1}" srcId="{E63D5E5F-063F-4AA9-ABA1-E65CF1F0876E}" destId="{C4F124B8-D900-4803-9EBA-9324361D8D13}" srcOrd="1" destOrd="0" parTransId="{BE0B5CCD-CA39-4684-9E22-E83DFEAB65BA}" sibTransId="{D1AEFA3F-E909-42E6-AFB9-7AF8C84EAB2F}"/>
    <dgm:cxn modelId="{C8C0C915-48BF-41B9-B73A-3A45234CE44D}" type="presOf" srcId="{C4F124B8-D900-4803-9EBA-9324361D8D13}" destId="{4672A6A0-06CF-4D8A-B345-3CB2ACD45C43}" srcOrd="0" destOrd="0" presId="urn:microsoft.com/office/officeart/2005/8/layout/chevron1"/>
    <dgm:cxn modelId="{A31C04BE-44DA-46A8-9232-3C3FC54598D1}" type="presOf" srcId="{90A96A73-F125-499E-9616-B8217E840C6D}" destId="{6D9CA6FF-6CD8-49E3-AC80-62901236E8BB}" srcOrd="0" destOrd="0" presId="urn:microsoft.com/office/officeart/2005/8/layout/chevron1"/>
    <dgm:cxn modelId="{A4CA6D97-ACCA-4D2C-9878-C8A9E6355116}" srcId="{E63D5E5F-063F-4AA9-ABA1-E65CF1F0876E}" destId="{BA7E8FC1-059A-4CF8-9296-2ED8E48B7CB4}" srcOrd="0" destOrd="0" parTransId="{ABEE2C5A-88B9-4D2B-9F8E-8469DDBB269F}" sibTransId="{9AC9B4F1-5DE4-4336-B243-43B0B16B2777}"/>
    <dgm:cxn modelId="{029BB4CF-51A4-42C5-A65E-CC45C6EC4BB7}" type="presOf" srcId="{E63D5E5F-063F-4AA9-ABA1-E65CF1F0876E}" destId="{223B649A-B678-49CC-85B4-B613A82C8A32}" srcOrd="0" destOrd="0" presId="urn:microsoft.com/office/officeart/2005/8/layout/chevron1"/>
    <dgm:cxn modelId="{6334D96B-8F9E-4C7F-8D8B-2087051B62A5}" type="presOf" srcId="{88041EA3-62B5-4A6F-9673-C38DC125F4A9}" destId="{510B01D8-C146-4DA4-8113-4D41F7BD239A}" srcOrd="0" destOrd="0" presId="urn:microsoft.com/office/officeart/2005/8/layout/chevron1"/>
    <dgm:cxn modelId="{0EF277E4-B502-493B-9466-3A84CE6F7E7D}" srcId="{E63D5E5F-063F-4AA9-ABA1-E65CF1F0876E}" destId="{90A96A73-F125-499E-9616-B8217E840C6D}" srcOrd="3" destOrd="0" parTransId="{27B2FB02-6044-4D1F-953F-DEB70ABDD666}" sibTransId="{954800A4-D1B8-4B32-8AE6-54C708BB01C9}"/>
    <dgm:cxn modelId="{9A04FF5E-5A17-4947-A0AC-8E9A40B57002}" srcId="{E63D5E5F-063F-4AA9-ABA1-E65CF1F0876E}" destId="{88041EA3-62B5-4A6F-9673-C38DC125F4A9}" srcOrd="2" destOrd="0" parTransId="{5AAB8464-3AB0-43CB-81CF-C230BFB39F45}" sibTransId="{54C0474B-6246-4C05-872D-1EF8A86E14C2}"/>
    <dgm:cxn modelId="{5F3C28F7-54B3-4678-A03E-DFE514D4D2CC}" type="presOf" srcId="{BA7E8FC1-059A-4CF8-9296-2ED8E48B7CB4}" destId="{CE09828C-A8F0-4347-BE75-435FADAF1132}" srcOrd="0" destOrd="0" presId="urn:microsoft.com/office/officeart/2005/8/layout/chevron1"/>
    <dgm:cxn modelId="{E7A72809-4808-485F-8F2C-C802DC561464}" type="presParOf" srcId="{223B649A-B678-49CC-85B4-B613A82C8A32}" destId="{CE09828C-A8F0-4347-BE75-435FADAF1132}" srcOrd="0" destOrd="0" presId="urn:microsoft.com/office/officeart/2005/8/layout/chevron1"/>
    <dgm:cxn modelId="{651D5CA2-4D4D-4509-8ADE-5119152F4D66}" type="presParOf" srcId="{223B649A-B678-49CC-85B4-B613A82C8A32}" destId="{D71F9113-BE50-4B5B-AA44-E5BA9F59481F}" srcOrd="1" destOrd="0" presId="urn:microsoft.com/office/officeart/2005/8/layout/chevron1"/>
    <dgm:cxn modelId="{D3B8D3BE-38A4-43FF-A21D-E1F3F4362060}" type="presParOf" srcId="{223B649A-B678-49CC-85B4-B613A82C8A32}" destId="{4672A6A0-06CF-4D8A-B345-3CB2ACD45C43}" srcOrd="2" destOrd="0" presId="urn:microsoft.com/office/officeart/2005/8/layout/chevron1"/>
    <dgm:cxn modelId="{32618B6C-029E-4693-8087-9896C36DDD67}" type="presParOf" srcId="{223B649A-B678-49CC-85B4-B613A82C8A32}" destId="{26250116-FD73-47DA-9D1B-2BF46423654D}" srcOrd="3" destOrd="0" presId="urn:microsoft.com/office/officeart/2005/8/layout/chevron1"/>
    <dgm:cxn modelId="{8587FE9B-92D3-4E78-8721-4E6D2C9E5DE0}" type="presParOf" srcId="{223B649A-B678-49CC-85B4-B613A82C8A32}" destId="{510B01D8-C146-4DA4-8113-4D41F7BD239A}" srcOrd="4" destOrd="0" presId="urn:microsoft.com/office/officeart/2005/8/layout/chevron1"/>
    <dgm:cxn modelId="{B85C2F2A-21B9-495B-AB4B-4408E2E05D21}" type="presParOf" srcId="{223B649A-B678-49CC-85B4-B613A82C8A32}" destId="{76214A30-54E3-4E18-A9B4-EDA45FAE2E13}" srcOrd="5" destOrd="0" presId="urn:microsoft.com/office/officeart/2005/8/layout/chevron1"/>
    <dgm:cxn modelId="{9AA4ECFA-95DF-49C4-A91F-4953E04EAF72}" type="presParOf" srcId="{223B649A-B678-49CC-85B4-B613A82C8A32}" destId="{6D9CA6FF-6CD8-49E3-AC80-62901236E8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3D5E5F-063F-4AA9-ABA1-E65CF1F0876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BA7E8FC1-059A-4CF8-9296-2ED8E48B7CB4}">
      <dgm:prSet phldrT="[Texte]" custT="1"/>
      <dgm:spPr/>
      <dgm:t>
        <a:bodyPr/>
        <a:lstStyle/>
        <a:p>
          <a:r>
            <a:rPr lang="en-US" sz="2400" b="1" dirty="0" smtClean="0"/>
            <a:t>Elicitation</a:t>
          </a:r>
          <a:endParaRPr lang="en-US" sz="2400" b="1" dirty="0"/>
        </a:p>
      </dgm:t>
    </dgm:pt>
    <dgm:pt modelId="{ABEE2C5A-88B9-4D2B-9F8E-8469DDBB269F}" type="parTrans" cxnId="{A4CA6D97-ACCA-4D2C-9878-C8A9E6355116}">
      <dgm:prSet/>
      <dgm:spPr/>
      <dgm:t>
        <a:bodyPr/>
        <a:lstStyle/>
        <a:p>
          <a:endParaRPr lang="en-US"/>
        </a:p>
      </dgm:t>
    </dgm:pt>
    <dgm:pt modelId="{9AC9B4F1-5DE4-4336-B243-43B0B16B2777}" type="sibTrans" cxnId="{A4CA6D97-ACCA-4D2C-9878-C8A9E6355116}">
      <dgm:prSet/>
      <dgm:spPr/>
      <dgm:t>
        <a:bodyPr/>
        <a:lstStyle/>
        <a:p>
          <a:endParaRPr lang="en-US"/>
        </a:p>
      </dgm:t>
    </dgm:pt>
    <dgm:pt modelId="{C4F124B8-D900-4803-9EBA-9324361D8D13}">
      <dgm:prSet phldrT="[Texte]"/>
      <dgm:spPr/>
      <dgm:t>
        <a:bodyPr/>
        <a:lstStyle/>
        <a:p>
          <a:r>
            <a:rPr lang="en-US" b="1" dirty="0" smtClean="0"/>
            <a:t>Analysis</a:t>
          </a:r>
          <a:endParaRPr lang="en-US" b="1" dirty="0"/>
        </a:p>
      </dgm:t>
    </dgm:pt>
    <dgm:pt modelId="{BE0B5CCD-CA39-4684-9E22-E83DFEAB65BA}" type="parTrans" cxnId="{9CE9B58C-5041-4BF9-BC7B-D60FA13D04B1}">
      <dgm:prSet/>
      <dgm:spPr/>
      <dgm:t>
        <a:bodyPr/>
        <a:lstStyle/>
        <a:p>
          <a:endParaRPr lang="en-US"/>
        </a:p>
      </dgm:t>
    </dgm:pt>
    <dgm:pt modelId="{D1AEFA3F-E909-42E6-AFB9-7AF8C84EAB2F}" type="sibTrans" cxnId="{9CE9B58C-5041-4BF9-BC7B-D60FA13D04B1}">
      <dgm:prSet/>
      <dgm:spPr/>
      <dgm:t>
        <a:bodyPr/>
        <a:lstStyle/>
        <a:p>
          <a:endParaRPr lang="en-US"/>
        </a:p>
      </dgm:t>
    </dgm:pt>
    <dgm:pt modelId="{88041EA3-62B5-4A6F-9673-C38DC125F4A9}">
      <dgm:prSet phldrT="[Texte]"/>
      <dgm:spPr/>
      <dgm:t>
        <a:bodyPr/>
        <a:lstStyle/>
        <a:p>
          <a:r>
            <a:rPr lang="en-US" b="1" dirty="0" smtClean="0"/>
            <a:t>Spec.</a:t>
          </a:r>
          <a:endParaRPr lang="en-US" b="1" dirty="0"/>
        </a:p>
      </dgm:t>
    </dgm:pt>
    <dgm:pt modelId="{5AAB8464-3AB0-43CB-81CF-C230BFB39F45}" type="parTrans" cxnId="{9A04FF5E-5A17-4947-A0AC-8E9A40B57002}">
      <dgm:prSet/>
      <dgm:spPr/>
      <dgm:t>
        <a:bodyPr/>
        <a:lstStyle/>
        <a:p>
          <a:endParaRPr lang="en-US"/>
        </a:p>
      </dgm:t>
    </dgm:pt>
    <dgm:pt modelId="{54C0474B-6246-4C05-872D-1EF8A86E14C2}" type="sibTrans" cxnId="{9A04FF5E-5A17-4947-A0AC-8E9A40B57002}">
      <dgm:prSet/>
      <dgm:spPr/>
      <dgm:t>
        <a:bodyPr/>
        <a:lstStyle/>
        <a:p>
          <a:endParaRPr lang="en-US"/>
        </a:p>
      </dgm:t>
    </dgm:pt>
    <dgm:pt modelId="{90A96A73-F125-499E-9616-B8217E840C6D}">
      <dgm:prSet phldrT="[Texte]"/>
      <dgm:spPr/>
      <dgm:t>
        <a:bodyPr/>
        <a:lstStyle/>
        <a:p>
          <a:r>
            <a:rPr lang="en-US" b="1" dirty="0" err="1" smtClean="0"/>
            <a:t>Verif</a:t>
          </a:r>
          <a:r>
            <a:rPr lang="en-US" b="1" dirty="0" smtClean="0"/>
            <a:t>.</a:t>
          </a:r>
          <a:endParaRPr lang="en-US" b="1" dirty="0"/>
        </a:p>
      </dgm:t>
    </dgm:pt>
    <dgm:pt modelId="{27B2FB02-6044-4D1F-953F-DEB70ABDD666}" type="parTrans" cxnId="{0EF277E4-B502-493B-9466-3A84CE6F7E7D}">
      <dgm:prSet/>
      <dgm:spPr/>
      <dgm:t>
        <a:bodyPr/>
        <a:lstStyle/>
        <a:p>
          <a:endParaRPr lang="en-US"/>
        </a:p>
      </dgm:t>
    </dgm:pt>
    <dgm:pt modelId="{954800A4-D1B8-4B32-8AE6-54C708BB01C9}" type="sibTrans" cxnId="{0EF277E4-B502-493B-9466-3A84CE6F7E7D}">
      <dgm:prSet/>
      <dgm:spPr/>
      <dgm:t>
        <a:bodyPr/>
        <a:lstStyle/>
        <a:p>
          <a:endParaRPr lang="en-US"/>
        </a:p>
      </dgm:t>
    </dgm:pt>
    <dgm:pt modelId="{223B649A-B678-49CC-85B4-B613A82C8A32}" type="pres">
      <dgm:prSet presAssocID="{E63D5E5F-063F-4AA9-ABA1-E65CF1F0876E}" presName="Name0" presStyleCnt="0">
        <dgm:presLayoutVars>
          <dgm:dir/>
          <dgm:animLvl val="lvl"/>
          <dgm:resizeHandles val="exact"/>
        </dgm:presLayoutVars>
      </dgm:prSet>
      <dgm:spPr/>
    </dgm:pt>
    <dgm:pt modelId="{CE09828C-A8F0-4347-BE75-435FADAF1132}" type="pres">
      <dgm:prSet presAssocID="{BA7E8FC1-059A-4CF8-9296-2ED8E48B7CB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F9113-BE50-4B5B-AA44-E5BA9F59481F}" type="pres">
      <dgm:prSet presAssocID="{9AC9B4F1-5DE4-4336-B243-43B0B16B2777}" presName="parTxOnlySpace" presStyleCnt="0"/>
      <dgm:spPr/>
    </dgm:pt>
    <dgm:pt modelId="{4672A6A0-06CF-4D8A-B345-3CB2ACD45C43}" type="pres">
      <dgm:prSet presAssocID="{C4F124B8-D900-4803-9EBA-9324361D8D1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50116-FD73-47DA-9D1B-2BF46423654D}" type="pres">
      <dgm:prSet presAssocID="{D1AEFA3F-E909-42E6-AFB9-7AF8C84EAB2F}" presName="parTxOnlySpace" presStyleCnt="0"/>
      <dgm:spPr/>
    </dgm:pt>
    <dgm:pt modelId="{510B01D8-C146-4DA4-8113-4D41F7BD239A}" type="pres">
      <dgm:prSet presAssocID="{88041EA3-62B5-4A6F-9673-C38DC125F4A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14A30-54E3-4E18-A9B4-EDA45FAE2E13}" type="pres">
      <dgm:prSet presAssocID="{54C0474B-6246-4C05-872D-1EF8A86E14C2}" presName="parTxOnlySpace" presStyleCnt="0"/>
      <dgm:spPr/>
    </dgm:pt>
    <dgm:pt modelId="{6D9CA6FF-6CD8-49E3-AC80-62901236E8BB}" type="pres">
      <dgm:prSet presAssocID="{90A96A73-F125-499E-9616-B8217E840C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9B58C-5041-4BF9-BC7B-D60FA13D04B1}" srcId="{E63D5E5F-063F-4AA9-ABA1-E65CF1F0876E}" destId="{C4F124B8-D900-4803-9EBA-9324361D8D13}" srcOrd="1" destOrd="0" parTransId="{BE0B5CCD-CA39-4684-9E22-E83DFEAB65BA}" sibTransId="{D1AEFA3F-E909-42E6-AFB9-7AF8C84EAB2F}"/>
    <dgm:cxn modelId="{A4CA6D97-ACCA-4D2C-9878-C8A9E6355116}" srcId="{E63D5E5F-063F-4AA9-ABA1-E65CF1F0876E}" destId="{BA7E8FC1-059A-4CF8-9296-2ED8E48B7CB4}" srcOrd="0" destOrd="0" parTransId="{ABEE2C5A-88B9-4D2B-9F8E-8469DDBB269F}" sibTransId="{9AC9B4F1-5DE4-4336-B243-43B0B16B2777}"/>
    <dgm:cxn modelId="{66B421B5-876D-44DD-9A17-C5DE6DB927F3}" type="presOf" srcId="{88041EA3-62B5-4A6F-9673-C38DC125F4A9}" destId="{510B01D8-C146-4DA4-8113-4D41F7BD239A}" srcOrd="0" destOrd="0" presId="urn:microsoft.com/office/officeart/2005/8/layout/chevron1"/>
    <dgm:cxn modelId="{453D550C-B83A-450D-A330-7915686AE49E}" type="presOf" srcId="{E63D5E5F-063F-4AA9-ABA1-E65CF1F0876E}" destId="{223B649A-B678-49CC-85B4-B613A82C8A32}" srcOrd="0" destOrd="0" presId="urn:microsoft.com/office/officeart/2005/8/layout/chevron1"/>
    <dgm:cxn modelId="{B95B2139-137A-4D59-94A1-465A5FB0249C}" type="presOf" srcId="{BA7E8FC1-059A-4CF8-9296-2ED8E48B7CB4}" destId="{CE09828C-A8F0-4347-BE75-435FADAF1132}" srcOrd="0" destOrd="0" presId="urn:microsoft.com/office/officeart/2005/8/layout/chevron1"/>
    <dgm:cxn modelId="{0EF277E4-B502-493B-9466-3A84CE6F7E7D}" srcId="{E63D5E5F-063F-4AA9-ABA1-E65CF1F0876E}" destId="{90A96A73-F125-499E-9616-B8217E840C6D}" srcOrd="3" destOrd="0" parTransId="{27B2FB02-6044-4D1F-953F-DEB70ABDD666}" sibTransId="{954800A4-D1B8-4B32-8AE6-54C708BB01C9}"/>
    <dgm:cxn modelId="{964E0B51-6746-4413-B4A0-007857A7BA10}" type="presOf" srcId="{90A96A73-F125-499E-9616-B8217E840C6D}" destId="{6D9CA6FF-6CD8-49E3-AC80-62901236E8BB}" srcOrd="0" destOrd="0" presId="urn:microsoft.com/office/officeart/2005/8/layout/chevron1"/>
    <dgm:cxn modelId="{9A04FF5E-5A17-4947-A0AC-8E9A40B57002}" srcId="{E63D5E5F-063F-4AA9-ABA1-E65CF1F0876E}" destId="{88041EA3-62B5-4A6F-9673-C38DC125F4A9}" srcOrd="2" destOrd="0" parTransId="{5AAB8464-3AB0-43CB-81CF-C230BFB39F45}" sibTransId="{54C0474B-6246-4C05-872D-1EF8A86E14C2}"/>
    <dgm:cxn modelId="{AEB9D5F1-0807-4070-9C4F-5D9AA24F72C0}" type="presOf" srcId="{C4F124B8-D900-4803-9EBA-9324361D8D13}" destId="{4672A6A0-06CF-4D8A-B345-3CB2ACD45C43}" srcOrd="0" destOrd="0" presId="urn:microsoft.com/office/officeart/2005/8/layout/chevron1"/>
    <dgm:cxn modelId="{52632322-B7FF-435B-839B-4B3895FF9515}" type="presParOf" srcId="{223B649A-B678-49CC-85B4-B613A82C8A32}" destId="{CE09828C-A8F0-4347-BE75-435FADAF1132}" srcOrd="0" destOrd="0" presId="urn:microsoft.com/office/officeart/2005/8/layout/chevron1"/>
    <dgm:cxn modelId="{993B92CA-0EFE-4455-A36F-FC4B841C87EF}" type="presParOf" srcId="{223B649A-B678-49CC-85B4-B613A82C8A32}" destId="{D71F9113-BE50-4B5B-AA44-E5BA9F59481F}" srcOrd="1" destOrd="0" presId="urn:microsoft.com/office/officeart/2005/8/layout/chevron1"/>
    <dgm:cxn modelId="{39775F02-D586-4A93-86D6-90E04FF41F44}" type="presParOf" srcId="{223B649A-B678-49CC-85B4-B613A82C8A32}" destId="{4672A6A0-06CF-4D8A-B345-3CB2ACD45C43}" srcOrd="2" destOrd="0" presId="urn:microsoft.com/office/officeart/2005/8/layout/chevron1"/>
    <dgm:cxn modelId="{27B6F20C-6AD4-4933-9BB7-C8B381021D3D}" type="presParOf" srcId="{223B649A-B678-49CC-85B4-B613A82C8A32}" destId="{26250116-FD73-47DA-9D1B-2BF46423654D}" srcOrd="3" destOrd="0" presId="urn:microsoft.com/office/officeart/2005/8/layout/chevron1"/>
    <dgm:cxn modelId="{0B0D6A5A-A858-425B-9AE3-8AE7EBFDAF92}" type="presParOf" srcId="{223B649A-B678-49CC-85B4-B613A82C8A32}" destId="{510B01D8-C146-4DA4-8113-4D41F7BD239A}" srcOrd="4" destOrd="0" presId="urn:microsoft.com/office/officeart/2005/8/layout/chevron1"/>
    <dgm:cxn modelId="{7A81B73E-08BD-40DB-BD8A-343BFA912FF9}" type="presParOf" srcId="{223B649A-B678-49CC-85B4-B613A82C8A32}" destId="{76214A30-54E3-4E18-A9B4-EDA45FAE2E13}" srcOrd="5" destOrd="0" presId="urn:microsoft.com/office/officeart/2005/8/layout/chevron1"/>
    <dgm:cxn modelId="{4A2FCE45-DB92-41B4-8CEF-1BCBE2260F86}" type="presParOf" srcId="{223B649A-B678-49CC-85B4-B613A82C8A32}" destId="{6D9CA6FF-6CD8-49E3-AC80-62901236E8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3D5E5F-063F-4AA9-ABA1-E65CF1F0876E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BA7E8FC1-059A-4CF8-9296-2ED8E48B7CB4}">
      <dgm:prSet phldrT="[Texte]" custT="1"/>
      <dgm:spPr/>
      <dgm:t>
        <a:bodyPr/>
        <a:lstStyle/>
        <a:p>
          <a:r>
            <a:rPr lang="en-US" sz="2400" b="1" dirty="0" smtClean="0"/>
            <a:t>Elicitation</a:t>
          </a:r>
          <a:endParaRPr lang="en-US" sz="2400" b="1" dirty="0"/>
        </a:p>
      </dgm:t>
    </dgm:pt>
    <dgm:pt modelId="{ABEE2C5A-88B9-4D2B-9F8E-8469DDBB269F}" type="parTrans" cxnId="{A4CA6D97-ACCA-4D2C-9878-C8A9E6355116}">
      <dgm:prSet/>
      <dgm:spPr/>
      <dgm:t>
        <a:bodyPr/>
        <a:lstStyle/>
        <a:p>
          <a:endParaRPr lang="en-US"/>
        </a:p>
      </dgm:t>
    </dgm:pt>
    <dgm:pt modelId="{9AC9B4F1-5DE4-4336-B243-43B0B16B2777}" type="sibTrans" cxnId="{A4CA6D97-ACCA-4D2C-9878-C8A9E6355116}">
      <dgm:prSet/>
      <dgm:spPr/>
      <dgm:t>
        <a:bodyPr/>
        <a:lstStyle/>
        <a:p>
          <a:endParaRPr lang="en-US"/>
        </a:p>
      </dgm:t>
    </dgm:pt>
    <dgm:pt modelId="{C4F124B8-D900-4803-9EBA-9324361D8D13}">
      <dgm:prSet phldrT="[Texte]"/>
      <dgm:spPr/>
      <dgm:t>
        <a:bodyPr/>
        <a:lstStyle/>
        <a:p>
          <a:r>
            <a:rPr lang="en-US" b="1" dirty="0" smtClean="0"/>
            <a:t>Analysis</a:t>
          </a:r>
          <a:endParaRPr lang="en-US" b="1" dirty="0"/>
        </a:p>
      </dgm:t>
    </dgm:pt>
    <dgm:pt modelId="{BE0B5CCD-CA39-4684-9E22-E83DFEAB65BA}" type="parTrans" cxnId="{9CE9B58C-5041-4BF9-BC7B-D60FA13D04B1}">
      <dgm:prSet/>
      <dgm:spPr/>
      <dgm:t>
        <a:bodyPr/>
        <a:lstStyle/>
        <a:p>
          <a:endParaRPr lang="en-US"/>
        </a:p>
      </dgm:t>
    </dgm:pt>
    <dgm:pt modelId="{D1AEFA3F-E909-42E6-AFB9-7AF8C84EAB2F}" type="sibTrans" cxnId="{9CE9B58C-5041-4BF9-BC7B-D60FA13D04B1}">
      <dgm:prSet/>
      <dgm:spPr/>
      <dgm:t>
        <a:bodyPr/>
        <a:lstStyle/>
        <a:p>
          <a:endParaRPr lang="en-US"/>
        </a:p>
      </dgm:t>
    </dgm:pt>
    <dgm:pt modelId="{88041EA3-62B5-4A6F-9673-C38DC125F4A9}">
      <dgm:prSet phldrT="[Texte]"/>
      <dgm:spPr/>
      <dgm:t>
        <a:bodyPr/>
        <a:lstStyle/>
        <a:p>
          <a:r>
            <a:rPr lang="en-US" b="1" dirty="0" smtClean="0"/>
            <a:t>Spec.</a:t>
          </a:r>
          <a:endParaRPr lang="en-US" b="1" dirty="0"/>
        </a:p>
      </dgm:t>
    </dgm:pt>
    <dgm:pt modelId="{5AAB8464-3AB0-43CB-81CF-C230BFB39F45}" type="parTrans" cxnId="{9A04FF5E-5A17-4947-A0AC-8E9A40B57002}">
      <dgm:prSet/>
      <dgm:spPr/>
      <dgm:t>
        <a:bodyPr/>
        <a:lstStyle/>
        <a:p>
          <a:endParaRPr lang="en-US"/>
        </a:p>
      </dgm:t>
    </dgm:pt>
    <dgm:pt modelId="{54C0474B-6246-4C05-872D-1EF8A86E14C2}" type="sibTrans" cxnId="{9A04FF5E-5A17-4947-A0AC-8E9A40B57002}">
      <dgm:prSet/>
      <dgm:spPr/>
      <dgm:t>
        <a:bodyPr/>
        <a:lstStyle/>
        <a:p>
          <a:endParaRPr lang="en-US"/>
        </a:p>
      </dgm:t>
    </dgm:pt>
    <dgm:pt modelId="{90A96A73-F125-499E-9616-B8217E840C6D}">
      <dgm:prSet phldrT="[Texte]"/>
      <dgm:spPr/>
      <dgm:t>
        <a:bodyPr/>
        <a:lstStyle/>
        <a:p>
          <a:r>
            <a:rPr lang="en-US" b="1" dirty="0" err="1" smtClean="0"/>
            <a:t>Verif</a:t>
          </a:r>
          <a:r>
            <a:rPr lang="en-US" b="1" dirty="0" smtClean="0"/>
            <a:t>.</a:t>
          </a:r>
          <a:endParaRPr lang="en-US" b="1" dirty="0"/>
        </a:p>
      </dgm:t>
    </dgm:pt>
    <dgm:pt modelId="{27B2FB02-6044-4D1F-953F-DEB70ABDD666}" type="parTrans" cxnId="{0EF277E4-B502-493B-9466-3A84CE6F7E7D}">
      <dgm:prSet/>
      <dgm:spPr/>
      <dgm:t>
        <a:bodyPr/>
        <a:lstStyle/>
        <a:p>
          <a:endParaRPr lang="en-US"/>
        </a:p>
      </dgm:t>
    </dgm:pt>
    <dgm:pt modelId="{954800A4-D1B8-4B32-8AE6-54C708BB01C9}" type="sibTrans" cxnId="{0EF277E4-B502-493B-9466-3A84CE6F7E7D}">
      <dgm:prSet/>
      <dgm:spPr/>
      <dgm:t>
        <a:bodyPr/>
        <a:lstStyle/>
        <a:p>
          <a:endParaRPr lang="en-US"/>
        </a:p>
      </dgm:t>
    </dgm:pt>
    <dgm:pt modelId="{223B649A-B678-49CC-85B4-B613A82C8A32}" type="pres">
      <dgm:prSet presAssocID="{E63D5E5F-063F-4AA9-ABA1-E65CF1F0876E}" presName="Name0" presStyleCnt="0">
        <dgm:presLayoutVars>
          <dgm:dir/>
          <dgm:animLvl val="lvl"/>
          <dgm:resizeHandles val="exact"/>
        </dgm:presLayoutVars>
      </dgm:prSet>
      <dgm:spPr/>
    </dgm:pt>
    <dgm:pt modelId="{CE09828C-A8F0-4347-BE75-435FADAF1132}" type="pres">
      <dgm:prSet presAssocID="{BA7E8FC1-059A-4CF8-9296-2ED8E48B7CB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F9113-BE50-4B5B-AA44-E5BA9F59481F}" type="pres">
      <dgm:prSet presAssocID="{9AC9B4F1-5DE4-4336-B243-43B0B16B2777}" presName="parTxOnlySpace" presStyleCnt="0"/>
      <dgm:spPr/>
    </dgm:pt>
    <dgm:pt modelId="{4672A6A0-06CF-4D8A-B345-3CB2ACD45C43}" type="pres">
      <dgm:prSet presAssocID="{C4F124B8-D900-4803-9EBA-9324361D8D1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50116-FD73-47DA-9D1B-2BF46423654D}" type="pres">
      <dgm:prSet presAssocID="{D1AEFA3F-E909-42E6-AFB9-7AF8C84EAB2F}" presName="parTxOnlySpace" presStyleCnt="0"/>
      <dgm:spPr/>
    </dgm:pt>
    <dgm:pt modelId="{510B01D8-C146-4DA4-8113-4D41F7BD239A}" type="pres">
      <dgm:prSet presAssocID="{88041EA3-62B5-4A6F-9673-C38DC125F4A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14A30-54E3-4E18-A9B4-EDA45FAE2E13}" type="pres">
      <dgm:prSet presAssocID="{54C0474B-6246-4C05-872D-1EF8A86E14C2}" presName="parTxOnlySpace" presStyleCnt="0"/>
      <dgm:spPr/>
    </dgm:pt>
    <dgm:pt modelId="{6D9CA6FF-6CD8-49E3-AC80-62901236E8BB}" type="pres">
      <dgm:prSet presAssocID="{90A96A73-F125-499E-9616-B8217E840C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9B58C-5041-4BF9-BC7B-D60FA13D04B1}" srcId="{E63D5E5F-063F-4AA9-ABA1-E65CF1F0876E}" destId="{C4F124B8-D900-4803-9EBA-9324361D8D13}" srcOrd="1" destOrd="0" parTransId="{BE0B5CCD-CA39-4684-9E22-E83DFEAB65BA}" sibTransId="{D1AEFA3F-E909-42E6-AFB9-7AF8C84EAB2F}"/>
    <dgm:cxn modelId="{DD7ADD30-08A1-46B5-8C22-99EAD6F5376F}" type="presOf" srcId="{C4F124B8-D900-4803-9EBA-9324361D8D13}" destId="{4672A6A0-06CF-4D8A-B345-3CB2ACD45C43}" srcOrd="0" destOrd="0" presId="urn:microsoft.com/office/officeart/2005/8/layout/chevron1"/>
    <dgm:cxn modelId="{F50E1E5F-DE5D-451D-AA2E-77B7FC640DCE}" type="presOf" srcId="{BA7E8FC1-059A-4CF8-9296-2ED8E48B7CB4}" destId="{CE09828C-A8F0-4347-BE75-435FADAF1132}" srcOrd="0" destOrd="0" presId="urn:microsoft.com/office/officeart/2005/8/layout/chevron1"/>
    <dgm:cxn modelId="{9D9945B9-3725-4366-8C00-688B35E44A93}" type="presOf" srcId="{88041EA3-62B5-4A6F-9673-C38DC125F4A9}" destId="{510B01D8-C146-4DA4-8113-4D41F7BD239A}" srcOrd="0" destOrd="0" presId="urn:microsoft.com/office/officeart/2005/8/layout/chevron1"/>
    <dgm:cxn modelId="{A4CA6D97-ACCA-4D2C-9878-C8A9E6355116}" srcId="{E63D5E5F-063F-4AA9-ABA1-E65CF1F0876E}" destId="{BA7E8FC1-059A-4CF8-9296-2ED8E48B7CB4}" srcOrd="0" destOrd="0" parTransId="{ABEE2C5A-88B9-4D2B-9F8E-8469DDBB269F}" sibTransId="{9AC9B4F1-5DE4-4336-B243-43B0B16B2777}"/>
    <dgm:cxn modelId="{BE15803B-7232-48E7-91DC-C62AD5CDEE5C}" type="presOf" srcId="{90A96A73-F125-499E-9616-B8217E840C6D}" destId="{6D9CA6FF-6CD8-49E3-AC80-62901236E8BB}" srcOrd="0" destOrd="0" presId="urn:microsoft.com/office/officeart/2005/8/layout/chevron1"/>
    <dgm:cxn modelId="{0EF277E4-B502-493B-9466-3A84CE6F7E7D}" srcId="{E63D5E5F-063F-4AA9-ABA1-E65CF1F0876E}" destId="{90A96A73-F125-499E-9616-B8217E840C6D}" srcOrd="3" destOrd="0" parTransId="{27B2FB02-6044-4D1F-953F-DEB70ABDD666}" sibTransId="{954800A4-D1B8-4B32-8AE6-54C708BB01C9}"/>
    <dgm:cxn modelId="{9A04FF5E-5A17-4947-A0AC-8E9A40B57002}" srcId="{E63D5E5F-063F-4AA9-ABA1-E65CF1F0876E}" destId="{88041EA3-62B5-4A6F-9673-C38DC125F4A9}" srcOrd="2" destOrd="0" parTransId="{5AAB8464-3AB0-43CB-81CF-C230BFB39F45}" sibTransId="{54C0474B-6246-4C05-872D-1EF8A86E14C2}"/>
    <dgm:cxn modelId="{9F547925-FD96-4FC2-ADBF-D84C89F48D74}" type="presOf" srcId="{E63D5E5F-063F-4AA9-ABA1-E65CF1F0876E}" destId="{223B649A-B678-49CC-85B4-B613A82C8A32}" srcOrd="0" destOrd="0" presId="urn:microsoft.com/office/officeart/2005/8/layout/chevron1"/>
    <dgm:cxn modelId="{CD389772-75E6-43E4-9E7B-20B50C2D7A01}" type="presParOf" srcId="{223B649A-B678-49CC-85B4-B613A82C8A32}" destId="{CE09828C-A8F0-4347-BE75-435FADAF1132}" srcOrd="0" destOrd="0" presId="urn:microsoft.com/office/officeart/2005/8/layout/chevron1"/>
    <dgm:cxn modelId="{32FDBE5E-81A3-4CF5-B807-BD5AD47E8452}" type="presParOf" srcId="{223B649A-B678-49CC-85B4-B613A82C8A32}" destId="{D71F9113-BE50-4B5B-AA44-E5BA9F59481F}" srcOrd="1" destOrd="0" presId="urn:microsoft.com/office/officeart/2005/8/layout/chevron1"/>
    <dgm:cxn modelId="{9138BC44-BA50-4883-8B72-F1A235D5C9E1}" type="presParOf" srcId="{223B649A-B678-49CC-85B4-B613A82C8A32}" destId="{4672A6A0-06CF-4D8A-B345-3CB2ACD45C43}" srcOrd="2" destOrd="0" presId="urn:microsoft.com/office/officeart/2005/8/layout/chevron1"/>
    <dgm:cxn modelId="{C90D3164-4BCF-47E6-B450-989EB86E339B}" type="presParOf" srcId="{223B649A-B678-49CC-85B4-B613A82C8A32}" destId="{26250116-FD73-47DA-9D1B-2BF46423654D}" srcOrd="3" destOrd="0" presId="urn:microsoft.com/office/officeart/2005/8/layout/chevron1"/>
    <dgm:cxn modelId="{BF8CBD7F-460D-42F9-B68B-71AA2EBC5E0B}" type="presParOf" srcId="{223B649A-B678-49CC-85B4-B613A82C8A32}" destId="{510B01D8-C146-4DA4-8113-4D41F7BD239A}" srcOrd="4" destOrd="0" presId="urn:microsoft.com/office/officeart/2005/8/layout/chevron1"/>
    <dgm:cxn modelId="{E961A721-6B81-4185-A85E-3E8F93F6A408}" type="presParOf" srcId="{223B649A-B678-49CC-85B4-B613A82C8A32}" destId="{76214A30-54E3-4E18-A9B4-EDA45FAE2E13}" srcOrd="5" destOrd="0" presId="urn:microsoft.com/office/officeart/2005/8/layout/chevron1"/>
    <dgm:cxn modelId="{63972605-13E4-4823-807C-A243AD9E80D5}" type="presParOf" srcId="{223B649A-B678-49CC-85B4-B613A82C8A32}" destId="{6D9CA6FF-6CD8-49E3-AC80-62901236E8B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09828C-A8F0-4347-BE75-435FADAF1132}">
      <dsp:nvSpPr>
        <dsp:cNvPr id="0" name=""/>
        <dsp:cNvSpPr/>
      </dsp:nvSpPr>
      <dsp:spPr>
        <a:xfrm>
          <a:off x="3223" y="0"/>
          <a:ext cx="1876166" cy="40466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Elicitation</a:t>
          </a:r>
          <a:endParaRPr lang="en-US" sz="2400" b="1" kern="1200" dirty="0"/>
        </a:p>
      </dsp:txBody>
      <dsp:txXfrm>
        <a:off x="3223" y="0"/>
        <a:ext cx="1876166" cy="404663"/>
      </dsp:txXfrm>
    </dsp:sp>
    <dsp:sp modelId="{4672A6A0-06CF-4D8A-B345-3CB2ACD45C43}">
      <dsp:nvSpPr>
        <dsp:cNvPr id="0" name=""/>
        <dsp:cNvSpPr/>
      </dsp:nvSpPr>
      <dsp:spPr>
        <a:xfrm>
          <a:off x="1691773" y="0"/>
          <a:ext cx="1876166" cy="40466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Analysis</a:t>
          </a:r>
          <a:endParaRPr lang="en-US" sz="2400" b="1" kern="1200" dirty="0"/>
        </a:p>
      </dsp:txBody>
      <dsp:txXfrm>
        <a:off x="1691773" y="0"/>
        <a:ext cx="1876166" cy="404663"/>
      </dsp:txXfrm>
    </dsp:sp>
    <dsp:sp modelId="{510B01D8-C146-4DA4-8113-4D41F7BD239A}">
      <dsp:nvSpPr>
        <dsp:cNvPr id="0" name=""/>
        <dsp:cNvSpPr/>
      </dsp:nvSpPr>
      <dsp:spPr>
        <a:xfrm>
          <a:off x="3380323" y="0"/>
          <a:ext cx="1876166" cy="40466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Spec.</a:t>
          </a:r>
          <a:endParaRPr lang="en-US" sz="2400" b="1" kern="1200" dirty="0"/>
        </a:p>
      </dsp:txBody>
      <dsp:txXfrm>
        <a:off x="3380323" y="0"/>
        <a:ext cx="1876166" cy="404663"/>
      </dsp:txXfrm>
    </dsp:sp>
    <dsp:sp modelId="{6D9CA6FF-6CD8-49E3-AC80-62901236E8BB}">
      <dsp:nvSpPr>
        <dsp:cNvPr id="0" name=""/>
        <dsp:cNvSpPr/>
      </dsp:nvSpPr>
      <dsp:spPr>
        <a:xfrm>
          <a:off x="5068873" y="0"/>
          <a:ext cx="1876166" cy="40466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Verif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5068873" y="0"/>
        <a:ext cx="1876166" cy="4046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09828C-A8F0-4347-BE75-435FADAF1132}">
      <dsp:nvSpPr>
        <dsp:cNvPr id="0" name=""/>
        <dsp:cNvSpPr/>
      </dsp:nvSpPr>
      <dsp:spPr>
        <a:xfrm>
          <a:off x="3223" y="0"/>
          <a:ext cx="1876166" cy="40466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Elicitation</a:t>
          </a:r>
          <a:endParaRPr lang="en-US" sz="2400" b="1" kern="1200" dirty="0"/>
        </a:p>
      </dsp:txBody>
      <dsp:txXfrm>
        <a:off x="3223" y="0"/>
        <a:ext cx="1876166" cy="404663"/>
      </dsp:txXfrm>
    </dsp:sp>
    <dsp:sp modelId="{4672A6A0-06CF-4D8A-B345-3CB2ACD45C43}">
      <dsp:nvSpPr>
        <dsp:cNvPr id="0" name=""/>
        <dsp:cNvSpPr/>
      </dsp:nvSpPr>
      <dsp:spPr>
        <a:xfrm>
          <a:off x="1691773" y="0"/>
          <a:ext cx="1876166" cy="40466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Analysis</a:t>
          </a:r>
          <a:endParaRPr lang="en-US" sz="2400" b="1" kern="1200" dirty="0"/>
        </a:p>
      </dsp:txBody>
      <dsp:txXfrm>
        <a:off x="1691773" y="0"/>
        <a:ext cx="1876166" cy="404663"/>
      </dsp:txXfrm>
    </dsp:sp>
    <dsp:sp modelId="{510B01D8-C146-4DA4-8113-4D41F7BD239A}">
      <dsp:nvSpPr>
        <dsp:cNvPr id="0" name=""/>
        <dsp:cNvSpPr/>
      </dsp:nvSpPr>
      <dsp:spPr>
        <a:xfrm>
          <a:off x="3380323" y="0"/>
          <a:ext cx="1876166" cy="40466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Spec.</a:t>
          </a:r>
          <a:endParaRPr lang="en-US" sz="2400" b="1" kern="1200" dirty="0"/>
        </a:p>
      </dsp:txBody>
      <dsp:txXfrm>
        <a:off x="3380323" y="0"/>
        <a:ext cx="1876166" cy="404663"/>
      </dsp:txXfrm>
    </dsp:sp>
    <dsp:sp modelId="{6D9CA6FF-6CD8-49E3-AC80-62901236E8BB}">
      <dsp:nvSpPr>
        <dsp:cNvPr id="0" name=""/>
        <dsp:cNvSpPr/>
      </dsp:nvSpPr>
      <dsp:spPr>
        <a:xfrm>
          <a:off x="5068873" y="0"/>
          <a:ext cx="1876166" cy="40466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Verif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5068873" y="0"/>
        <a:ext cx="1876166" cy="4046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09828C-A8F0-4347-BE75-435FADAF1132}">
      <dsp:nvSpPr>
        <dsp:cNvPr id="0" name=""/>
        <dsp:cNvSpPr/>
      </dsp:nvSpPr>
      <dsp:spPr>
        <a:xfrm>
          <a:off x="3223" y="0"/>
          <a:ext cx="1876166" cy="40466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Elicitation</a:t>
          </a:r>
          <a:endParaRPr lang="en-US" sz="2400" b="1" kern="1200" dirty="0"/>
        </a:p>
      </dsp:txBody>
      <dsp:txXfrm>
        <a:off x="3223" y="0"/>
        <a:ext cx="1876166" cy="404663"/>
      </dsp:txXfrm>
    </dsp:sp>
    <dsp:sp modelId="{4672A6A0-06CF-4D8A-B345-3CB2ACD45C43}">
      <dsp:nvSpPr>
        <dsp:cNvPr id="0" name=""/>
        <dsp:cNvSpPr/>
      </dsp:nvSpPr>
      <dsp:spPr>
        <a:xfrm>
          <a:off x="1691773" y="0"/>
          <a:ext cx="1876166" cy="40466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Analysis</a:t>
          </a:r>
          <a:endParaRPr lang="en-US" sz="2400" b="1" kern="1200" dirty="0"/>
        </a:p>
      </dsp:txBody>
      <dsp:txXfrm>
        <a:off x="1691773" y="0"/>
        <a:ext cx="1876166" cy="404663"/>
      </dsp:txXfrm>
    </dsp:sp>
    <dsp:sp modelId="{510B01D8-C146-4DA4-8113-4D41F7BD239A}">
      <dsp:nvSpPr>
        <dsp:cNvPr id="0" name=""/>
        <dsp:cNvSpPr/>
      </dsp:nvSpPr>
      <dsp:spPr>
        <a:xfrm>
          <a:off x="3380323" y="0"/>
          <a:ext cx="1876166" cy="40466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Spec.</a:t>
          </a:r>
          <a:endParaRPr lang="en-US" sz="2400" b="1" kern="1200" dirty="0"/>
        </a:p>
      </dsp:txBody>
      <dsp:txXfrm>
        <a:off x="3380323" y="0"/>
        <a:ext cx="1876166" cy="404663"/>
      </dsp:txXfrm>
    </dsp:sp>
    <dsp:sp modelId="{6D9CA6FF-6CD8-49E3-AC80-62901236E8BB}">
      <dsp:nvSpPr>
        <dsp:cNvPr id="0" name=""/>
        <dsp:cNvSpPr/>
      </dsp:nvSpPr>
      <dsp:spPr>
        <a:xfrm>
          <a:off x="5068873" y="0"/>
          <a:ext cx="1876166" cy="40466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Verif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5068873" y="0"/>
        <a:ext cx="1876166" cy="40466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09828C-A8F0-4347-BE75-435FADAF1132}">
      <dsp:nvSpPr>
        <dsp:cNvPr id="0" name=""/>
        <dsp:cNvSpPr/>
      </dsp:nvSpPr>
      <dsp:spPr>
        <a:xfrm>
          <a:off x="3223" y="0"/>
          <a:ext cx="1876166" cy="40466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Elicitation</a:t>
          </a:r>
          <a:endParaRPr lang="en-US" sz="2400" b="1" kern="1200" dirty="0"/>
        </a:p>
      </dsp:txBody>
      <dsp:txXfrm>
        <a:off x="3223" y="0"/>
        <a:ext cx="1876166" cy="404663"/>
      </dsp:txXfrm>
    </dsp:sp>
    <dsp:sp modelId="{4672A6A0-06CF-4D8A-B345-3CB2ACD45C43}">
      <dsp:nvSpPr>
        <dsp:cNvPr id="0" name=""/>
        <dsp:cNvSpPr/>
      </dsp:nvSpPr>
      <dsp:spPr>
        <a:xfrm>
          <a:off x="1691773" y="0"/>
          <a:ext cx="1876166" cy="40466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Analysis</a:t>
          </a:r>
          <a:endParaRPr lang="en-US" sz="2400" b="1" kern="1200" dirty="0"/>
        </a:p>
      </dsp:txBody>
      <dsp:txXfrm>
        <a:off x="1691773" y="0"/>
        <a:ext cx="1876166" cy="404663"/>
      </dsp:txXfrm>
    </dsp:sp>
    <dsp:sp modelId="{510B01D8-C146-4DA4-8113-4D41F7BD239A}">
      <dsp:nvSpPr>
        <dsp:cNvPr id="0" name=""/>
        <dsp:cNvSpPr/>
      </dsp:nvSpPr>
      <dsp:spPr>
        <a:xfrm>
          <a:off x="3380323" y="0"/>
          <a:ext cx="1876166" cy="40466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Spec.</a:t>
          </a:r>
          <a:endParaRPr lang="en-US" sz="2400" b="1" kern="1200" dirty="0"/>
        </a:p>
      </dsp:txBody>
      <dsp:txXfrm>
        <a:off x="3380323" y="0"/>
        <a:ext cx="1876166" cy="404663"/>
      </dsp:txXfrm>
    </dsp:sp>
    <dsp:sp modelId="{6D9CA6FF-6CD8-49E3-AC80-62901236E8BB}">
      <dsp:nvSpPr>
        <dsp:cNvPr id="0" name=""/>
        <dsp:cNvSpPr/>
      </dsp:nvSpPr>
      <dsp:spPr>
        <a:xfrm>
          <a:off x="5068873" y="0"/>
          <a:ext cx="1876166" cy="40466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Verif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5068873" y="0"/>
        <a:ext cx="1876166" cy="40466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09828C-A8F0-4347-BE75-435FADAF1132}">
      <dsp:nvSpPr>
        <dsp:cNvPr id="0" name=""/>
        <dsp:cNvSpPr/>
      </dsp:nvSpPr>
      <dsp:spPr>
        <a:xfrm>
          <a:off x="3223" y="0"/>
          <a:ext cx="1876166" cy="40466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Elicitation</a:t>
          </a:r>
          <a:endParaRPr lang="en-US" sz="2400" b="1" kern="1200" dirty="0"/>
        </a:p>
      </dsp:txBody>
      <dsp:txXfrm>
        <a:off x="3223" y="0"/>
        <a:ext cx="1876166" cy="404663"/>
      </dsp:txXfrm>
    </dsp:sp>
    <dsp:sp modelId="{4672A6A0-06CF-4D8A-B345-3CB2ACD45C43}">
      <dsp:nvSpPr>
        <dsp:cNvPr id="0" name=""/>
        <dsp:cNvSpPr/>
      </dsp:nvSpPr>
      <dsp:spPr>
        <a:xfrm>
          <a:off x="1691773" y="0"/>
          <a:ext cx="1876166" cy="40466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Analysis</a:t>
          </a:r>
          <a:endParaRPr lang="en-US" sz="2400" b="1" kern="1200" dirty="0"/>
        </a:p>
      </dsp:txBody>
      <dsp:txXfrm>
        <a:off x="1691773" y="0"/>
        <a:ext cx="1876166" cy="404663"/>
      </dsp:txXfrm>
    </dsp:sp>
    <dsp:sp modelId="{510B01D8-C146-4DA4-8113-4D41F7BD239A}">
      <dsp:nvSpPr>
        <dsp:cNvPr id="0" name=""/>
        <dsp:cNvSpPr/>
      </dsp:nvSpPr>
      <dsp:spPr>
        <a:xfrm>
          <a:off x="3380323" y="0"/>
          <a:ext cx="1876166" cy="40466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Spec.</a:t>
          </a:r>
          <a:endParaRPr lang="en-US" sz="2400" b="1" kern="1200" dirty="0"/>
        </a:p>
      </dsp:txBody>
      <dsp:txXfrm>
        <a:off x="3380323" y="0"/>
        <a:ext cx="1876166" cy="404663"/>
      </dsp:txXfrm>
    </dsp:sp>
    <dsp:sp modelId="{6D9CA6FF-6CD8-49E3-AC80-62901236E8BB}">
      <dsp:nvSpPr>
        <dsp:cNvPr id="0" name=""/>
        <dsp:cNvSpPr/>
      </dsp:nvSpPr>
      <dsp:spPr>
        <a:xfrm>
          <a:off x="5068873" y="0"/>
          <a:ext cx="1876166" cy="40466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Verif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5068873" y="0"/>
        <a:ext cx="1876166" cy="40466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09828C-A8F0-4347-BE75-435FADAF1132}">
      <dsp:nvSpPr>
        <dsp:cNvPr id="0" name=""/>
        <dsp:cNvSpPr/>
      </dsp:nvSpPr>
      <dsp:spPr>
        <a:xfrm>
          <a:off x="3223" y="0"/>
          <a:ext cx="1876166" cy="40466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Elicitation</a:t>
          </a:r>
          <a:endParaRPr lang="en-US" sz="2400" b="1" kern="1200" dirty="0"/>
        </a:p>
      </dsp:txBody>
      <dsp:txXfrm>
        <a:off x="3223" y="0"/>
        <a:ext cx="1876166" cy="404663"/>
      </dsp:txXfrm>
    </dsp:sp>
    <dsp:sp modelId="{4672A6A0-06CF-4D8A-B345-3CB2ACD45C43}">
      <dsp:nvSpPr>
        <dsp:cNvPr id="0" name=""/>
        <dsp:cNvSpPr/>
      </dsp:nvSpPr>
      <dsp:spPr>
        <a:xfrm>
          <a:off x="1691773" y="0"/>
          <a:ext cx="1876166" cy="404663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Analysis</a:t>
          </a:r>
          <a:endParaRPr lang="en-US" sz="2400" b="1" kern="1200" dirty="0"/>
        </a:p>
      </dsp:txBody>
      <dsp:txXfrm>
        <a:off x="1691773" y="0"/>
        <a:ext cx="1876166" cy="404663"/>
      </dsp:txXfrm>
    </dsp:sp>
    <dsp:sp modelId="{510B01D8-C146-4DA4-8113-4D41F7BD239A}">
      <dsp:nvSpPr>
        <dsp:cNvPr id="0" name=""/>
        <dsp:cNvSpPr/>
      </dsp:nvSpPr>
      <dsp:spPr>
        <a:xfrm>
          <a:off x="3380323" y="0"/>
          <a:ext cx="1876166" cy="404663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Spec.</a:t>
          </a:r>
          <a:endParaRPr lang="en-US" sz="2400" b="1" kern="1200" dirty="0"/>
        </a:p>
      </dsp:txBody>
      <dsp:txXfrm>
        <a:off x="3380323" y="0"/>
        <a:ext cx="1876166" cy="404663"/>
      </dsp:txXfrm>
    </dsp:sp>
    <dsp:sp modelId="{6D9CA6FF-6CD8-49E3-AC80-62901236E8BB}">
      <dsp:nvSpPr>
        <dsp:cNvPr id="0" name=""/>
        <dsp:cNvSpPr/>
      </dsp:nvSpPr>
      <dsp:spPr>
        <a:xfrm>
          <a:off x="5068873" y="0"/>
          <a:ext cx="1876166" cy="404663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Verif</a:t>
          </a:r>
          <a:r>
            <a:rPr lang="en-US" sz="2400" b="1" kern="1200" dirty="0" smtClean="0"/>
            <a:t>.</a:t>
          </a:r>
          <a:endParaRPr lang="en-US" sz="2400" b="1" kern="1200" dirty="0"/>
        </a:p>
      </dsp:txBody>
      <dsp:txXfrm>
        <a:off x="5068873" y="0"/>
        <a:ext cx="1876166" cy="404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CBDF6-C2C9-44FC-A8A1-215D2051BFAD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770B4-FD77-4FFD-9F79-638D2FD2AD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07AF3-8DDC-49BF-903F-56F96F722E9C}" type="slidenum">
              <a:rPr lang="en-US"/>
              <a:pPr/>
              <a:t>1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43AD1-1EFC-4040-BDB9-5B4192090B7A}" type="slidenum">
              <a:rPr lang="en-US"/>
              <a:pPr/>
              <a:t>34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D567C-1DA1-44B3-9085-AAEE0986FC02}" type="slidenum">
              <a:rPr lang="en-US"/>
              <a:pPr/>
              <a:t>35</a:t>
            </a:fld>
            <a:endParaRPr lang="en-US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26FC3-7C7C-4B54-90C5-418416DCE457}" type="slidenum">
              <a:rPr lang="en-US"/>
              <a:pPr/>
              <a:t>36</a:t>
            </a:fld>
            <a:endParaRPr lang="en-US"/>
          </a:p>
        </p:txBody>
      </p:sp>
      <p:sp>
        <p:nvSpPr>
          <p:cNvPr id="117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7EA64-47A2-481D-A328-F937BE6B79B4}" type="slidenum">
              <a:rPr lang="en-US"/>
              <a:pPr/>
              <a:t>37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3E13B-4E42-4C1B-8AE8-5AB6E5CEA547}" type="slidenum">
              <a:rPr lang="en-US"/>
              <a:pPr/>
              <a:t>38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40E09-B836-4441-BC37-66CC13E637A2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4BAC4-3C2A-4728-B925-3C350896F849}" type="slidenum">
              <a:rPr lang="en-US"/>
              <a:pPr/>
              <a:t>40</a:t>
            </a:fld>
            <a:endParaRPr lang="en-US"/>
          </a:p>
        </p:txBody>
      </p:sp>
      <p:sp>
        <p:nvSpPr>
          <p:cNvPr id="112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DD87A-78F3-4027-8E0F-21F440743E13}" type="slidenum">
              <a:rPr lang="en-US"/>
              <a:pPr/>
              <a:t>43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DD87A-78F3-4027-8E0F-21F440743E13}" type="slidenum">
              <a:rPr lang="en-US"/>
              <a:pPr/>
              <a:t>44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31FDA-6EC1-445E-A1B9-C71552DC6BF9}" type="slidenum">
              <a:rPr lang="en-US"/>
              <a:pPr/>
              <a:t>46</a:t>
            </a:fld>
            <a:endParaRPr lang="en-US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73DD3-2B19-44A1-B6C8-00E0E6132FDF}" type="slidenum">
              <a:rPr lang="en-US"/>
              <a:pPr/>
              <a:t>9</a:t>
            </a:fld>
            <a:endParaRPr lang="en-US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F02E5-B1B9-42FA-B736-8B1D4920823C}" type="slidenum">
              <a:rPr lang="en-US"/>
              <a:pPr/>
              <a:t>47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B8FA5-054B-4C46-919E-7039570445F5}" type="slidenum">
              <a:rPr lang="en-US"/>
              <a:pPr/>
              <a:t>48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D222C-6C5C-4097-98EA-C6A0A9065A76}" type="slidenum">
              <a:rPr lang="en-US"/>
              <a:pPr/>
              <a:t>49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CD323-8B30-420D-8933-E73B3E8BFBE4}" type="slidenum">
              <a:rPr lang="en-US"/>
              <a:pPr/>
              <a:t>50</a:t>
            </a:fld>
            <a:endParaRPr lang="en-US"/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644B1-2977-41F5-9A27-F64697EF01A9}" type="slidenum">
              <a:rPr lang="en-US"/>
              <a:pPr/>
              <a:t>51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3B8ED-7838-4DE2-A6DE-0A6B594201ED}" type="slidenum">
              <a:rPr lang="en-US"/>
              <a:pPr/>
              <a:t>14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4C248-186F-4DC9-B541-C1759938FD7D}" type="slidenum">
              <a:rPr lang="en-US"/>
              <a:pPr/>
              <a:t>15</a:t>
            </a:fld>
            <a:endParaRPr lang="en-US"/>
          </a:p>
        </p:txBody>
      </p:sp>
      <p:sp>
        <p:nvSpPr>
          <p:cNvPr id="103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0DC43-BEC0-431A-B0E9-C1C9D3FA6455}" type="slidenum">
              <a:rPr lang="en-US"/>
              <a:pPr/>
              <a:t>21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CA1DF0-1B3F-4A5E-8C32-0222516B57F1}" type="slidenum">
              <a:rPr lang="en-US"/>
              <a:pPr/>
              <a:t>26</a:t>
            </a:fld>
            <a:endParaRPr lang="en-US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9DCB5-0930-4262-922E-653A7D509612}" type="slidenum">
              <a:rPr lang="en-US"/>
              <a:pPr/>
              <a:t>27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49CA1-2549-45D5-A819-14B68525AF86}" type="slidenum">
              <a:rPr lang="en-US"/>
              <a:pPr/>
              <a:t>32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473E7-0620-432B-964E-A66E3DFF90F1}" type="slidenum">
              <a:rPr lang="en-US"/>
              <a:pPr/>
              <a:t>33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re et texte sur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7AD2B54-FB3C-47EF-A168-765A95001B0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6450-484A-46A9-B722-5912657B81A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9C07-E170-4758-9D83-BA0E243F3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GL - 2</a:t>
            </a:r>
            <a:br>
              <a:rPr lang="en-US" noProof="0" dirty="0" smtClean="0"/>
            </a:br>
            <a:r>
              <a:rPr lang="en-US" noProof="0" dirty="0" smtClean="0"/>
              <a:t>Requirements engineering</a:t>
            </a:r>
            <a:endParaRPr lang="en-US" noProof="0" dirty="0"/>
          </a:p>
        </p:txBody>
      </p:sp>
      <p:sp>
        <p:nvSpPr>
          <p:cNvPr id="122573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17550" y="3886200"/>
            <a:ext cx="8150225" cy="1752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0" dirty="0" smtClean="0"/>
              <a:t>Lydie du </a:t>
            </a:r>
            <a:r>
              <a:rPr lang="en-US" noProof="0" dirty="0" err="1" smtClean="0"/>
              <a:t>Bousquet</a:t>
            </a:r>
            <a:endParaRPr lang="en-US" noProof="0" dirty="0" smtClean="0"/>
          </a:p>
          <a:p>
            <a:pPr>
              <a:lnSpc>
                <a:spcPct val="90000"/>
              </a:lnSpc>
            </a:pPr>
            <a:r>
              <a:rPr lang="en-US" sz="2000" noProof="0" dirty="0" smtClean="0">
                <a:solidFill>
                  <a:schemeClr val="tx2"/>
                </a:solidFill>
              </a:rPr>
              <a:t>Lydie.du-bousquet@imag.fr</a:t>
            </a:r>
          </a:p>
          <a:p>
            <a:pPr>
              <a:lnSpc>
                <a:spcPct val="90000"/>
              </a:lnSpc>
            </a:pPr>
            <a:endParaRPr lang="en-US" sz="2000" noProof="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noProof="0" dirty="0" smtClean="0">
                <a:solidFill>
                  <a:schemeClr val="tx2"/>
                </a:solidFill>
              </a:rPr>
              <a:t>In collaboration with J.-M. Favre, I. </a:t>
            </a:r>
            <a:r>
              <a:rPr lang="en-US" sz="2000" noProof="0" dirty="0" err="1" smtClean="0">
                <a:solidFill>
                  <a:schemeClr val="tx2"/>
                </a:solidFill>
              </a:rPr>
              <a:t>Parissis</a:t>
            </a:r>
            <a:r>
              <a:rPr lang="en-US" sz="2000" noProof="0" dirty="0" smtClean="0">
                <a:solidFill>
                  <a:schemeClr val="tx2"/>
                </a:solidFill>
              </a:rPr>
              <a:t>, Ph. </a:t>
            </a:r>
            <a:r>
              <a:rPr lang="en-US" sz="2000" noProof="0" dirty="0" err="1" smtClean="0">
                <a:solidFill>
                  <a:schemeClr val="tx2"/>
                </a:solidFill>
              </a:rPr>
              <a:t>Lalanda</a:t>
            </a:r>
            <a:r>
              <a:rPr lang="en-US" sz="2000" noProof="0" dirty="0" smtClean="0">
                <a:solidFill>
                  <a:schemeClr val="tx2"/>
                </a:solidFill>
              </a:rPr>
              <a:t>, Y. </a:t>
            </a:r>
            <a:r>
              <a:rPr lang="en-US" sz="2000" noProof="0" dirty="0" err="1" smtClean="0">
                <a:solidFill>
                  <a:schemeClr val="tx2"/>
                </a:solidFill>
              </a:rPr>
              <a:t>Ledru</a:t>
            </a:r>
            <a:endParaRPr lang="en-US" sz="2000" noProof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23112" cy="1143000"/>
          </a:xfrm>
        </p:spPr>
        <p:txBody>
          <a:bodyPr>
            <a:normAutofit fontScale="90000"/>
          </a:bodyPr>
          <a:lstStyle/>
          <a:p>
            <a:r>
              <a:rPr lang="en-US" b="1" noProof="0" dirty="0" smtClean="0"/>
              <a:t>Requirements engineering</a:t>
            </a:r>
            <a:br>
              <a:rPr lang="en-US" b="1" noProof="0" dirty="0" smtClean="0"/>
            </a:br>
            <a:r>
              <a:rPr lang="en-US" b="1" dirty="0" smtClean="0">
                <a:solidFill>
                  <a:schemeClr val="tx2"/>
                </a:solidFill>
              </a:rPr>
              <a:t>Objectives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 smtClean="0">
                <a:solidFill>
                  <a:schemeClr val="tx2"/>
                </a:solidFill>
              </a:rPr>
              <a:t>Call for tender</a:t>
            </a:r>
          </a:p>
          <a:p>
            <a:pPr lvl="1"/>
            <a:r>
              <a:rPr lang="en-US" dirty="0" smtClean="0"/>
              <a:t>first expression of  </a:t>
            </a:r>
            <a:r>
              <a:rPr lang="en-US" dirty="0"/>
              <a:t>the </a:t>
            </a:r>
            <a:r>
              <a:rPr lang="en-US" dirty="0" smtClean="0"/>
              <a:t>customer’s </a:t>
            </a:r>
            <a:r>
              <a:rPr lang="en-US" b="1" dirty="0" smtClean="0">
                <a:solidFill>
                  <a:srgbClr val="FF0000"/>
                </a:solidFill>
              </a:rPr>
              <a:t>needs</a:t>
            </a:r>
            <a:r>
              <a:rPr lang="en-US" dirty="0" smtClean="0"/>
              <a:t> and </a:t>
            </a:r>
            <a:r>
              <a:rPr lang="en-US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constraints 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</a:t>
            </a:r>
            <a:r>
              <a:rPr lang="en-US" dirty="0" smtClean="0"/>
              <a:t>asis for a bid for a contract</a:t>
            </a:r>
            <a:endParaRPr lang="fr-FR" dirty="0" smtClean="0"/>
          </a:p>
          <a:p>
            <a:r>
              <a:rPr lang="fr-FR" b="1" dirty="0" err="1" smtClean="0">
                <a:solidFill>
                  <a:schemeClr val="tx2"/>
                </a:solidFill>
              </a:rPr>
              <a:t>Stakeholders</a:t>
            </a:r>
            <a:endParaRPr lang="fr-FR" b="1" dirty="0" smtClean="0">
              <a:solidFill>
                <a:schemeClr val="tx2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people</a:t>
            </a:r>
            <a:r>
              <a:rPr lang="en-US" dirty="0"/>
              <a:t> having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interest</a:t>
            </a:r>
            <a:r>
              <a:rPr lang="en-US" dirty="0"/>
              <a:t> in </a:t>
            </a:r>
            <a:r>
              <a:rPr lang="en-US" dirty="0" smtClean="0"/>
              <a:t>the project </a:t>
            </a:r>
            <a:r>
              <a:rPr lang="en-US" dirty="0"/>
              <a:t>   </a:t>
            </a:r>
          </a:p>
          <a:p>
            <a:pPr lvl="1"/>
            <a:r>
              <a:rPr lang="en-US" dirty="0" smtClean="0"/>
              <a:t>Customer side</a:t>
            </a:r>
            <a:r>
              <a:rPr lang="en-US" dirty="0"/>
              <a:t>: </a:t>
            </a:r>
            <a:r>
              <a:rPr lang="en-US" dirty="0" smtClean="0"/>
              <a:t>users</a:t>
            </a:r>
            <a:r>
              <a:rPr lang="en-US" dirty="0"/>
              <a:t>, </a:t>
            </a:r>
            <a:r>
              <a:rPr lang="en-US" dirty="0" smtClean="0"/>
              <a:t>experts</a:t>
            </a:r>
            <a:r>
              <a:rPr lang="en-US" dirty="0"/>
              <a:t>, </a:t>
            </a:r>
            <a:r>
              <a:rPr lang="en-US" dirty="0" smtClean="0"/>
              <a:t>managers</a:t>
            </a:r>
            <a:r>
              <a:rPr lang="en-US" dirty="0"/>
              <a:t>, </a:t>
            </a:r>
            <a:r>
              <a:rPr lang="en-US" dirty="0" smtClean="0"/>
              <a:t>sales men </a:t>
            </a:r>
            <a:r>
              <a:rPr lang="en-US" dirty="0"/>
              <a:t> ...  </a:t>
            </a:r>
          </a:p>
          <a:p>
            <a:pPr lvl="1"/>
            <a:r>
              <a:rPr lang="en-US" dirty="0" smtClean="0"/>
              <a:t>Supplier side</a:t>
            </a:r>
            <a:r>
              <a:rPr lang="en-US" dirty="0"/>
              <a:t>: </a:t>
            </a:r>
            <a:r>
              <a:rPr lang="en-US" dirty="0" smtClean="0"/>
              <a:t>sales men</a:t>
            </a:r>
            <a:r>
              <a:rPr lang="en-US" dirty="0"/>
              <a:t>, </a:t>
            </a:r>
            <a:r>
              <a:rPr lang="en-US" dirty="0" smtClean="0"/>
              <a:t>development teams</a:t>
            </a:r>
            <a:r>
              <a:rPr lang="en-US" dirty="0"/>
              <a:t>, </a:t>
            </a:r>
            <a:r>
              <a:rPr lang="en-US" dirty="0" smtClean="0"/>
              <a:t>			         architects,</a:t>
            </a:r>
            <a:r>
              <a:rPr lang="en-US" dirty="0"/>
              <a:t> managers, </a:t>
            </a:r>
            <a:r>
              <a:rPr lang="en-US" dirty="0" smtClean="0"/>
              <a:t>strategist </a:t>
            </a:r>
            <a:endParaRPr lang="fr-FR" dirty="0" smtClean="0"/>
          </a:p>
          <a:p>
            <a:r>
              <a:rPr lang="fr-FR" b="1" dirty="0" err="1" smtClean="0">
                <a:solidFill>
                  <a:schemeClr val="tx2"/>
                </a:solidFill>
              </a:rPr>
              <a:t>Requirements</a:t>
            </a:r>
            <a:endParaRPr lang="fr-FR" b="1" dirty="0" smtClean="0">
              <a:solidFill>
                <a:schemeClr val="tx2"/>
              </a:solidFill>
            </a:endParaRPr>
          </a:p>
          <a:p>
            <a:pPr lvl="1"/>
            <a:r>
              <a:rPr lang="fr-FR" dirty="0" smtClean="0"/>
              <a:t>Come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b="1" dirty="0" err="1" smtClean="0"/>
              <a:t>customer</a:t>
            </a:r>
            <a:r>
              <a:rPr lang="fr-FR" b="1" dirty="0" smtClean="0"/>
              <a:t> </a:t>
            </a:r>
            <a:r>
              <a:rPr lang="fr-FR" b="1" dirty="0" err="1" smtClean="0"/>
              <a:t>side</a:t>
            </a:r>
            <a:endParaRPr lang="fr-FR" b="1" dirty="0" smtClean="0"/>
          </a:p>
          <a:p>
            <a:pPr lvl="1"/>
            <a:r>
              <a:rPr lang="fr-FR" dirty="0" err="1" smtClean="0"/>
              <a:t>Written</a:t>
            </a:r>
            <a:r>
              <a:rPr lang="fr-FR" dirty="0" smtClean="0"/>
              <a:t> by </a:t>
            </a:r>
            <a:r>
              <a:rPr lang="fr-FR" dirty="0" err="1" smtClean="0"/>
              <a:t>customer</a:t>
            </a:r>
            <a:r>
              <a:rPr lang="fr-FR" dirty="0" smtClean="0"/>
              <a:t>, supplier, or </a:t>
            </a:r>
            <a:r>
              <a:rPr lang="fr-FR" dirty="0" err="1" smtClean="0"/>
              <a:t>both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in a </a:t>
            </a:r>
            <a:r>
              <a:rPr lang="fr-FR" b="1" dirty="0" smtClean="0">
                <a:solidFill>
                  <a:srgbClr val="FF0000"/>
                </a:solidFill>
              </a:rPr>
              <a:t>Software </a:t>
            </a:r>
            <a:r>
              <a:rPr lang="fr-FR" b="1" dirty="0" err="1">
                <a:solidFill>
                  <a:srgbClr val="FF0000"/>
                </a:solidFill>
              </a:rPr>
              <a:t>R</a:t>
            </a:r>
            <a:r>
              <a:rPr lang="fr-FR" b="1" dirty="0" err="1" smtClean="0">
                <a:solidFill>
                  <a:srgbClr val="FF0000"/>
                </a:solidFill>
              </a:rPr>
              <a:t>equirements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Specification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document (SRS)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487816" y="0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WHAT?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Why</a:t>
            </a:r>
            <a:r>
              <a:rPr lang="fr-FR" sz="4000" dirty="0" smtClean="0"/>
              <a:t> </a:t>
            </a:r>
            <a:r>
              <a:rPr lang="fr-FR" sz="4000" dirty="0" err="1" smtClean="0"/>
              <a:t>requirement</a:t>
            </a:r>
            <a:r>
              <a:rPr lang="fr-FR" sz="4000" dirty="0" smtClean="0"/>
              <a:t> engineering?</a:t>
            </a:r>
            <a:br>
              <a:rPr lang="fr-FR" sz="4000" dirty="0" smtClean="0"/>
            </a:b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WHY?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Requirements</a:t>
            </a:r>
            <a:r>
              <a:rPr lang="fr-FR" b="1" dirty="0" smtClean="0"/>
              <a:t> Engineering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6131024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	</a:t>
            </a:r>
          </a:p>
          <a:p>
            <a:pPr algn="ctr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hardest</a:t>
            </a:r>
            <a:r>
              <a:rPr lang="en-US" dirty="0" smtClean="0"/>
              <a:t> single part of building </a:t>
            </a:r>
            <a:br>
              <a:rPr lang="en-US" dirty="0" smtClean="0"/>
            </a:br>
            <a:r>
              <a:rPr lang="en-US" dirty="0" smtClean="0"/>
              <a:t>a software system </a:t>
            </a:r>
            <a:br>
              <a:rPr lang="en-US" dirty="0" smtClean="0"/>
            </a:br>
            <a:r>
              <a:rPr lang="en-US" dirty="0" smtClean="0"/>
              <a:t>is deciding </a:t>
            </a:r>
            <a:r>
              <a:rPr lang="en-US" b="1" dirty="0" smtClean="0">
                <a:solidFill>
                  <a:schemeClr val="tx2"/>
                </a:solidFill>
              </a:rPr>
              <a:t>precisely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what to build</a:t>
            </a:r>
            <a:r>
              <a:rPr lang="en-US" dirty="0" smtClean="0"/>
              <a:t>. . .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WHY?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eciding </a:t>
            </a:r>
            <a:r>
              <a:rPr lang="en-US" b="1" dirty="0" smtClean="0">
                <a:solidFill>
                  <a:schemeClr val="tx2"/>
                </a:solidFill>
              </a:rPr>
              <a:t>precisely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what to build is hard</a:t>
            </a:r>
            <a:endParaRPr lang="fr-FR" dirty="0"/>
          </a:p>
        </p:txBody>
      </p:sp>
      <p:pic>
        <p:nvPicPr>
          <p:cNvPr id="245762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64567"/>
            <a:ext cx="4876800" cy="48768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WHY?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B0229-3EAC-4964-A5EE-B137A5D33D63}" type="slidenum">
              <a:rPr lang="fr-FR"/>
              <a:pPr/>
              <a:t>14</a:t>
            </a:fld>
            <a:endParaRPr lang="fr-FR"/>
          </a:p>
        </p:txBody>
      </p:sp>
      <p:sp>
        <p:nvSpPr>
          <p:cNvPr id="1036290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4400">
              <a:solidFill>
                <a:schemeClr val="tx2"/>
              </a:solidFill>
            </a:endParaRPr>
          </a:p>
        </p:txBody>
      </p:sp>
      <p:sp>
        <p:nvSpPr>
          <p:cNvPr id="103629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Deciding </a:t>
            </a:r>
            <a:r>
              <a:rPr lang="en-US" sz="3200" b="1" dirty="0" smtClean="0">
                <a:solidFill>
                  <a:schemeClr val="tx2"/>
                </a:solidFill>
              </a:rPr>
              <a:t>precisely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what to build…</a:t>
            </a:r>
            <a:endParaRPr lang="en-US" sz="3200" b="1" noProof="0" dirty="0"/>
          </a:p>
        </p:txBody>
      </p:sp>
      <p:sp>
        <p:nvSpPr>
          <p:cNvPr id="1036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5025" y="1700808"/>
            <a:ext cx="8120063" cy="4431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noProof="0" dirty="0" smtClean="0"/>
              <a:t>Customer may </a:t>
            </a:r>
            <a:r>
              <a:rPr lang="en-US" sz="2400" b="1" noProof="0" dirty="0" smtClean="0">
                <a:solidFill>
                  <a:schemeClr val="tx2"/>
                </a:solidFill>
              </a:rPr>
              <a:t>don’t know </a:t>
            </a:r>
            <a:r>
              <a:rPr lang="en-US" sz="2400" noProof="0" dirty="0" smtClean="0"/>
              <a:t>precisely what he want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N</a:t>
            </a:r>
            <a:r>
              <a:rPr lang="en-US" sz="2400" noProof="0" dirty="0" err="1" smtClean="0"/>
              <a:t>eeds</a:t>
            </a:r>
            <a:r>
              <a:rPr lang="en-US" sz="2400" noProof="0" dirty="0" smtClean="0"/>
              <a:t> may </a:t>
            </a:r>
            <a:r>
              <a:rPr lang="en-US" sz="2400" b="1" noProof="0" dirty="0" smtClean="0">
                <a:solidFill>
                  <a:schemeClr val="tx2"/>
                </a:solidFill>
              </a:rPr>
              <a:t>change</a:t>
            </a:r>
          </a:p>
          <a:p>
            <a:pPr>
              <a:lnSpc>
                <a:spcPct val="110000"/>
              </a:lnSpc>
            </a:pPr>
            <a:r>
              <a:rPr lang="en-US" sz="2400" noProof="0" dirty="0" smtClean="0"/>
              <a:t>There may be </a:t>
            </a:r>
            <a:r>
              <a:rPr lang="en-US" sz="2400" b="1" noProof="0" dirty="0" smtClean="0">
                <a:solidFill>
                  <a:schemeClr val="tx2"/>
                </a:solidFill>
              </a:rPr>
              <a:t>conflict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Problem may be </a:t>
            </a:r>
            <a:r>
              <a:rPr lang="en-US" sz="2400" b="1" dirty="0" smtClean="0">
                <a:solidFill>
                  <a:schemeClr val="tx2"/>
                </a:solidFill>
              </a:rPr>
              <a:t>difficult</a:t>
            </a:r>
            <a:r>
              <a:rPr lang="en-US" sz="2400" dirty="0" smtClean="0"/>
              <a:t> to be understood</a:t>
            </a:r>
            <a:endParaRPr lang="en-US" sz="2400" noProof="0" dirty="0" smtClean="0"/>
          </a:p>
          <a:p>
            <a:pPr>
              <a:lnSpc>
                <a:spcPct val="110000"/>
              </a:lnSpc>
            </a:pPr>
            <a:r>
              <a:rPr lang="en-US" sz="2400" noProof="0" dirty="0" smtClean="0"/>
              <a:t>Customer and supplier may speak </a:t>
            </a:r>
            <a:r>
              <a:rPr lang="en-US" sz="2400" b="1" noProof="0" dirty="0" smtClean="0">
                <a:solidFill>
                  <a:schemeClr val="tx2"/>
                </a:solidFill>
              </a:rPr>
              <a:t>different languages</a:t>
            </a:r>
            <a:endParaRPr lang="en-US" sz="2400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noProof="0" dirty="0" smtClean="0"/>
              <a:t>Many different kind of information</a:t>
            </a:r>
            <a:endParaRPr lang="en-US" sz="2400" noProof="0" dirty="0"/>
          </a:p>
        </p:txBody>
      </p:sp>
      <p:sp>
        <p:nvSpPr>
          <p:cNvPr id="7" name="Rectangle 6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WHY?</a:t>
            </a:r>
            <a:endParaRPr lang="fr-FR" sz="2400" b="1" dirty="0"/>
          </a:p>
        </p:txBody>
      </p:sp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437112"/>
            <a:ext cx="3275856" cy="2236129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 descr="https://encrypted-tbn2.gstatic.com/images?q=tbn:ANd9GcT7S0msIuNTTJp1fm8-vVxvxbK68fGNqt_Rc-yA6UAPmjpSM26w-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760" y="5237820"/>
            <a:ext cx="2160240" cy="1620180"/>
          </a:xfrm>
          <a:prstGeom prst="rect">
            <a:avLst/>
          </a:prstGeom>
          <a:noFill/>
        </p:spPr>
      </p:pic>
      <p:sp>
        <p:nvSpPr>
          <p:cNvPr id="1030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 smtClean="0"/>
              <a:t>Requirements </a:t>
            </a:r>
            <a:r>
              <a:rPr lang="en-US" b="1" noProof="0" dirty="0" smtClean="0">
                <a:solidFill>
                  <a:schemeClr val="tx2"/>
                </a:solidFill>
              </a:rPr>
              <a:t>Impact</a:t>
            </a:r>
            <a:endParaRPr lang="en-US" b="1" noProof="0" dirty="0">
              <a:solidFill>
                <a:schemeClr val="tx2"/>
              </a:solidFill>
            </a:endParaRPr>
          </a:p>
        </p:txBody>
      </p:sp>
      <p:sp>
        <p:nvSpPr>
          <p:cNvPr id="1030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Legal</a:t>
            </a:r>
            <a:r>
              <a:rPr lang="en-US" dirty="0" smtClean="0"/>
              <a:t>  impact    </a:t>
            </a:r>
          </a:p>
          <a:p>
            <a:pPr lvl="1"/>
            <a:r>
              <a:rPr lang="en-US" dirty="0" smtClean="0"/>
              <a:t>Basis of the </a:t>
            </a:r>
            <a:r>
              <a:rPr lang="en-US" b="1" dirty="0" smtClean="0">
                <a:solidFill>
                  <a:schemeClr val="tx2"/>
                </a:solidFill>
              </a:rPr>
              <a:t>contract</a:t>
            </a:r>
            <a:r>
              <a:rPr lang="en-US" dirty="0" smtClean="0"/>
              <a:t> between customer and  supplier  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Economic</a:t>
            </a:r>
            <a:r>
              <a:rPr lang="en-US" dirty="0" smtClean="0"/>
              <a:t> impact    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of </a:t>
            </a:r>
            <a:r>
              <a:rPr lang="en-US" b="1" dirty="0" smtClean="0">
                <a:solidFill>
                  <a:schemeClr val="tx2"/>
                </a:solidFill>
              </a:rPr>
              <a:t>correcting</a:t>
            </a:r>
            <a:r>
              <a:rPr lang="en-US" dirty="0" smtClean="0"/>
              <a:t> wrong requirements  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Relevance</a:t>
            </a:r>
            <a:r>
              <a:rPr lang="en-US" dirty="0" smtClean="0"/>
              <a:t> of the marketed product  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Social</a:t>
            </a:r>
            <a:r>
              <a:rPr lang="en-US" dirty="0" smtClean="0"/>
              <a:t> impact    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rong requirements may cause </a:t>
            </a:r>
            <a:r>
              <a:rPr lang="en-US" b="1" dirty="0" smtClean="0">
                <a:solidFill>
                  <a:schemeClr val="tx2"/>
                </a:solidFill>
              </a:rPr>
              <a:t>disasters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Usage</a:t>
            </a:r>
            <a:r>
              <a:rPr lang="en-US" dirty="0" smtClean="0"/>
              <a:t> impact    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 smtClean="0">
                <a:solidFill>
                  <a:schemeClr val="tx2"/>
                </a:solidFill>
              </a:rPr>
              <a:t>cceptance</a:t>
            </a:r>
            <a:r>
              <a:rPr lang="en-US" dirty="0" smtClean="0"/>
              <a:t> or </a:t>
            </a:r>
            <a:r>
              <a:rPr lang="en-US" b="1" dirty="0" smtClean="0">
                <a:solidFill>
                  <a:schemeClr val="tx2"/>
                </a:solidFill>
              </a:rPr>
              <a:t>rejection</a:t>
            </a:r>
            <a:r>
              <a:rPr lang="en-US" dirty="0" smtClean="0"/>
              <a:t> of a software</a:t>
            </a:r>
          </a:p>
          <a:p>
            <a:pPr lvl="1"/>
            <a:endParaRPr lang="en-US" noProof="0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D404ED-8048-4671-B3FE-005CE0037B8F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WHY?</a:t>
            </a:r>
            <a:endParaRPr lang="fr-FR" sz="24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organized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r>
              <a:rPr lang="fr-FR" dirty="0" smtClean="0"/>
              <a:t> engineering?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How?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organized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Requirement</a:t>
            </a:r>
            <a:r>
              <a:rPr lang="fr-FR" dirty="0" smtClean="0"/>
              <a:t> engineering?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How?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2324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113828" cy="3456384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07504" y="6488668"/>
            <a:ext cx="539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http://www.processimpact.com/articles/telepathy.html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113828" cy="3456384"/>
          </a:xfrm>
          <a:prstGeom prst="rect">
            <a:avLst/>
          </a:prstGeom>
          <a:noFill/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development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is organized Requirement Engineering?</a:t>
            </a:r>
            <a:endParaRPr lang="en-US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/>
        </p:nvGraphicFramePr>
        <p:xfrm>
          <a:off x="827584" y="5661248"/>
          <a:ext cx="6948264" cy="40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How?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r>
              <a:rPr lang="fr-FR" dirty="0" smtClean="0"/>
              <a:t> </a:t>
            </a:r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Learning and understanding the needs of the users</a:t>
            </a:r>
          </a:p>
          <a:p>
            <a:r>
              <a:rPr lang="en-US" dirty="0" smtClean="0"/>
              <a:t>To avoid confusion between stakeholders and analyst</a:t>
            </a:r>
          </a:p>
          <a:p>
            <a:pPr lvl="1"/>
            <a:r>
              <a:rPr lang="en-US" dirty="0" smtClean="0"/>
              <a:t>Understand the application domain</a:t>
            </a:r>
          </a:p>
          <a:p>
            <a:pPr lvl="1"/>
            <a:r>
              <a:rPr lang="en-US" dirty="0" smtClean="0"/>
              <a:t>Identifying the source of requirements</a:t>
            </a:r>
          </a:p>
          <a:p>
            <a:pPr lvl="1"/>
            <a:r>
              <a:rPr lang="en-US" dirty="0" smtClean="0"/>
              <a:t>Analyzing the stakeholders</a:t>
            </a:r>
          </a:p>
          <a:p>
            <a:pPr lvl="1"/>
            <a:r>
              <a:rPr lang="en-US" dirty="0" smtClean="0"/>
              <a:t>Selecting techniques, approaches and tool to use</a:t>
            </a:r>
          </a:p>
          <a:p>
            <a:pPr lvl="1"/>
            <a:r>
              <a:rPr lang="en-US" dirty="0" smtClean="0"/>
              <a:t>Eliciting the requirements</a:t>
            </a:r>
          </a:p>
          <a:p>
            <a:r>
              <a:rPr lang="en-US" dirty="0" smtClean="0"/>
              <a:t>4 types of methods</a:t>
            </a:r>
          </a:p>
          <a:p>
            <a:pPr lvl="1"/>
            <a:r>
              <a:rPr lang="en-US" dirty="0" smtClean="0"/>
              <a:t>Conversational</a:t>
            </a:r>
          </a:p>
          <a:p>
            <a:pPr lvl="1"/>
            <a:r>
              <a:rPr lang="en-US" dirty="0" smtClean="0"/>
              <a:t>Observational</a:t>
            </a:r>
          </a:p>
          <a:p>
            <a:pPr lvl="1"/>
            <a:r>
              <a:rPr lang="en-US" dirty="0" smtClean="0"/>
              <a:t>Analytic</a:t>
            </a:r>
          </a:p>
          <a:p>
            <a:pPr lvl="1"/>
            <a:r>
              <a:rPr lang="en-US" dirty="0" smtClean="0"/>
              <a:t>Synthetic</a:t>
            </a:r>
          </a:p>
        </p:txBody>
      </p:sp>
      <p:sp>
        <p:nvSpPr>
          <p:cNvPr id="5" name="Espace réservé du contenu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Espace réservé du contenu 3"/>
          <p:cNvGraphicFramePr>
            <a:graphicFrameLocks/>
          </p:cNvGraphicFramePr>
          <p:nvPr/>
        </p:nvGraphicFramePr>
        <p:xfrm>
          <a:off x="1259632" y="0"/>
          <a:ext cx="6948264" cy="40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/ Who / Why … requirement engineering</a:t>
            </a:r>
          </a:p>
          <a:p>
            <a:r>
              <a:rPr lang="en-US" dirty="0" smtClean="0"/>
              <a:t>Serious game</a:t>
            </a:r>
          </a:p>
          <a:p>
            <a:r>
              <a:rPr lang="en-US" dirty="0" smtClean="0"/>
              <a:t>More about Requirement specification</a:t>
            </a:r>
          </a:p>
          <a:p>
            <a:r>
              <a:rPr lang="en-US" dirty="0" smtClean="0"/>
              <a:t>Home work</a:t>
            </a:r>
          </a:p>
          <a:p>
            <a:pPr lvl="1"/>
            <a:r>
              <a:rPr lang="en-US" dirty="0" smtClean="0"/>
              <a:t>Read (and learn) about requirement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</a:t>
            </a:r>
            <a:r>
              <a:rPr lang="fr-FR" sz="3200" dirty="0" smtClean="0"/>
              <a:t> </a:t>
            </a:r>
            <a:r>
              <a:rPr lang="en-US" sz="3200" dirty="0" smtClean="0"/>
              <a:t>elicitation -2</a:t>
            </a:r>
            <a:br>
              <a:rPr lang="en-US" sz="3200" dirty="0" smtClean="0"/>
            </a:br>
            <a:r>
              <a:rPr lang="en-US" sz="3200" dirty="0" smtClean="0"/>
              <a:t>Difficulties</a:t>
            </a:r>
            <a:endParaRPr lang="en-US" sz="32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Users are not fully aware of what they will obtain</a:t>
            </a:r>
          </a:p>
          <a:p>
            <a:r>
              <a:rPr lang="en-US" sz="2800" dirty="0" smtClean="0"/>
              <a:t>They may not make de difference between </a:t>
            </a:r>
          </a:p>
          <a:p>
            <a:pPr lvl="1"/>
            <a:r>
              <a:rPr lang="en-US" sz="2400" dirty="0" smtClean="0"/>
              <a:t>What they need and what they have</a:t>
            </a:r>
          </a:p>
          <a:p>
            <a:pPr lvl="1"/>
            <a:r>
              <a:rPr lang="en-US" sz="2400" dirty="0" smtClean="0"/>
              <a:t>What they want and what they need</a:t>
            </a:r>
          </a:p>
          <a:p>
            <a:r>
              <a:rPr lang="en-US" sz="2800" dirty="0" smtClean="0"/>
              <a:t>They may not want to work on the problem</a:t>
            </a:r>
          </a:p>
          <a:p>
            <a:r>
              <a:rPr lang="en-US" sz="2800" dirty="0" smtClean="0"/>
              <a:t>They may use specific language</a:t>
            </a:r>
          </a:p>
          <a:p>
            <a:r>
              <a:rPr lang="en-US" sz="2800" dirty="0" smtClean="0"/>
              <a:t>They may forgot some important information</a:t>
            </a:r>
          </a:p>
        </p:txBody>
      </p:sp>
      <p:sp>
        <p:nvSpPr>
          <p:cNvPr id="5" name="Espace réservé du contenu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Espace réservé du contenu 3"/>
          <p:cNvGraphicFramePr>
            <a:graphicFrameLocks/>
          </p:cNvGraphicFramePr>
          <p:nvPr/>
        </p:nvGraphicFramePr>
        <p:xfrm>
          <a:off x="1259632" y="0"/>
          <a:ext cx="6948264" cy="40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17C69-C570-4438-9ACB-B7346ADEC7B0}" type="slidenum">
              <a:rPr lang="fr-FR"/>
              <a:pPr/>
              <a:t>21</a:t>
            </a:fld>
            <a:endParaRPr lang="fr-FR"/>
          </a:p>
        </p:txBody>
      </p:sp>
      <p:sp>
        <p:nvSpPr>
          <p:cNvPr id="1284098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</a:t>
            </a:r>
            <a:r>
              <a:rPr lang="fr-FR" dirty="0" smtClean="0"/>
              <a:t> </a:t>
            </a:r>
            <a:r>
              <a:rPr lang="en-US" dirty="0" smtClean="0"/>
              <a:t>elicitation </a:t>
            </a:r>
            <a:r>
              <a:rPr lang="en-US" dirty="0" smtClean="0"/>
              <a:t>-3 </a:t>
            </a:r>
            <a:br>
              <a:rPr lang="en-US" dirty="0" smtClean="0"/>
            </a:br>
            <a:r>
              <a:rPr lang="en-US" noProof="0" dirty="0" smtClean="0"/>
              <a:t>Example of communication problem</a:t>
            </a:r>
            <a:endParaRPr lang="en-US" noProof="0" dirty="0"/>
          </a:p>
        </p:txBody>
      </p:sp>
      <p:sp>
        <p:nvSpPr>
          <p:cNvPr id="1284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noProof="0" dirty="0" err="1" smtClean="0"/>
              <a:t>Th</a:t>
            </a:r>
            <a:r>
              <a:rPr lang="en-US" sz="2400" dirty="0" smtClean="0"/>
              <a:t>e user </a:t>
            </a:r>
            <a:r>
              <a:rPr lang="en-US" sz="2400" noProof="0" dirty="0" smtClean="0"/>
              <a:t>request to change  an incorrect algorithm on the existing system</a:t>
            </a:r>
            <a:endParaRPr lang="en-US" sz="2400" noProof="0" dirty="0" smtClean="0"/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Analyst: “How often this algorithm is used ?”</a:t>
            </a:r>
            <a:endParaRPr lang="en-US" sz="2000" noProof="0" dirty="0" smtClean="0"/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User: “Never”</a:t>
            </a:r>
            <a:endParaRPr lang="en-US" sz="2000" noProof="0" dirty="0" smtClean="0"/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So the request is ignored</a:t>
            </a:r>
            <a:endParaRPr lang="en-US" sz="2000" noProof="0" dirty="0" smtClean="0"/>
          </a:p>
          <a:p>
            <a:pPr lvl="1">
              <a:lnSpc>
                <a:spcPct val="90000"/>
              </a:lnSpc>
            </a:pPr>
            <a:endParaRPr lang="en-US" sz="2000" noProof="0" dirty="0" smtClean="0"/>
          </a:p>
          <a:p>
            <a:pPr>
              <a:lnSpc>
                <a:spcPct val="90000"/>
              </a:lnSpc>
            </a:pPr>
            <a:r>
              <a:rPr lang="en-US" sz="2400" noProof="0" dirty="0" smtClean="0"/>
              <a:t>Of course, the reason why the algorithm is not used is because it is incorrect!</a:t>
            </a:r>
            <a:endParaRPr lang="en-US" sz="2400" noProof="0" dirty="0" smtClean="0"/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Be careful to rapid conclusion</a:t>
            </a:r>
            <a:endParaRPr lang="en-US" sz="2000" noProof="0" dirty="0" smtClean="0"/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Be careful not to decide for the user</a:t>
            </a:r>
            <a:endParaRPr lang="en-US" sz="2000" noProof="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Requirement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 the results of elicitation </a:t>
            </a:r>
          </a:p>
          <a:p>
            <a:pPr lvl="1"/>
            <a:r>
              <a:rPr lang="en-US" dirty="0" smtClean="0"/>
              <a:t>are the answers consistent? </a:t>
            </a:r>
          </a:p>
          <a:p>
            <a:pPr lvl="1"/>
            <a:r>
              <a:rPr lang="en-US" dirty="0" smtClean="0"/>
              <a:t>identify trouble spots/conflicts </a:t>
            </a:r>
          </a:p>
          <a:p>
            <a:pPr lvl="1"/>
            <a:r>
              <a:rPr lang="en-US" dirty="0" smtClean="0"/>
              <a:t>identify limits? </a:t>
            </a:r>
          </a:p>
          <a:p>
            <a:pPr lvl="1"/>
            <a:r>
              <a:rPr lang="en-US" dirty="0" smtClean="0"/>
              <a:t>identify most important requirements? </a:t>
            </a:r>
          </a:p>
          <a:p>
            <a:r>
              <a:rPr lang="en-US" dirty="0" smtClean="0"/>
              <a:t>Possibly iterate over elicitation again</a:t>
            </a:r>
          </a:p>
          <a:p>
            <a:r>
              <a:rPr lang="en-US" dirty="0" smtClean="0"/>
              <a:t>Conflict resolution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fr-FR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/>
        </p:nvGraphicFramePr>
        <p:xfrm>
          <a:off x="1259632" y="0"/>
          <a:ext cx="6948264" cy="40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of </a:t>
            </a:r>
            <a:r>
              <a:rPr lang="fr-FR" dirty="0" err="1" smtClean="0"/>
              <a:t>writting</a:t>
            </a:r>
            <a:r>
              <a:rPr lang="fr-FR" dirty="0" smtClean="0"/>
              <a:t> down the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r>
              <a:rPr lang="fr-FR" dirty="0" smtClean="0"/>
              <a:t>No standard </a:t>
            </a:r>
            <a:r>
              <a:rPr lang="fr-FR" dirty="0" err="1" smtClean="0"/>
              <a:t>nor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 smtClean="0"/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informal</a:t>
            </a:r>
            <a:r>
              <a:rPr lang="fr-FR" dirty="0" smtClean="0"/>
              <a:t> to </a:t>
            </a:r>
            <a:r>
              <a:rPr lang="fr-FR" dirty="0" err="1" smtClean="0"/>
              <a:t>formal</a:t>
            </a:r>
            <a:endParaRPr lang="fr-FR" dirty="0" smtClean="0"/>
          </a:p>
          <a:p>
            <a:r>
              <a:rPr lang="fr-FR" dirty="0" err="1" smtClean="0"/>
              <a:t>Functional</a:t>
            </a:r>
            <a:r>
              <a:rPr lang="fr-FR" dirty="0" smtClean="0"/>
              <a:t> and non-</a:t>
            </a:r>
            <a:r>
              <a:rPr lang="fr-FR" dirty="0" err="1" smtClean="0"/>
              <a:t>functional</a:t>
            </a:r>
            <a:endParaRPr lang="fr-FR" dirty="0" smtClean="0"/>
          </a:p>
          <a:p>
            <a:endParaRPr lang="fr-F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Software </a:t>
            </a:r>
            <a:r>
              <a:rPr lang="fr-FR" b="1" dirty="0" err="1" smtClean="0">
                <a:solidFill>
                  <a:srgbClr val="FF0000"/>
                </a:solidFill>
              </a:rPr>
              <a:t>Requirements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Specification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document (</a:t>
            </a:r>
            <a:r>
              <a:rPr lang="fr-FR" dirty="0" smtClean="0"/>
              <a:t>SRS)</a:t>
            </a:r>
          </a:p>
          <a:p>
            <a:pPr marL="342900" lvl="1" indent="-342900">
              <a:buNone/>
            </a:pPr>
            <a:r>
              <a:rPr lang="fr-FR" dirty="0" smtClean="0"/>
              <a:t>	</a:t>
            </a:r>
            <a:r>
              <a:rPr lang="fr-FR" dirty="0" smtClean="0"/>
              <a:t>			</a:t>
            </a:r>
            <a:r>
              <a:rPr lang="en-US" dirty="0" smtClean="0"/>
              <a:t>Detailed after</a:t>
            </a:r>
          </a:p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1259632" y="0"/>
          <a:ext cx="6948264" cy="40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verification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Process</a:t>
            </a:r>
            <a:r>
              <a:rPr lang="fr-FR" dirty="0" smtClean="0"/>
              <a:t> of </a:t>
            </a:r>
            <a:r>
              <a:rPr lang="fr-FR" dirty="0" err="1" smtClean="0"/>
              <a:t>checking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OK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Unitary</a:t>
            </a:r>
            <a:r>
              <a:rPr lang="en-US" dirty="0" smtClean="0"/>
              <a:t>: only one thing by requirement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Complete</a:t>
            </a:r>
            <a:r>
              <a:rPr lang="en-US" dirty="0" smtClean="0"/>
              <a:t>: no missing information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Consistent</a:t>
            </a:r>
            <a:r>
              <a:rPr lang="en-US" dirty="0" smtClean="0"/>
              <a:t>: no contradiction among requirements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Unambiguous</a:t>
            </a:r>
            <a:r>
              <a:rPr lang="en-US" dirty="0" smtClean="0"/>
              <a:t>: objective facts, comprehensible, …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Prioritized</a:t>
            </a:r>
            <a:r>
              <a:rPr lang="en-US" dirty="0" smtClean="0"/>
              <a:t>: level of importance is given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Traceable</a:t>
            </a:r>
            <a:r>
              <a:rPr lang="en-US" dirty="0" smtClean="0"/>
              <a:t>: source/reason/links are documented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Verifiable</a:t>
            </a:r>
            <a:r>
              <a:rPr lang="en-US" dirty="0" smtClean="0"/>
              <a:t>: can be checked at the end</a:t>
            </a:r>
          </a:p>
          <a:p>
            <a:pPr lvl="1"/>
            <a:r>
              <a:rPr lang="en-US" dirty="0" smtClean="0"/>
              <a:t>…</a:t>
            </a:r>
          </a:p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1259632" y="0"/>
          <a:ext cx="6948264" cy="40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When</a:t>
            </a:r>
            <a:r>
              <a:rPr lang="fr-FR" sz="4000" dirty="0" smtClean="0"/>
              <a:t> </a:t>
            </a:r>
            <a:r>
              <a:rPr lang="fr-FR" sz="4000" dirty="0" err="1" smtClean="0"/>
              <a:t>requirement</a:t>
            </a:r>
            <a:r>
              <a:rPr lang="fr-FR" sz="4000" dirty="0" smtClean="0"/>
              <a:t> engineering?</a:t>
            </a:r>
            <a:br>
              <a:rPr lang="fr-FR" sz="4000" dirty="0" smtClean="0"/>
            </a:br>
            <a:endParaRPr lang="fr-FR" sz="4000" dirty="0"/>
          </a:p>
        </p:txBody>
      </p:sp>
      <p:sp>
        <p:nvSpPr>
          <p:cNvPr id="5" name="Rectangle 4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WHEN?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E09CA9-3592-4898-8201-28030F68F1A5}" type="slidenum">
              <a:rPr lang="fr-FR"/>
              <a:pPr/>
              <a:t>26</a:t>
            </a:fld>
            <a:endParaRPr lang="fr-FR"/>
          </a:p>
        </p:txBody>
      </p:sp>
      <p:sp>
        <p:nvSpPr>
          <p:cNvPr id="1123330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4400">
              <a:solidFill>
                <a:schemeClr val="tx2"/>
              </a:solidFill>
            </a:endParaRPr>
          </a:p>
        </p:txBody>
      </p:sp>
      <p:sp>
        <p:nvSpPr>
          <p:cNvPr id="11233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 influence  </a:t>
            </a:r>
            <a:br>
              <a:rPr lang="en-US" dirty="0" smtClean="0"/>
            </a:br>
            <a:r>
              <a:rPr lang="en-US" dirty="0" smtClean="0"/>
              <a:t>all  the  software  activities</a:t>
            </a:r>
            <a:endParaRPr lang="en-US" noProof="0" dirty="0"/>
          </a:p>
        </p:txBody>
      </p:sp>
      <p:sp>
        <p:nvSpPr>
          <p:cNvPr id="1123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Architecture 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etailed </a:t>
            </a:r>
            <a:r>
              <a:rPr lang="en-US" dirty="0"/>
              <a:t> design  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Acceptance</a:t>
            </a:r>
            <a:r>
              <a:rPr lang="en-US" dirty="0"/>
              <a:t>,  ...  </a:t>
            </a:r>
            <a:r>
              <a:rPr lang="en-US" sz="3200" dirty="0"/>
              <a:t> </a:t>
            </a:r>
          </a:p>
        </p:txBody>
      </p:sp>
      <p:pic>
        <p:nvPicPr>
          <p:cNvPr id="218116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3294" y="1844825"/>
            <a:ext cx="5181847" cy="388843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WHEN?</a:t>
            </a:r>
            <a:endParaRPr lang="fr-FR" sz="24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9DF1D-A88B-4142-8601-EEE0BBB2385C}" type="slidenum">
              <a:rPr lang="fr-FR"/>
              <a:pPr/>
              <a:t>27</a:t>
            </a:fld>
            <a:endParaRPr lang="fr-FR"/>
          </a:p>
        </p:txBody>
      </p:sp>
      <p:sp>
        <p:nvSpPr>
          <p:cNvPr id="1106946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sp>
        <p:nvSpPr>
          <p:cNvPr id="1107004" name="Freeform 60"/>
          <p:cNvSpPr>
            <a:spLocks/>
          </p:cNvSpPr>
          <p:nvPr/>
        </p:nvSpPr>
        <p:spPr bwMode="auto">
          <a:xfrm>
            <a:off x="430213" y="5797550"/>
            <a:ext cx="7832725" cy="493713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50" y="1"/>
              </a:cxn>
              <a:cxn ang="0">
                <a:pos x="39" y="5"/>
              </a:cxn>
              <a:cxn ang="0">
                <a:pos x="28" y="10"/>
              </a:cxn>
              <a:cxn ang="0">
                <a:pos x="18" y="18"/>
              </a:cxn>
              <a:cxn ang="0">
                <a:pos x="10" y="29"/>
              </a:cxn>
              <a:cxn ang="0">
                <a:pos x="5" y="40"/>
              </a:cxn>
              <a:cxn ang="0">
                <a:pos x="1" y="51"/>
              </a:cxn>
              <a:cxn ang="0">
                <a:pos x="0" y="63"/>
              </a:cxn>
              <a:cxn ang="0">
                <a:pos x="0" y="317"/>
              </a:cxn>
              <a:cxn ang="0">
                <a:pos x="1" y="329"/>
              </a:cxn>
              <a:cxn ang="0">
                <a:pos x="5" y="342"/>
              </a:cxn>
              <a:cxn ang="0">
                <a:pos x="10" y="351"/>
              </a:cxn>
              <a:cxn ang="0">
                <a:pos x="18" y="362"/>
              </a:cxn>
              <a:cxn ang="0">
                <a:pos x="28" y="370"/>
              </a:cxn>
              <a:cxn ang="0">
                <a:pos x="39" y="375"/>
              </a:cxn>
              <a:cxn ang="0">
                <a:pos x="50" y="379"/>
              </a:cxn>
              <a:cxn ang="0">
                <a:pos x="62" y="381"/>
              </a:cxn>
              <a:cxn ang="0">
                <a:pos x="3467" y="381"/>
              </a:cxn>
              <a:cxn ang="0">
                <a:pos x="3479" y="379"/>
              </a:cxn>
              <a:cxn ang="0">
                <a:pos x="3492" y="375"/>
              </a:cxn>
              <a:cxn ang="0">
                <a:pos x="3501" y="370"/>
              </a:cxn>
              <a:cxn ang="0">
                <a:pos x="3512" y="362"/>
              </a:cxn>
              <a:cxn ang="0">
                <a:pos x="3519" y="351"/>
              </a:cxn>
              <a:cxn ang="0">
                <a:pos x="3524" y="342"/>
              </a:cxn>
              <a:cxn ang="0">
                <a:pos x="3528" y="329"/>
              </a:cxn>
              <a:cxn ang="0">
                <a:pos x="3530" y="317"/>
              </a:cxn>
              <a:cxn ang="0">
                <a:pos x="3530" y="63"/>
              </a:cxn>
              <a:cxn ang="0">
                <a:pos x="3528" y="51"/>
              </a:cxn>
              <a:cxn ang="0">
                <a:pos x="3524" y="40"/>
              </a:cxn>
              <a:cxn ang="0">
                <a:pos x="3519" y="29"/>
              </a:cxn>
              <a:cxn ang="0">
                <a:pos x="3512" y="18"/>
              </a:cxn>
              <a:cxn ang="0">
                <a:pos x="3501" y="10"/>
              </a:cxn>
              <a:cxn ang="0">
                <a:pos x="3492" y="5"/>
              </a:cxn>
              <a:cxn ang="0">
                <a:pos x="3479" y="1"/>
              </a:cxn>
              <a:cxn ang="0">
                <a:pos x="3467" y="0"/>
              </a:cxn>
              <a:cxn ang="0">
                <a:pos x="62" y="0"/>
              </a:cxn>
            </a:cxnLst>
            <a:rect l="0" t="0" r="r" b="b"/>
            <a:pathLst>
              <a:path w="3530" h="381">
                <a:moveTo>
                  <a:pt x="62" y="0"/>
                </a:moveTo>
                <a:lnTo>
                  <a:pt x="50" y="1"/>
                </a:lnTo>
                <a:lnTo>
                  <a:pt x="39" y="5"/>
                </a:lnTo>
                <a:lnTo>
                  <a:pt x="28" y="10"/>
                </a:lnTo>
                <a:lnTo>
                  <a:pt x="18" y="18"/>
                </a:lnTo>
                <a:lnTo>
                  <a:pt x="10" y="29"/>
                </a:lnTo>
                <a:lnTo>
                  <a:pt x="5" y="40"/>
                </a:lnTo>
                <a:lnTo>
                  <a:pt x="1" y="51"/>
                </a:lnTo>
                <a:lnTo>
                  <a:pt x="0" y="63"/>
                </a:lnTo>
                <a:lnTo>
                  <a:pt x="0" y="317"/>
                </a:lnTo>
                <a:lnTo>
                  <a:pt x="1" y="329"/>
                </a:lnTo>
                <a:lnTo>
                  <a:pt x="5" y="342"/>
                </a:lnTo>
                <a:lnTo>
                  <a:pt x="10" y="351"/>
                </a:lnTo>
                <a:lnTo>
                  <a:pt x="18" y="362"/>
                </a:lnTo>
                <a:lnTo>
                  <a:pt x="28" y="370"/>
                </a:lnTo>
                <a:lnTo>
                  <a:pt x="39" y="375"/>
                </a:lnTo>
                <a:lnTo>
                  <a:pt x="50" y="379"/>
                </a:lnTo>
                <a:lnTo>
                  <a:pt x="62" y="381"/>
                </a:lnTo>
                <a:lnTo>
                  <a:pt x="3467" y="381"/>
                </a:lnTo>
                <a:lnTo>
                  <a:pt x="3479" y="379"/>
                </a:lnTo>
                <a:lnTo>
                  <a:pt x="3492" y="375"/>
                </a:lnTo>
                <a:lnTo>
                  <a:pt x="3501" y="370"/>
                </a:lnTo>
                <a:lnTo>
                  <a:pt x="3512" y="362"/>
                </a:lnTo>
                <a:lnTo>
                  <a:pt x="3519" y="351"/>
                </a:lnTo>
                <a:lnTo>
                  <a:pt x="3524" y="342"/>
                </a:lnTo>
                <a:lnTo>
                  <a:pt x="3528" y="329"/>
                </a:lnTo>
                <a:lnTo>
                  <a:pt x="3530" y="317"/>
                </a:lnTo>
                <a:lnTo>
                  <a:pt x="3530" y="63"/>
                </a:lnTo>
                <a:lnTo>
                  <a:pt x="3528" y="51"/>
                </a:lnTo>
                <a:lnTo>
                  <a:pt x="3524" y="40"/>
                </a:lnTo>
                <a:lnTo>
                  <a:pt x="3519" y="29"/>
                </a:lnTo>
                <a:lnTo>
                  <a:pt x="3512" y="18"/>
                </a:lnTo>
                <a:lnTo>
                  <a:pt x="3501" y="10"/>
                </a:lnTo>
                <a:lnTo>
                  <a:pt x="3492" y="5"/>
                </a:lnTo>
                <a:lnTo>
                  <a:pt x="3479" y="1"/>
                </a:lnTo>
                <a:lnTo>
                  <a:pt x="3467" y="0"/>
                </a:lnTo>
                <a:lnTo>
                  <a:pt x="62" y="0"/>
                </a:lnTo>
                <a:close/>
              </a:path>
            </a:pathLst>
          </a:custGeom>
          <a:solidFill>
            <a:srgbClr val="FFCCFF"/>
          </a:solidFill>
          <a:ln w="11113">
            <a:solidFill>
              <a:srgbClr val="3300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07005" name="Rectangle 61"/>
          <p:cNvSpPr>
            <a:spLocks noChangeArrowheads="1"/>
          </p:cNvSpPr>
          <p:nvPr/>
        </p:nvSpPr>
        <p:spPr bwMode="auto">
          <a:xfrm>
            <a:off x="2939296" y="5945188"/>
            <a:ext cx="2782813" cy="276999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 eaLnBrk="0" hangingPunct="0">
              <a:spcBef>
                <a:spcPct val="20000"/>
              </a:spcBef>
              <a:buClr>
                <a:srgbClr val="FE6600"/>
              </a:buClr>
              <a:buFont typeface="Wingdings 3" pitchFamily="18" charset="2"/>
              <a:buNone/>
            </a:pPr>
            <a:r>
              <a:rPr lang="en-US" b="1" dirty="0" smtClean="0">
                <a:solidFill>
                  <a:srgbClr val="330066"/>
                </a:solidFill>
                <a:latin typeface="Arial" charset="0"/>
              </a:rPr>
              <a:t>Requirement</a:t>
            </a:r>
            <a:r>
              <a:rPr lang="fr-FR" b="1" dirty="0" smtClean="0">
                <a:solidFill>
                  <a:srgbClr val="330066"/>
                </a:solidFill>
                <a:latin typeface="Arial" charset="0"/>
              </a:rPr>
              <a:t> </a:t>
            </a:r>
            <a:r>
              <a:rPr lang="fr-FR" b="1" dirty="0" smtClean="0">
                <a:solidFill>
                  <a:srgbClr val="330066"/>
                </a:solidFill>
                <a:latin typeface="Arial" charset="0"/>
              </a:rPr>
              <a:t>engineering</a:t>
            </a:r>
            <a:endParaRPr lang="fr-FR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107015" name="Rectangle 71"/>
          <p:cNvSpPr>
            <a:spLocks noChangeArrowheads="1"/>
          </p:cNvSpPr>
          <p:nvPr/>
        </p:nvSpPr>
        <p:spPr bwMode="auto">
          <a:xfrm>
            <a:off x="336550" y="4360863"/>
            <a:ext cx="2193925" cy="576262"/>
          </a:xfrm>
          <a:prstGeom prst="rect">
            <a:avLst/>
          </a:prstGeom>
          <a:solidFill>
            <a:srgbClr val="FFFF99">
              <a:alpha val="4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Specification </a:t>
            </a:r>
            <a:endParaRPr lang="en-US" dirty="0">
              <a:latin typeface="Arial" charset="0"/>
            </a:endParaRPr>
          </a:p>
        </p:txBody>
      </p:sp>
      <p:sp>
        <p:nvSpPr>
          <p:cNvPr id="1107016" name="Rectangle 72"/>
          <p:cNvSpPr>
            <a:spLocks noChangeArrowheads="1"/>
          </p:cNvSpPr>
          <p:nvPr/>
        </p:nvSpPr>
        <p:spPr bwMode="auto">
          <a:xfrm>
            <a:off x="2532063" y="4360863"/>
            <a:ext cx="1795462" cy="576262"/>
          </a:xfrm>
          <a:prstGeom prst="rect">
            <a:avLst/>
          </a:prstGeom>
          <a:solidFill>
            <a:srgbClr val="FFCC00">
              <a:alpha val="42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Design</a:t>
            </a:r>
            <a:endParaRPr lang="en-US" dirty="0">
              <a:latin typeface="Arial" charset="0"/>
            </a:endParaRPr>
          </a:p>
        </p:txBody>
      </p:sp>
      <p:sp>
        <p:nvSpPr>
          <p:cNvPr id="1107017" name="Rectangle 73"/>
          <p:cNvSpPr>
            <a:spLocks noChangeArrowheads="1"/>
          </p:cNvSpPr>
          <p:nvPr/>
        </p:nvSpPr>
        <p:spPr bwMode="auto">
          <a:xfrm>
            <a:off x="4327525" y="4360863"/>
            <a:ext cx="2527300" cy="576262"/>
          </a:xfrm>
          <a:prstGeom prst="rect">
            <a:avLst/>
          </a:prstGeom>
          <a:solidFill>
            <a:srgbClr val="FF0000">
              <a:alpha val="42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Coding</a:t>
            </a:r>
            <a:endParaRPr lang="en-US" dirty="0">
              <a:latin typeface="Arial" charset="0"/>
            </a:endParaRPr>
          </a:p>
        </p:txBody>
      </p:sp>
      <p:sp>
        <p:nvSpPr>
          <p:cNvPr id="1107018" name="Rectangle 74"/>
          <p:cNvSpPr>
            <a:spLocks noChangeArrowheads="1"/>
          </p:cNvSpPr>
          <p:nvPr/>
        </p:nvSpPr>
        <p:spPr bwMode="auto">
          <a:xfrm>
            <a:off x="6850063" y="4364905"/>
            <a:ext cx="1689100" cy="576263"/>
          </a:xfrm>
          <a:prstGeom prst="rect">
            <a:avLst/>
          </a:prstGeom>
          <a:solidFill>
            <a:srgbClr val="3366FF">
              <a:alpha val="42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latin typeface="Arial" charset="0"/>
              </a:rPr>
              <a:t>Deployment</a:t>
            </a:r>
            <a:endParaRPr lang="en-US" dirty="0">
              <a:latin typeface="Arial" charset="0"/>
            </a:endParaRPr>
          </a:p>
        </p:txBody>
      </p:sp>
      <p:sp>
        <p:nvSpPr>
          <p:cNvPr id="1107020" name="Text Box 76"/>
          <p:cNvSpPr txBox="1">
            <a:spLocks noChangeArrowheads="1"/>
          </p:cNvSpPr>
          <p:nvPr/>
        </p:nvSpPr>
        <p:spPr bwMode="auto">
          <a:xfrm>
            <a:off x="0" y="2484438"/>
            <a:ext cx="1502632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fr-FR" dirty="0" err="1" smtClean="0">
                <a:latin typeface="Arial" charset="0"/>
              </a:rPr>
              <a:t>Requirement</a:t>
            </a:r>
            <a:endParaRPr lang="fr-FR" dirty="0" smtClean="0">
              <a:latin typeface="Arial" charset="0"/>
            </a:endParaRPr>
          </a:p>
          <a:p>
            <a:pPr algn="ctr"/>
            <a:r>
              <a:rPr lang="fr-FR" dirty="0" err="1" smtClean="0">
                <a:latin typeface="Arial" charset="0"/>
              </a:rPr>
              <a:t>definition</a:t>
            </a:r>
            <a:endParaRPr lang="fr-FR" dirty="0">
              <a:latin typeface="Arial" charset="0"/>
            </a:endParaRPr>
          </a:p>
        </p:txBody>
      </p:sp>
      <p:sp>
        <p:nvSpPr>
          <p:cNvPr id="1107021" name="Text Box 77"/>
          <p:cNvSpPr txBox="1">
            <a:spLocks noChangeArrowheads="1"/>
          </p:cNvSpPr>
          <p:nvPr/>
        </p:nvSpPr>
        <p:spPr bwMode="auto">
          <a:xfrm>
            <a:off x="1917700" y="2054225"/>
            <a:ext cx="1502632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mtClean="0">
                <a:latin typeface="Arial" charset="0"/>
              </a:rPr>
              <a:t>Requirement</a:t>
            </a:r>
          </a:p>
          <a:p>
            <a:pPr algn="ctr"/>
            <a:r>
              <a:rPr lang="en-US" smtClean="0">
                <a:latin typeface="Arial" charset="0"/>
              </a:rPr>
              <a:t>validation</a:t>
            </a:r>
            <a:endParaRPr lang="en-US">
              <a:latin typeface="Arial" charset="0"/>
            </a:endParaRPr>
          </a:p>
        </p:txBody>
      </p:sp>
      <p:sp>
        <p:nvSpPr>
          <p:cNvPr id="1107022" name="Line 78"/>
          <p:cNvSpPr>
            <a:spLocks noChangeShapeType="1"/>
          </p:cNvSpPr>
          <p:nvPr/>
        </p:nvSpPr>
        <p:spPr bwMode="auto">
          <a:xfrm>
            <a:off x="876300" y="3395663"/>
            <a:ext cx="1333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fr-FR"/>
          </a:p>
        </p:txBody>
      </p:sp>
      <p:sp>
        <p:nvSpPr>
          <p:cNvPr id="1107023" name="Line 79"/>
          <p:cNvSpPr>
            <a:spLocks noChangeShapeType="1"/>
          </p:cNvSpPr>
          <p:nvPr/>
        </p:nvSpPr>
        <p:spPr bwMode="auto">
          <a:xfrm flipH="1">
            <a:off x="2495550" y="3090863"/>
            <a:ext cx="5715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fr-FR"/>
          </a:p>
        </p:txBody>
      </p:sp>
      <p:sp>
        <p:nvSpPr>
          <p:cNvPr id="1107024" name="Text Box 80"/>
          <p:cNvSpPr txBox="1">
            <a:spLocks noChangeArrowheads="1"/>
          </p:cNvSpPr>
          <p:nvPr/>
        </p:nvSpPr>
        <p:spPr bwMode="auto">
          <a:xfrm>
            <a:off x="4421188" y="2024063"/>
            <a:ext cx="1502632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smtClean="0">
                <a:latin typeface="Arial" charset="0"/>
              </a:rPr>
              <a:t>Requirement</a:t>
            </a:r>
          </a:p>
          <a:p>
            <a:pPr algn="ctr"/>
            <a:r>
              <a:rPr lang="en-US" smtClean="0">
                <a:latin typeface="Arial" charset="0"/>
              </a:rPr>
              <a:t>evolution</a:t>
            </a:r>
            <a:endParaRPr lang="en-US">
              <a:latin typeface="Arial" charset="0"/>
            </a:endParaRPr>
          </a:p>
        </p:txBody>
      </p:sp>
      <p:sp>
        <p:nvSpPr>
          <p:cNvPr id="1107025" name="Line 81"/>
          <p:cNvSpPr>
            <a:spLocks noChangeShapeType="1"/>
          </p:cNvSpPr>
          <p:nvPr/>
        </p:nvSpPr>
        <p:spPr bwMode="auto">
          <a:xfrm flipH="1">
            <a:off x="2743200" y="2900363"/>
            <a:ext cx="209550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fr-FR"/>
          </a:p>
        </p:txBody>
      </p:sp>
      <p:sp>
        <p:nvSpPr>
          <p:cNvPr id="1107026" name="Line 82"/>
          <p:cNvSpPr>
            <a:spLocks noChangeShapeType="1"/>
          </p:cNvSpPr>
          <p:nvPr/>
        </p:nvSpPr>
        <p:spPr bwMode="auto">
          <a:xfrm>
            <a:off x="5314950" y="2919413"/>
            <a:ext cx="198120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fr-FR"/>
          </a:p>
        </p:txBody>
      </p:sp>
      <p:sp>
        <p:nvSpPr>
          <p:cNvPr id="1107027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Requirement and life cycle</a:t>
            </a:r>
            <a:endParaRPr lang="en-US" noProof="0" dirty="0"/>
          </a:p>
        </p:txBody>
      </p:sp>
      <p:sp>
        <p:nvSpPr>
          <p:cNvPr id="19" name="Rectangle 18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WHEN?</a:t>
            </a:r>
            <a:endParaRPr lang="fr-FR" sz="24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</a:t>
            </a:r>
            <a:br>
              <a:rPr lang="en-US" dirty="0" smtClean="0"/>
            </a:br>
            <a:r>
              <a:rPr lang="en-US" dirty="0" smtClean="0"/>
              <a:t>evolution and traceability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User requirement may evolve (will)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Should be taken into account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Possible </a:t>
            </a:r>
            <a:r>
              <a:rPr lang="en-US" sz="2400" dirty="0" smtClean="0"/>
              <a:t>if the initial elicitation work, analysis and validation has been carefully carried out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Impacts should be evaluated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Possible only if traceability mechanisms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Tool can help to automate the links among the requirements 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WHEN?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 / Who / Why … requirement engineering</a:t>
            </a:r>
          </a:p>
          <a:p>
            <a:r>
              <a:rPr lang="en-US" dirty="0" smtClean="0"/>
              <a:t>Serious game</a:t>
            </a:r>
          </a:p>
          <a:p>
            <a:r>
              <a:rPr lang="en-US" dirty="0" smtClean="0"/>
              <a:t>More about Requirement specification</a:t>
            </a:r>
          </a:p>
          <a:p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Express requirements for </a:t>
            </a:r>
            <a:r>
              <a:rPr lang="en-US" dirty="0" err="1" smtClean="0"/>
              <a:t>CyberVideo</a:t>
            </a:r>
            <a:endParaRPr lang="en-US" dirty="0" smtClean="0"/>
          </a:p>
          <a:p>
            <a:pPr lvl="1"/>
            <a:r>
              <a:rPr lang="en-US" dirty="0" smtClean="0"/>
              <a:t>Read (and learn) about requirement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840760" cy="5049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 / Who / Why … requirement engineering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Serious game</a:t>
            </a:r>
          </a:p>
          <a:p>
            <a:r>
              <a:rPr lang="en-US" dirty="0" smtClean="0"/>
              <a:t>More about Requirement specification</a:t>
            </a:r>
          </a:p>
          <a:p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Express requirements for </a:t>
            </a:r>
            <a:r>
              <a:rPr lang="en-US" dirty="0" err="1" smtClean="0"/>
              <a:t>CyberVideo</a:t>
            </a:r>
            <a:endParaRPr lang="en-US" dirty="0" smtClean="0"/>
          </a:p>
          <a:p>
            <a:pPr lvl="1"/>
            <a:r>
              <a:rPr lang="en-US" dirty="0" smtClean="0"/>
              <a:t>Read (and learn) about requirement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113828" cy="3456384"/>
          </a:xfrm>
          <a:prstGeom prst="rect">
            <a:avLst/>
          </a:prstGeom>
          <a:noFill/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22313" y="4947245"/>
            <a:ext cx="7772400" cy="1362075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Requirement Specification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22313" y="3512989"/>
            <a:ext cx="7772400" cy="1500187"/>
          </a:xfrm>
        </p:spPr>
        <p:txBody>
          <a:bodyPr/>
          <a:lstStyle/>
          <a:p>
            <a:r>
              <a:rPr lang="en-US" dirty="0" smtClean="0"/>
              <a:t>How is organized Requirement Engineering?</a:t>
            </a:r>
          </a:p>
          <a:p>
            <a:r>
              <a:rPr lang="en-US" dirty="0" smtClean="0"/>
              <a:t>	&gt; Requirements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7749FF-B821-4990-B3EC-E6799CDC5F51}" type="slidenum">
              <a:rPr lang="fr-FR"/>
              <a:pPr/>
              <a:t>32</a:t>
            </a:fld>
            <a:endParaRPr lang="fr-FR"/>
          </a:p>
        </p:txBody>
      </p:sp>
      <p:sp>
        <p:nvSpPr>
          <p:cNvPr id="925698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4400">
              <a:solidFill>
                <a:schemeClr val="tx2"/>
              </a:solidFill>
            </a:endParaRPr>
          </a:p>
        </p:txBody>
      </p:sp>
      <p:sp>
        <p:nvSpPr>
          <p:cNvPr id="925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 is a requirement?</a:t>
            </a:r>
            <a:endParaRPr lang="en-US" noProof="0" dirty="0"/>
          </a:p>
        </p:txBody>
      </p:sp>
      <p:sp>
        <p:nvSpPr>
          <p:cNvPr id="925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Express what customers want or need </a:t>
            </a:r>
            <a:r>
              <a:rPr lang="en-US" sz="2800" dirty="0"/>
              <a:t> 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 « </a:t>
            </a:r>
            <a:r>
              <a:rPr lang="en-US" sz="2400" b="1" dirty="0" smtClean="0">
                <a:solidFill>
                  <a:srgbClr val="FF0000"/>
                </a:solidFill>
              </a:rPr>
              <a:t>need</a:t>
            </a:r>
            <a:r>
              <a:rPr lang="en-US" sz="2400" dirty="0"/>
              <a:t> </a:t>
            </a:r>
            <a:r>
              <a:rPr lang="en-US" sz="2400" dirty="0" smtClean="0"/>
              <a:t>»</a:t>
            </a:r>
            <a:r>
              <a:rPr lang="en-US" sz="2400" dirty="0"/>
              <a:t> is </a:t>
            </a:r>
            <a:r>
              <a:rPr lang="en-US" sz="2400" dirty="0" smtClean="0"/>
              <a:t>something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FF0000"/>
                </a:solidFill>
              </a:rPr>
              <a:t>mandatory</a:t>
            </a:r>
            <a:r>
              <a:rPr lang="en-US" sz="2400" dirty="0"/>
              <a:t> </a:t>
            </a:r>
            <a:r>
              <a:rPr lang="en-US" sz="2400" dirty="0" smtClean="0"/>
              <a:t>that we must </a:t>
            </a:r>
            <a:r>
              <a:rPr lang="en-US" sz="2400" dirty="0"/>
              <a:t> have  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 « </a:t>
            </a:r>
            <a:r>
              <a:rPr lang="en-US" sz="2400" b="1" dirty="0" smtClean="0">
                <a:solidFill>
                  <a:schemeClr val="tx2"/>
                </a:solidFill>
              </a:rPr>
              <a:t>want</a:t>
            </a:r>
            <a:r>
              <a:rPr lang="en-US" sz="2400" dirty="0" smtClean="0"/>
              <a:t> »</a:t>
            </a:r>
            <a:r>
              <a:rPr lang="en-US" sz="2400" dirty="0"/>
              <a:t> is </a:t>
            </a:r>
            <a:r>
              <a:rPr lang="en-US" sz="2400" b="1" dirty="0" smtClean="0">
                <a:solidFill>
                  <a:schemeClr val="tx2"/>
                </a:solidFill>
              </a:rPr>
              <a:t>nice</a:t>
            </a:r>
            <a:r>
              <a:rPr lang="en-US" sz="2400" dirty="0" smtClean="0"/>
              <a:t> to have but not</a:t>
            </a:r>
            <a:r>
              <a:rPr lang="en-US" sz="2400" dirty="0"/>
              <a:t> </a:t>
            </a:r>
            <a:r>
              <a:rPr lang="en-US" sz="2400" dirty="0" smtClean="0"/>
              <a:t>always</a:t>
            </a:r>
            <a:r>
              <a:rPr lang="en-US" sz="2400" dirty="0"/>
              <a:t> mandatory  </a:t>
            </a:r>
          </a:p>
          <a:p>
            <a:r>
              <a:rPr lang="en-US" sz="2800" dirty="0" smtClean="0"/>
              <a:t>A requirement</a:t>
            </a:r>
            <a:r>
              <a:rPr lang="en-US" sz="2800" dirty="0"/>
              <a:t> can </a:t>
            </a:r>
            <a:r>
              <a:rPr lang="en-US" sz="2800" dirty="0" smtClean="0"/>
              <a:t>be </a:t>
            </a:r>
            <a:r>
              <a:rPr lang="en-US" sz="2800" dirty="0"/>
              <a:t>   </a:t>
            </a:r>
          </a:p>
          <a:p>
            <a:pPr lvl="1"/>
            <a:r>
              <a:rPr lang="en-US" sz="2400" dirty="0"/>
              <a:t>A </a:t>
            </a:r>
            <a:r>
              <a:rPr lang="en-US" sz="2400" dirty="0" smtClean="0"/>
              <a:t>goal </a:t>
            </a:r>
            <a:r>
              <a:rPr lang="en-US" sz="2400" dirty="0"/>
              <a:t>   </a:t>
            </a:r>
            <a:endParaRPr lang="en-US" sz="2800" dirty="0"/>
          </a:p>
          <a:p>
            <a:pPr lvl="1"/>
            <a:r>
              <a:rPr lang="en-US" sz="2400" dirty="0" smtClean="0"/>
              <a:t>A provided </a:t>
            </a:r>
            <a:r>
              <a:rPr lang="en-US" sz="2400" dirty="0"/>
              <a:t> </a:t>
            </a:r>
            <a:r>
              <a:rPr lang="en-US" sz="2400" dirty="0" smtClean="0"/>
              <a:t>function</a:t>
            </a:r>
            <a:r>
              <a:rPr lang="en-US" sz="2400" dirty="0"/>
              <a:t>   </a:t>
            </a:r>
          </a:p>
          <a:p>
            <a:pPr lvl="1"/>
            <a:r>
              <a:rPr lang="en-US" sz="2400" dirty="0"/>
              <a:t>A </a:t>
            </a:r>
            <a:r>
              <a:rPr lang="en-US" sz="2400" dirty="0" smtClean="0"/>
              <a:t>quality </a:t>
            </a:r>
            <a:r>
              <a:rPr lang="en-US" sz="2400" dirty="0"/>
              <a:t> </a:t>
            </a:r>
            <a:endParaRPr lang="en-US" sz="2800" dirty="0"/>
          </a:p>
          <a:p>
            <a:pPr lvl="1"/>
            <a:r>
              <a:rPr lang="en-US" sz="2400" dirty="0" smtClean="0"/>
              <a:t>A property (domain, organization)</a:t>
            </a:r>
            <a:endParaRPr lang="en-US" sz="2800" dirty="0"/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 constraint </a:t>
            </a:r>
          </a:p>
          <a:p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265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Specification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Functional requirements</a:t>
            </a:r>
            <a:endParaRPr lang="en-US" noProof="0" dirty="0"/>
          </a:p>
        </p:txBody>
      </p:sp>
      <p:sp>
        <p:nvSpPr>
          <p:cNvPr id="927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noProof="0" dirty="0" smtClean="0">
                <a:solidFill>
                  <a:srgbClr val="FF0000"/>
                </a:solidFill>
              </a:rPr>
              <a:t>Services provided </a:t>
            </a:r>
            <a:r>
              <a:rPr lang="en-US" noProof="0" dirty="0" smtClean="0"/>
              <a:t>by the system</a:t>
            </a:r>
          </a:p>
          <a:p>
            <a:pPr lvl="1"/>
            <a:r>
              <a:rPr lang="en-US" noProof="0" dirty="0" smtClean="0"/>
              <a:t>Description of the expected function or behavior</a:t>
            </a:r>
          </a:p>
          <a:p>
            <a:pPr lvl="1"/>
            <a:r>
              <a:rPr lang="en-US" noProof="0" dirty="0" smtClean="0"/>
              <a:t>A general property</a:t>
            </a:r>
          </a:p>
          <a:p>
            <a:pPr lvl="1"/>
            <a:r>
              <a:rPr lang="en-US" noProof="0" dirty="0" smtClean="0"/>
              <a:t>Expected UI</a:t>
            </a:r>
          </a:p>
          <a:p>
            <a:r>
              <a:rPr lang="en-US" noProof="0" dirty="0" smtClean="0"/>
              <a:t>Example (</a:t>
            </a:r>
            <a:r>
              <a:rPr lang="en-US" b="1" noProof="0" dirty="0" smtClean="0">
                <a:solidFill>
                  <a:schemeClr val="tx2"/>
                </a:solidFill>
              </a:rPr>
              <a:t>Software library</a:t>
            </a:r>
            <a:r>
              <a:rPr lang="en-US" noProof="0" dirty="0" smtClean="0"/>
              <a:t>)</a:t>
            </a:r>
          </a:p>
          <a:p>
            <a:pPr lvl="1"/>
            <a:r>
              <a:rPr lang="en-US" sz="2400" dirty="0" smtClean="0"/>
              <a:t>The software has to manage books borrowing  </a:t>
            </a:r>
          </a:p>
          <a:p>
            <a:pPr lvl="1"/>
            <a:r>
              <a:rPr lang="en-US" sz="2400" dirty="0" smtClean="0"/>
              <a:t>The checkout function starts by reading the subscriber card  </a:t>
            </a:r>
          </a:p>
          <a:p>
            <a:pPr lvl="1"/>
            <a:r>
              <a:rPr lang="en-US" sz="2400" dirty="0" smtClean="0"/>
              <a:t>A subscriber has to pay 20 </a:t>
            </a:r>
            <a:r>
              <a:rPr lang="en-US" sz="2400" dirty="0" err="1" smtClean="0"/>
              <a:t>euros</a:t>
            </a:r>
            <a:r>
              <a:rPr lang="en-US" sz="2400" dirty="0" smtClean="0"/>
              <a:t> per year  </a:t>
            </a:r>
          </a:p>
          <a:p>
            <a:pPr lvl="1"/>
            <a:r>
              <a:rPr lang="en-US" sz="2400" dirty="0" smtClean="0"/>
              <a:t>A subscriber is defined by his name, age,  etc.  </a:t>
            </a:r>
          </a:p>
          <a:p>
            <a:pPr lvl="1"/>
            <a:r>
              <a:rPr lang="en-US" sz="2400" dirty="0" smtClean="0"/>
              <a:t>All needed information have to be displayed in a single  window </a:t>
            </a:r>
            <a:endParaRPr lang="en-US" sz="2400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B272F7-D466-476B-90C9-D19478A46ED2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927746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4400">
              <a:solidFill>
                <a:schemeClr val="tx2"/>
              </a:solidFill>
            </a:endParaRPr>
          </a:p>
        </p:txBody>
      </p:sp>
      <p:pic>
        <p:nvPicPr>
          <p:cNvPr id="20582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636912"/>
            <a:ext cx="1787885" cy="144016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0"/>
            <a:ext cx="499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E6FC9C-0769-4241-B405-AE9D8CACA1C9}" type="slidenum">
              <a:rPr lang="fr-FR"/>
              <a:pPr/>
              <a:t>34</a:t>
            </a:fld>
            <a:endParaRPr lang="fr-FR"/>
          </a:p>
        </p:txBody>
      </p:sp>
      <p:sp>
        <p:nvSpPr>
          <p:cNvPr id="1192962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sp>
        <p:nvSpPr>
          <p:cNvPr id="1192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Functional requirements </a:t>
            </a:r>
            <a:r>
              <a:rPr lang="en-US" sz="2700" noProof="0" dirty="0" smtClean="0"/>
              <a:t>– Davis, 93</a:t>
            </a:r>
            <a:endParaRPr lang="en-US" sz="2700" noProof="0" dirty="0"/>
          </a:p>
        </p:txBody>
      </p:sp>
      <p:sp>
        <p:nvSpPr>
          <p:cNvPr id="1192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 </a:t>
            </a:r>
            <a:r>
              <a:rPr lang="en-US" b="1" noProof="0" dirty="0" smtClean="0">
                <a:solidFill>
                  <a:schemeClr val="tx2"/>
                </a:solidFill>
              </a:rPr>
              <a:t>object</a:t>
            </a:r>
          </a:p>
          <a:p>
            <a:pPr lvl="1"/>
            <a:r>
              <a:rPr lang="en-US" noProof="0" dirty="0" smtClean="0"/>
              <a:t>A </a:t>
            </a:r>
            <a:r>
              <a:rPr lang="en-US" b="1" u="sng" noProof="0" dirty="0" smtClean="0">
                <a:solidFill>
                  <a:srgbClr val="FF0000"/>
                </a:solidFill>
              </a:rPr>
              <a:t>client</a:t>
            </a:r>
            <a:r>
              <a:rPr lang="en-US" noProof="0" dirty="0" smtClean="0"/>
              <a:t> is identified by his name, age  and address</a:t>
            </a:r>
          </a:p>
          <a:p>
            <a:r>
              <a:rPr lang="en-US" noProof="0" dirty="0" smtClean="0"/>
              <a:t>A </a:t>
            </a:r>
            <a:r>
              <a:rPr lang="en-US" b="1" noProof="0" dirty="0" smtClean="0">
                <a:solidFill>
                  <a:schemeClr val="tx2"/>
                </a:solidFill>
              </a:rPr>
              <a:t>functionality</a:t>
            </a:r>
          </a:p>
          <a:p>
            <a:pPr lvl="1"/>
            <a:r>
              <a:rPr lang="en-US" noProof="0" dirty="0" smtClean="0"/>
              <a:t>A client can </a:t>
            </a:r>
            <a:r>
              <a:rPr lang="en-US" b="1" u="sng" noProof="0" dirty="0" smtClean="0">
                <a:solidFill>
                  <a:srgbClr val="FF0000"/>
                </a:solidFill>
              </a:rPr>
              <a:t>borrow</a:t>
            </a:r>
            <a:r>
              <a:rPr lang="en-US" noProof="0" dirty="0" smtClean="0"/>
              <a:t> up to 5 books</a:t>
            </a:r>
          </a:p>
          <a:p>
            <a:r>
              <a:rPr lang="en-US" noProof="0" dirty="0" smtClean="0"/>
              <a:t>A </a:t>
            </a:r>
            <a:r>
              <a:rPr lang="en-US" b="1" noProof="0" dirty="0" smtClean="0">
                <a:solidFill>
                  <a:schemeClr val="tx2"/>
                </a:solidFill>
              </a:rPr>
              <a:t>state</a:t>
            </a:r>
          </a:p>
          <a:p>
            <a:pPr lvl="1"/>
            <a:r>
              <a:rPr lang="en-US" noProof="0" dirty="0" smtClean="0"/>
              <a:t>A book is </a:t>
            </a:r>
            <a:r>
              <a:rPr lang="en-US" b="1" u="sng" noProof="0" dirty="0" smtClean="0">
                <a:solidFill>
                  <a:srgbClr val="FF0000"/>
                </a:solidFill>
              </a:rPr>
              <a:t>available, borrowed or lost</a:t>
            </a:r>
          </a:p>
          <a:p>
            <a:pPr lvl="1">
              <a:buNone/>
            </a:pPr>
            <a:endParaRPr lang="en-US" b="1" u="sng" noProof="0" dirty="0" smtClean="0">
              <a:solidFill>
                <a:srgbClr val="FF0000"/>
              </a:solidFill>
            </a:endParaRPr>
          </a:p>
          <a:p>
            <a:r>
              <a:rPr lang="en-US" noProof="0" dirty="0" smtClean="0"/>
              <a:t>Several of them together</a:t>
            </a:r>
            <a:endParaRPr lang="en-US" noProof="0" dirty="0"/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140968"/>
            <a:ext cx="1139813" cy="918131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0"/>
            <a:ext cx="499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42FA2D-BE7A-4D81-AFD2-0C1DA00BF41A}" type="slidenum">
              <a:rPr lang="fr-FR"/>
              <a:pPr/>
              <a:t>35</a:t>
            </a:fld>
            <a:endParaRPr lang="fr-FR"/>
          </a:p>
        </p:txBody>
      </p:sp>
      <p:sp>
        <p:nvSpPr>
          <p:cNvPr id="1168386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sp>
        <p:nvSpPr>
          <p:cNvPr id="1168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Objects </a:t>
            </a:r>
            <a:r>
              <a:rPr lang="en-US" sz="2700" noProof="0" dirty="0" smtClean="0"/>
              <a:t>–  Davis, 93</a:t>
            </a:r>
            <a:endParaRPr lang="en-US" sz="2700" noProof="0" dirty="0"/>
          </a:p>
        </p:txBody>
      </p:sp>
      <p:sp>
        <p:nvSpPr>
          <p:cNvPr id="1168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noProof="0" dirty="0" smtClean="0">
                <a:solidFill>
                  <a:schemeClr val="tx2"/>
                </a:solidFill>
              </a:rPr>
              <a:t>Entity</a:t>
            </a:r>
            <a:r>
              <a:rPr lang="en-US" sz="2800" noProof="0" dirty="0" smtClean="0"/>
              <a:t> clearly identified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Concept related to the software</a:t>
            </a:r>
            <a:endParaRPr lang="en-US" noProof="0" dirty="0" smtClean="0"/>
          </a:p>
          <a:p>
            <a:pPr>
              <a:lnSpc>
                <a:spcPct val="90000"/>
              </a:lnSpc>
            </a:pPr>
            <a:r>
              <a:rPr lang="en-US" sz="2800" noProof="0" dirty="0" smtClean="0"/>
              <a:t>Requirements specify the objects: 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Name and meaning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Structure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Scope</a:t>
            </a:r>
          </a:p>
          <a:p>
            <a:pPr>
              <a:lnSpc>
                <a:spcPct val="90000"/>
              </a:lnSpc>
            </a:pPr>
            <a:r>
              <a:rPr lang="en-US" sz="2800" noProof="0" dirty="0" smtClean="0"/>
              <a:t>Library Example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A </a:t>
            </a:r>
            <a:r>
              <a:rPr lang="en-US" sz="2400" b="1" u="sng" noProof="0" dirty="0" smtClean="0">
                <a:solidFill>
                  <a:srgbClr val="FF0000"/>
                </a:solidFill>
              </a:rPr>
              <a:t>client</a:t>
            </a:r>
            <a:r>
              <a:rPr lang="en-US" sz="2400" noProof="0" dirty="0" smtClean="0"/>
              <a:t> is identified by his </a:t>
            </a:r>
            <a:r>
              <a:rPr lang="en-US" sz="2400" b="1" u="sng" noProof="0" dirty="0" smtClean="0">
                <a:solidFill>
                  <a:srgbClr val="FF0000"/>
                </a:solidFill>
              </a:rPr>
              <a:t>name</a:t>
            </a:r>
            <a:r>
              <a:rPr lang="en-US" sz="2400" noProof="0" dirty="0" smtClean="0"/>
              <a:t>, </a:t>
            </a:r>
            <a:r>
              <a:rPr lang="en-US" sz="2400" b="1" u="sng" noProof="0" dirty="0" smtClean="0">
                <a:solidFill>
                  <a:srgbClr val="FF0000"/>
                </a:solidFill>
              </a:rPr>
              <a:t>age</a:t>
            </a:r>
            <a:r>
              <a:rPr lang="en-US" sz="2400" noProof="0" dirty="0" smtClean="0"/>
              <a:t>  and </a:t>
            </a:r>
            <a:r>
              <a:rPr lang="en-US" sz="2400" b="1" u="sng" noProof="0" dirty="0" smtClean="0">
                <a:solidFill>
                  <a:srgbClr val="FF0000"/>
                </a:solidFill>
              </a:rPr>
              <a:t>address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A </a:t>
            </a:r>
            <a:r>
              <a:rPr lang="en-US" sz="2400" b="1" u="sng" noProof="0" dirty="0" smtClean="0">
                <a:solidFill>
                  <a:srgbClr val="FF0000"/>
                </a:solidFill>
              </a:rPr>
              <a:t>book</a:t>
            </a:r>
            <a:r>
              <a:rPr lang="en-US" sz="2400" noProof="0" dirty="0" smtClean="0"/>
              <a:t> is defined by its </a:t>
            </a:r>
            <a:r>
              <a:rPr lang="en-US" sz="2400" b="1" u="sng" noProof="0" dirty="0" smtClean="0">
                <a:solidFill>
                  <a:srgbClr val="FF0000"/>
                </a:solidFill>
              </a:rPr>
              <a:t>title</a:t>
            </a:r>
            <a:r>
              <a:rPr lang="en-US" sz="2400" noProof="0" dirty="0" smtClean="0"/>
              <a:t> and </a:t>
            </a:r>
            <a:r>
              <a:rPr lang="en-US" sz="2400" b="1" u="sng" noProof="0" dirty="0" smtClean="0">
                <a:solidFill>
                  <a:srgbClr val="FF0000"/>
                </a:solidFill>
              </a:rPr>
              <a:t>author(s)</a:t>
            </a: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085184"/>
            <a:ext cx="1139813" cy="918131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0" y="0"/>
            <a:ext cx="499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27DC45-477C-42FC-8465-15659C00F31A}" type="slidenum">
              <a:rPr lang="fr-FR"/>
              <a:pPr/>
              <a:t>36</a:t>
            </a:fld>
            <a:endParaRPr lang="fr-FR"/>
          </a:p>
        </p:txBody>
      </p:sp>
      <p:sp>
        <p:nvSpPr>
          <p:cNvPr id="1174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Functions </a:t>
            </a:r>
            <a:r>
              <a:rPr lang="en-US" sz="2700" noProof="0" dirty="0" smtClean="0"/>
              <a:t>– Davis, 93</a:t>
            </a:r>
            <a:endParaRPr lang="en-US" sz="2700" noProof="0" dirty="0"/>
          </a:p>
        </p:txBody>
      </p:sp>
      <p:sp>
        <p:nvSpPr>
          <p:cNvPr id="1174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noProof="0" dirty="0" smtClean="0">
                <a:solidFill>
                  <a:schemeClr val="tx2"/>
                </a:solidFill>
              </a:rPr>
              <a:t>Activity</a:t>
            </a:r>
            <a:r>
              <a:rPr lang="en-US" sz="2800" noProof="0" dirty="0" smtClean="0"/>
              <a:t> clearly defined in the domain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Tasks, services, processes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Related to the software</a:t>
            </a:r>
            <a:endParaRPr lang="en-US" noProof="0" dirty="0" smtClean="0"/>
          </a:p>
          <a:p>
            <a:pPr>
              <a:lnSpc>
                <a:spcPct val="90000"/>
              </a:lnSpc>
            </a:pPr>
            <a:r>
              <a:rPr lang="en-US" sz="2800" noProof="0" dirty="0" smtClean="0"/>
              <a:t>Requirements specify the functions: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Name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Interface,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Behavior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Demanded </a:t>
            </a:r>
            <a:r>
              <a:rPr lang="en-US" sz="2400" noProof="0" dirty="0" err="1" smtClean="0"/>
              <a:t>ressources</a:t>
            </a:r>
            <a:endParaRPr lang="en-US" sz="2400" noProof="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Library Example</a:t>
            </a:r>
            <a:r>
              <a:rPr lang="en-US" sz="2800" noProof="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b="1" u="sng" noProof="0" dirty="0" smtClean="0">
                <a:solidFill>
                  <a:srgbClr val="FF0000"/>
                </a:solidFill>
              </a:rPr>
              <a:t>Book checkout</a:t>
            </a:r>
            <a:r>
              <a:rPr lang="en-US" sz="2400" noProof="0" dirty="0" smtClean="0"/>
              <a:t>: to borrow a book, the client has first to show his library card and then the book</a:t>
            </a:r>
          </a:p>
          <a:p>
            <a:pPr lvl="1">
              <a:lnSpc>
                <a:spcPct val="90000"/>
              </a:lnSpc>
            </a:pPr>
            <a:endParaRPr lang="en-US" sz="2400" noProof="0" dirty="0"/>
          </a:p>
        </p:txBody>
      </p:sp>
      <p:pic>
        <p:nvPicPr>
          <p:cNvPr id="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4509120"/>
            <a:ext cx="1139813" cy="91813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0"/>
            <a:ext cx="499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E19DDE-44FD-430A-ABF4-504D58C155EC}" type="slidenum">
              <a:rPr lang="fr-FR"/>
              <a:pPr/>
              <a:t>37</a:t>
            </a:fld>
            <a:endParaRPr lang="fr-FR"/>
          </a:p>
        </p:txBody>
      </p:sp>
      <p:sp>
        <p:nvSpPr>
          <p:cNvPr id="1180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State </a:t>
            </a:r>
            <a:r>
              <a:rPr lang="en-US" sz="2700" noProof="0" dirty="0" smtClean="0"/>
              <a:t>– Davis, 93</a:t>
            </a:r>
            <a:endParaRPr lang="en-US" sz="2700" noProof="0" dirty="0"/>
          </a:p>
        </p:txBody>
      </p:sp>
      <p:sp>
        <p:nvSpPr>
          <p:cNvPr id="1180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noProof="0" dirty="0" smtClean="0"/>
              <a:t>Characterize the situation of an entity</a:t>
            </a:r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Can be expressed as a predicate</a:t>
            </a:r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Can change over the time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Influence the behavior of the entity</a:t>
            </a:r>
            <a:endParaRPr lang="en-US" sz="2000" noProof="0" dirty="0" smtClean="0"/>
          </a:p>
          <a:p>
            <a:pPr>
              <a:lnSpc>
                <a:spcPct val="90000"/>
              </a:lnSpc>
            </a:pPr>
            <a:r>
              <a:rPr lang="en-US" sz="2400" noProof="0" dirty="0" smtClean="0"/>
              <a:t>Requirements specify the states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All possible states</a:t>
            </a:r>
          </a:p>
          <a:p>
            <a:pPr lvl="1">
              <a:lnSpc>
                <a:spcPct val="90000"/>
              </a:lnSpc>
            </a:pPr>
            <a:r>
              <a:rPr lang="en-US" sz="2000" noProof="0" dirty="0" smtClean="0"/>
              <a:t>Transitions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Possible properties</a:t>
            </a:r>
          </a:p>
          <a:p>
            <a:pPr>
              <a:lnSpc>
                <a:spcPct val="90000"/>
              </a:lnSpc>
            </a:pPr>
            <a:r>
              <a:rPr lang="en-US" sz="2400" noProof="0" dirty="0" smtClean="0"/>
              <a:t>Library Example</a:t>
            </a:r>
          </a:p>
          <a:p>
            <a:pPr lvl="1"/>
            <a:r>
              <a:rPr lang="en-US" sz="2000" noProof="0" dirty="0" smtClean="0"/>
              <a:t>A book is </a:t>
            </a:r>
            <a:r>
              <a:rPr lang="en-US" sz="2000" b="1" u="sng" noProof="0" dirty="0" smtClean="0">
                <a:solidFill>
                  <a:srgbClr val="FF0000"/>
                </a:solidFill>
              </a:rPr>
              <a:t>available, borrowed or lost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499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4EEDB4-FB3A-402A-A387-4C9362BC9630}" type="slidenum">
              <a:rPr lang="fr-FR"/>
              <a:pPr/>
              <a:t>38</a:t>
            </a:fld>
            <a:endParaRPr lang="fr-FR"/>
          </a:p>
        </p:txBody>
      </p:sp>
      <p:sp>
        <p:nvSpPr>
          <p:cNvPr id="1184770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sp>
        <p:nvSpPr>
          <p:cNvPr id="1184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Objects, functions, states</a:t>
            </a:r>
            <a:endParaRPr lang="en-US" noProof="0" dirty="0"/>
          </a:p>
        </p:txBody>
      </p:sp>
      <p:sp>
        <p:nvSpPr>
          <p:cNvPr id="1184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noProof="0" dirty="0" smtClean="0"/>
              <a:t>Requirements may established </a:t>
            </a:r>
            <a:r>
              <a:rPr lang="en-US" sz="2800" b="1" noProof="0" dirty="0" smtClean="0">
                <a:solidFill>
                  <a:schemeClr val="tx2"/>
                </a:solidFill>
              </a:rPr>
              <a:t>relations</a:t>
            </a:r>
            <a:r>
              <a:rPr lang="en-US" sz="2800" noProof="0" dirty="0" smtClean="0"/>
              <a:t> among </a:t>
            </a:r>
            <a:r>
              <a:rPr lang="en-US" sz="2800" b="1" noProof="0" dirty="0" smtClean="0">
                <a:solidFill>
                  <a:schemeClr val="tx2"/>
                </a:solidFill>
              </a:rPr>
              <a:t>objects</a:t>
            </a:r>
            <a:r>
              <a:rPr lang="en-US" sz="2800" noProof="0" dirty="0" smtClean="0"/>
              <a:t>, </a:t>
            </a:r>
            <a:r>
              <a:rPr lang="en-US" sz="2800" b="1" noProof="0" dirty="0" smtClean="0">
                <a:solidFill>
                  <a:schemeClr val="accent3">
                    <a:lumMod val="75000"/>
                  </a:schemeClr>
                </a:solidFill>
              </a:rPr>
              <a:t>functions</a:t>
            </a:r>
            <a:r>
              <a:rPr lang="en-US" sz="2800" noProof="0" dirty="0" smtClean="0"/>
              <a:t> and </a:t>
            </a:r>
            <a:r>
              <a:rPr lang="en-US" sz="2800" b="1" noProof="0" dirty="0" smtClean="0">
                <a:solidFill>
                  <a:schemeClr val="accent6">
                    <a:lumMod val="75000"/>
                  </a:schemeClr>
                </a:solidFill>
              </a:rPr>
              <a:t>states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>
                <a:solidFill>
                  <a:schemeClr val="tx2"/>
                </a:solidFill>
              </a:rPr>
              <a:t>client</a:t>
            </a:r>
            <a:r>
              <a:rPr lang="en-US" sz="2400" dirty="0" smtClean="0"/>
              <a:t> can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</a:rPr>
              <a:t>borrow</a:t>
            </a:r>
            <a:r>
              <a:rPr lang="en-US" sz="2400" dirty="0" smtClean="0"/>
              <a:t> a book when he has paid his bill and has less than 5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borrowed</a:t>
            </a:r>
            <a:r>
              <a:rPr lang="en-US" sz="2400" dirty="0" smtClean="0"/>
              <a:t> </a:t>
            </a:r>
            <a:r>
              <a:rPr lang="en-US" sz="2400" b="1" u="sng" dirty="0" smtClean="0">
                <a:solidFill>
                  <a:schemeClr val="tx2"/>
                </a:solidFill>
              </a:rPr>
              <a:t>books</a:t>
            </a:r>
          </a:p>
          <a:p>
            <a:pPr lvl="1">
              <a:lnSpc>
                <a:spcPct val="90000"/>
              </a:lnSpc>
              <a:buNone/>
            </a:pPr>
            <a:endParaRPr lang="en-US" sz="2400" noProof="0" dirty="0" smtClean="0"/>
          </a:p>
          <a:p>
            <a:pPr>
              <a:lnSpc>
                <a:spcPct val="90000"/>
              </a:lnSpc>
            </a:pPr>
            <a:r>
              <a:rPr lang="en-US" sz="2800" noProof="0" dirty="0" smtClean="0"/>
              <a:t>Analysis methods focuses on single aspect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Object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States</a:t>
            </a:r>
            <a:endParaRPr lang="en-US" sz="2400" noProof="0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-27384"/>
            <a:ext cx="499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7B3DF-896E-4A68-B8F0-B3745EAB6890}" type="slidenum">
              <a:rPr lang="fr-FR"/>
              <a:pPr/>
              <a:t>39</a:t>
            </a:fld>
            <a:endParaRPr lang="fr-FR"/>
          </a:p>
        </p:txBody>
      </p:sp>
      <p:sp>
        <p:nvSpPr>
          <p:cNvPr id="1166338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sp>
        <p:nvSpPr>
          <p:cNvPr id="1166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Capturing functional requirements</a:t>
            </a:r>
            <a:br>
              <a:rPr lang="en-US" dirty="0" smtClean="0"/>
            </a:br>
            <a:r>
              <a:rPr lang="en-US" noProof="0" dirty="0" smtClean="0"/>
              <a:t>Example of questions </a:t>
            </a:r>
            <a:r>
              <a:rPr lang="en-US" sz="2700" noProof="0" dirty="0" smtClean="0"/>
              <a:t>– </a:t>
            </a:r>
            <a:r>
              <a:rPr lang="en-US" sz="2700" noProof="0" dirty="0" err="1" smtClean="0"/>
              <a:t>Pfleeger</a:t>
            </a:r>
            <a:endParaRPr lang="en-US" sz="2700" noProof="0" dirty="0"/>
          </a:p>
        </p:txBody>
      </p:sp>
      <p:sp>
        <p:nvSpPr>
          <p:cNvPr id="1166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noProof="0" dirty="0" smtClean="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What does </a:t>
            </a:r>
            <a:r>
              <a:rPr lang="en-US" sz="2400" dirty="0" smtClean="0"/>
              <a:t>the system should do</a:t>
            </a:r>
            <a:r>
              <a:rPr lang="en-US" sz="2400" noProof="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When?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Several functional modes?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Appropriate responses to stimuli ?</a:t>
            </a:r>
          </a:p>
          <a:p>
            <a:pPr>
              <a:lnSpc>
                <a:spcPct val="90000"/>
              </a:lnSpc>
            </a:pPr>
            <a:r>
              <a:rPr lang="en-US" sz="2800" noProof="0" dirty="0" smtClean="0"/>
              <a:t>Data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Format?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How long should be?</a:t>
            </a:r>
            <a:endParaRPr lang="en-US" sz="2400" noProof="0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0"/>
            <a:ext cx="499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concerned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by </a:t>
            </a:r>
            <a:r>
              <a:rPr lang="fr-FR" dirty="0" err="1" smtClean="0"/>
              <a:t>requirement</a:t>
            </a:r>
            <a:r>
              <a:rPr lang="fr-FR" dirty="0" smtClean="0"/>
              <a:t> engineering?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WHO?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929AD5-DCAC-4755-89F1-895061141625}" type="slidenum">
              <a:rPr lang="fr-FR"/>
              <a:pPr/>
              <a:t>40</a:t>
            </a:fld>
            <a:endParaRPr lang="fr-FR"/>
          </a:p>
        </p:txBody>
      </p:sp>
      <p:sp>
        <p:nvSpPr>
          <p:cNvPr id="1127426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4000">
              <a:solidFill>
                <a:schemeClr val="tx2"/>
              </a:solidFill>
            </a:endParaRPr>
          </a:p>
        </p:txBody>
      </p:sp>
      <p:sp>
        <p:nvSpPr>
          <p:cNvPr id="1127433" name="Rectangle 9"/>
          <p:cNvSpPr>
            <a:spLocks noGrp="1" noChangeArrowheads="1"/>
          </p:cNvSpPr>
          <p:nvPr>
            <p:ph type="title"/>
          </p:nvPr>
        </p:nvSpPr>
        <p:spPr>
          <a:xfrm>
            <a:off x="539552" y="382737"/>
            <a:ext cx="7793037" cy="1462087"/>
          </a:xfrm>
        </p:spPr>
        <p:txBody>
          <a:bodyPr/>
          <a:lstStyle/>
          <a:p>
            <a:r>
              <a:rPr lang="en-US" sz="4000" dirty="0" smtClean="0"/>
              <a:t>Non-functional </a:t>
            </a:r>
            <a:r>
              <a:rPr lang="en-US" sz="4000" dirty="0" smtClean="0"/>
              <a:t>requirements </a:t>
            </a:r>
            <a:r>
              <a:rPr lang="en-US" sz="4000" b="1" noProof="0" dirty="0" smtClean="0">
                <a:solidFill>
                  <a:schemeClr val="tx2"/>
                </a:solidFill>
              </a:rPr>
              <a:t>Constraints</a:t>
            </a:r>
            <a:r>
              <a:rPr lang="en-US" sz="4000" noProof="0" dirty="0" smtClean="0"/>
              <a:t> </a:t>
            </a:r>
            <a:endParaRPr lang="en-US" sz="4000" noProof="0" dirty="0"/>
          </a:p>
        </p:txBody>
      </p:sp>
      <p:sp>
        <p:nvSpPr>
          <p:cNvPr id="1127429" name="Rectangle 5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 algn="ctr">
              <a:buNone/>
            </a:pPr>
            <a:r>
              <a:rPr lang="en-US" sz="2800" dirty="0"/>
              <a:t>A </a:t>
            </a:r>
            <a:r>
              <a:rPr lang="en-US" sz="2800" dirty="0" smtClean="0"/>
              <a:t>constraint under which a</a:t>
            </a:r>
            <a:r>
              <a:rPr lang="en-US" sz="2800" dirty="0"/>
              <a:t> software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operates </a:t>
            </a:r>
            <a:r>
              <a:rPr lang="en-US" sz="2800" dirty="0"/>
              <a:t> </a:t>
            </a:r>
            <a:r>
              <a:rPr lang="en-US" sz="2800" dirty="0" smtClean="0"/>
              <a:t>or is developed</a:t>
            </a:r>
            <a:endParaRPr lang="en-US" sz="2800" dirty="0"/>
          </a:p>
        </p:txBody>
      </p:sp>
      <p:sp>
        <p:nvSpPr>
          <p:cNvPr id="1127430" name="Rectangle 6"/>
          <p:cNvSpPr>
            <a:spLocks noChangeArrowheads="1"/>
          </p:cNvSpPr>
          <p:nvPr/>
        </p:nvSpPr>
        <p:spPr bwMode="auto">
          <a:xfrm>
            <a:off x="468312" y="3067051"/>
            <a:ext cx="3815655" cy="1370062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 smtClean="0"/>
              <a:t>Process</a:t>
            </a:r>
            <a:endParaRPr lang="en-US" sz="900" dirty="0" smtClean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2100" dirty="0" smtClean="0"/>
              <a:t>Tools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2100" dirty="0" smtClean="0"/>
              <a:t>Standards </a:t>
            </a:r>
          </a:p>
        </p:txBody>
      </p:sp>
      <p:sp>
        <p:nvSpPr>
          <p:cNvPr id="1127431" name="Rectangle 7"/>
          <p:cNvSpPr>
            <a:spLocks noChangeArrowheads="1"/>
          </p:cNvSpPr>
          <p:nvPr/>
        </p:nvSpPr>
        <p:spPr bwMode="auto">
          <a:xfrm>
            <a:off x="467544" y="4725144"/>
            <a:ext cx="3887539" cy="1226046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 smtClean="0"/>
              <a:t>Development</a:t>
            </a:r>
            <a:endParaRPr lang="en-US" b="1" dirty="0" smtClean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2100" dirty="0" smtClean="0"/>
              <a:t>COTS (OS, middleware, …)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2100" dirty="0" smtClean="0"/>
              <a:t>Methods</a:t>
            </a:r>
          </a:p>
        </p:txBody>
      </p:sp>
      <p:sp>
        <p:nvSpPr>
          <p:cNvPr id="1127432" name="Rectangle 8"/>
          <p:cNvSpPr>
            <a:spLocks noChangeArrowheads="1"/>
          </p:cNvSpPr>
          <p:nvPr/>
        </p:nvSpPr>
        <p:spPr bwMode="auto">
          <a:xfrm>
            <a:off x="4860032" y="3140968"/>
            <a:ext cx="3168352" cy="1223963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 smtClean="0"/>
              <a:t>Domain</a:t>
            </a:r>
            <a:endParaRPr lang="en-US" b="1" dirty="0" smtClean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2100" dirty="0" smtClean="0"/>
              <a:t>Usage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2100" dirty="0" smtClean="0"/>
              <a:t>Regulation / Law</a:t>
            </a:r>
            <a:endParaRPr lang="en-US" sz="21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932040" y="4653136"/>
            <a:ext cx="3168352" cy="1223963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 smtClean="0"/>
              <a:t>Context</a:t>
            </a:r>
            <a:endParaRPr lang="en-US" b="1" dirty="0" smtClean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2100" dirty="0" smtClean="0"/>
              <a:t>Existing applications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2100" dirty="0" smtClean="0"/>
              <a:t>People</a:t>
            </a:r>
            <a:endParaRPr lang="en-US" sz="2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br>
              <a:rPr lang="en-US" dirty="0" smtClean="0"/>
            </a:br>
            <a:r>
              <a:rPr lang="en-US" b="1" noProof="0" dirty="0" smtClean="0">
                <a:solidFill>
                  <a:schemeClr val="tx2"/>
                </a:solidFill>
              </a:rPr>
              <a:t>Constraints</a:t>
            </a:r>
            <a:r>
              <a:rPr lang="en-US" noProof="0" dirty="0" smtClean="0"/>
              <a:t>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480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Example (</a:t>
            </a:r>
            <a:r>
              <a:rPr lang="en-US" noProof="0" dirty="0" smtClean="0">
                <a:solidFill>
                  <a:schemeClr val="tx2"/>
                </a:solidFill>
              </a:rPr>
              <a:t>Software library</a:t>
            </a:r>
            <a:r>
              <a:rPr lang="en-US" noProof="0" dirty="0" smtClean="0"/>
              <a:t>)</a:t>
            </a:r>
          </a:p>
          <a:p>
            <a:pPr lvl="1"/>
            <a:r>
              <a:rPr lang="en-US" sz="2400" dirty="0" smtClean="0"/>
              <a:t>UML </a:t>
            </a:r>
            <a:r>
              <a:rPr lang="en-US" sz="2400" b="1" dirty="0" smtClean="0">
                <a:solidFill>
                  <a:schemeClr val="tx2"/>
                </a:solidFill>
              </a:rPr>
              <a:t>must</a:t>
            </a:r>
            <a:r>
              <a:rPr lang="en-US" sz="2400" dirty="0" smtClean="0"/>
              <a:t> be used</a:t>
            </a:r>
            <a:r>
              <a:rPr lang="en-US" sz="2400" dirty="0"/>
              <a:t> for </a:t>
            </a:r>
            <a:r>
              <a:rPr lang="en-US" sz="2400" dirty="0" smtClean="0"/>
              <a:t> the modeling phase </a:t>
            </a:r>
            <a:r>
              <a:rPr lang="en-US" sz="2400" dirty="0"/>
              <a:t> </a:t>
            </a:r>
            <a:r>
              <a:rPr lang="en-US" sz="2400" dirty="0" smtClean="0"/>
              <a:t>(at design</a:t>
            </a:r>
            <a:r>
              <a:rPr lang="en-US" sz="2400" dirty="0"/>
              <a:t>)  </a:t>
            </a:r>
            <a:endParaRPr lang="en-US" sz="1900" dirty="0"/>
          </a:p>
          <a:p>
            <a:pPr lvl="1"/>
            <a:r>
              <a:rPr lang="en-US" sz="2400" dirty="0" smtClean="0"/>
              <a:t>An architectural design</a:t>
            </a:r>
            <a:r>
              <a:rPr lang="en-US" sz="2400" dirty="0"/>
              <a:t> document </a:t>
            </a:r>
            <a:r>
              <a:rPr lang="en-US" sz="2400" b="1" dirty="0" smtClean="0">
                <a:solidFill>
                  <a:schemeClr val="tx2"/>
                </a:solidFill>
              </a:rPr>
              <a:t>must</a:t>
            </a:r>
            <a:r>
              <a:rPr lang="en-US" sz="2400" dirty="0" smtClean="0"/>
              <a:t> be provided 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endParaRPr lang="en-US" sz="1800" dirty="0"/>
          </a:p>
          <a:p>
            <a:pPr lvl="1"/>
            <a:r>
              <a:rPr lang="en-US" sz="2400" dirty="0" smtClean="0"/>
              <a:t>The system </a:t>
            </a:r>
            <a:r>
              <a:rPr lang="en-US" sz="2400" b="1" dirty="0" smtClean="0">
                <a:solidFill>
                  <a:schemeClr val="tx2"/>
                </a:solidFill>
              </a:rPr>
              <a:t>must</a:t>
            </a:r>
            <a:r>
              <a:rPr lang="en-US" sz="2400" dirty="0" smtClean="0"/>
              <a:t> use Oracle for persistency functions</a:t>
            </a:r>
          </a:p>
          <a:p>
            <a:pPr lvl="1"/>
            <a:r>
              <a:rPr lang="en-US" sz="2400" dirty="0" smtClean="0"/>
              <a:t>Java annotations </a:t>
            </a:r>
            <a:r>
              <a:rPr lang="en-US" sz="2400" b="1" dirty="0" smtClean="0">
                <a:solidFill>
                  <a:schemeClr val="tx2"/>
                </a:solidFill>
              </a:rPr>
              <a:t>may</a:t>
            </a:r>
            <a:r>
              <a:rPr lang="en-US" sz="2400" dirty="0" smtClean="0"/>
              <a:t> be used for development 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endParaRPr lang="en-US" sz="1800" dirty="0"/>
          </a:p>
          <a:p>
            <a:pPr lvl="1"/>
            <a:r>
              <a:rPr lang="en-US" sz="2400" dirty="0" smtClean="0"/>
              <a:t>No historic is maintained for subscribers 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endParaRPr lang="en-US" sz="1800" dirty="0"/>
          </a:p>
          <a:p>
            <a:pPr lvl="1"/>
            <a:r>
              <a:rPr lang="en-US" sz="2400" dirty="0"/>
              <a:t>The </a:t>
            </a:r>
            <a:r>
              <a:rPr lang="en-US" sz="2400" dirty="0" smtClean="0"/>
              <a:t>system </a:t>
            </a:r>
            <a:r>
              <a:rPr lang="en-US" sz="2400" b="1" dirty="0" smtClean="0">
                <a:solidFill>
                  <a:schemeClr val="tx2"/>
                </a:solidFill>
              </a:rPr>
              <a:t>must</a:t>
            </a:r>
            <a:r>
              <a:rPr lang="en-US" sz="2400" dirty="0"/>
              <a:t> interface </a:t>
            </a:r>
            <a:r>
              <a:rPr lang="en-US" sz="2400" dirty="0" smtClean="0"/>
              <a:t>with</a:t>
            </a:r>
            <a:r>
              <a:rPr lang="en-US" sz="2400" dirty="0"/>
              <a:t> legacy </a:t>
            </a:r>
            <a:r>
              <a:rPr lang="en-US" sz="2400" dirty="0" smtClean="0"/>
              <a:t>systems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4328" y="2636912"/>
            <a:ext cx="1318300" cy="433691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b="1" dirty="0" smtClean="0"/>
              <a:t>Process</a:t>
            </a:r>
            <a:endParaRPr lang="en-US" sz="7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52320" y="3789040"/>
            <a:ext cx="1512168" cy="432048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b="1" dirty="0" smtClean="0"/>
              <a:t>Development</a:t>
            </a:r>
            <a:endParaRPr lang="en-US" sz="1400" b="1" dirty="0" smtClean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95834" y="4581128"/>
            <a:ext cx="1224638" cy="432048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b="1" dirty="0" smtClean="0"/>
              <a:t>Domain</a:t>
            </a:r>
            <a:endParaRPr lang="en-US" sz="1400" b="1" dirty="0" smtClean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596336" y="5445224"/>
            <a:ext cx="1224136" cy="432048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b="1" dirty="0" smtClean="0"/>
              <a:t>Context</a:t>
            </a:r>
            <a:endParaRPr lang="en-US" sz="1400" b="1" dirty="0" smtClean="0"/>
          </a:p>
        </p:txBody>
      </p:sp>
      <p:pic>
        <p:nvPicPr>
          <p:cNvPr id="11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340768"/>
            <a:ext cx="1139813" cy="918131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0" y="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 </a:t>
            </a:r>
            <a:r>
              <a:rPr lang="en-US" dirty="0" smtClean="0"/>
              <a:t>requirements</a:t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Qualities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External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/>
                </a:solidFill>
              </a:rPr>
              <a:t>internal</a:t>
            </a:r>
            <a:r>
              <a:rPr lang="en-US" dirty="0" smtClean="0"/>
              <a:t> qualities  of  </a:t>
            </a:r>
          </a:p>
          <a:p>
            <a:pPr lvl="1"/>
            <a:r>
              <a:rPr lang="en-US" dirty="0" smtClean="0"/>
              <a:t>the provided functions  </a:t>
            </a:r>
          </a:p>
          <a:p>
            <a:pPr lvl="1"/>
            <a:r>
              <a:rPr lang="en-US" dirty="0" smtClean="0"/>
              <a:t>the global system  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Includes</a:t>
            </a:r>
          </a:p>
          <a:p>
            <a:pPr lvl="1"/>
            <a:r>
              <a:rPr lang="en-US" dirty="0" smtClean="0"/>
              <a:t>Security, Logging</a:t>
            </a:r>
          </a:p>
          <a:p>
            <a:pPr lvl="1"/>
            <a:r>
              <a:rPr lang="en-US" dirty="0" smtClean="0"/>
              <a:t>Storage, Configuration</a:t>
            </a:r>
          </a:p>
          <a:p>
            <a:pPr lvl="1"/>
            <a:r>
              <a:rPr lang="en-US" dirty="0" smtClean="0"/>
              <a:t>Performance, Cost</a:t>
            </a:r>
          </a:p>
          <a:p>
            <a:pPr lvl="1"/>
            <a:r>
              <a:rPr lang="en-US" dirty="0" smtClean="0"/>
              <a:t>Interoperability, Flexibility</a:t>
            </a:r>
          </a:p>
          <a:p>
            <a:pPr lvl="1"/>
            <a:r>
              <a:rPr lang="en-US" dirty="0" smtClean="0"/>
              <a:t>Accessibility, Disaster recovery</a:t>
            </a:r>
          </a:p>
          <a:p>
            <a:r>
              <a:rPr lang="en-US" dirty="0" smtClean="0"/>
              <a:t>Must be </a:t>
            </a:r>
            <a:r>
              <a:rPr lang="en-US" b="1" dirty="0" smtClean="0">
                <a:solidFill>
                  <a:srgbClr val="FF0000"/>
                </a:solidFill>
              </a:rPr>
              <a:t>quantified</a:t>
            </a:r>
            <a:r>
              <a:rPr lang="en-US" dirty="0" smtClean="0"/>
              <a:t> (to be evaluated)</a:t>
            </a:r>
          </a:p>
          <a:p>
            <a:endParaRPr lang="en-US" dirty="0" smtClean="0"/>
          </a:p>
          <a:p>
            <a:endParaRPr lang="en-US" sz="2200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Qualities</a:t>
            </a:r>
            <a:endParaRPr lang="en-US" noProof="0" dirty="0"/>
          </a:p>
        </p:txBody>
      </p:sp>
      <p:sp>
        <p:nvSpPr>
          <p:cNvPr id="1092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What about… ? </a:t>
            </a:r>
          </a:p>
          <a:p>
            <a:pPr lvl="1"/>
            <a:r>
              <a:rPr lang="en-US" noProof="0" dirty="0" smtClean="0"/>
              <a:t>“</a:t>
            </a:r>
            <a:r>
              <a:rPr lang="en-US" dirty="0" smtClean="0"/>
              <a:t>The </a:t>
            </a:r>
            <a:r>
              <a:rPr lang="en-US" dirty="0" smtClean="0"/>
              <a:t>system should </a:t>
            </a:r>
            <a:r>
              <a:rPr lang="en-US" noProof="0" dirty="0" smtClean="0"/>
              <a:t>be </a:t>
            </a:r>
            <a:r>
              <a:rPr lang="en-US" dirty="0" smtClean="0"/>
              <a:t>easy to use”</a:t>
            </a:r>
            <a:endParaRPr lang="en-US" noProof="0" dirty="0" smtClean="0"/>
          </a:p>
          <a:p>
            <a:pPr lvl="1"/>
            <a:r>
              <a:rPr lang="en-US" noProof="0" dirty="0" smtClean="0"/>
              <a:t>“The system should be robust and quick”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0722A4-29B5-4515-9197-79C7F9C8DC22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Qualities</a:t>
            </a:r>
            <a:endParaRPr lang="en-US" noProof="0" dirty="0"/>
          </a:p>
        </p:txBody>
      </p:sp>
      <p:sp>
        <p:nvSpPr>
          <p:cNvPr id="1092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What about… ? </a:t>
            </a:r>
          </a:p>
          <a:p>
            <a:pPr lvl="1"/>
            <a:r>
              <a:rPr lang="en-US" noProof="0" dirty="0" smtClean="0"/>
              <a:t>“</a:t>
            </a:r>
            <a:r>
              <a:rPr lang="en-US" dirty="0" smtClean="0"/>
              <a:t>The s</a:t>
            </a:r>
            <a:r>
              <a:rPr lang="en-US" noProof="0" dirty="0" err="1" smtClean="0"/>
              <a:t>ystem</a:t>
            </a:r>
            <a:r>
              <a:rPr lang="en-US" noProof="0" dirty="0" smtClean="0"/>
              <a:t> should be </a:t>
            </a:r>
            <a:r>
              <a:rPr lang="en-US" dirty="0" smtClean="0"/>
              <a:t>easy to use”</a:t>
            </a:r>
            <a:endParaRPr lang="en-US" noProof="0" dirty="0" smtClean="0"/>
          </a:p>
          <a:p>
            <a:pPr lvl="1"/>
            <a:r>
              <a:rPr lang="en-US" noProof="0" dirty="0" smtClean="0"/>
              <a:t>“The system should be robust and quick”</a:t>
            </a:r>
          </a:p>
          <a:p>
            <a:pPr lvl="1"/>
            <a:endParaRPr lang="en-US" dirty="0" smtClean="0"/>
          </a:p>
          <a:p>
            <a:r>
              <a:rPr lang="en-US" noProof="0" dirty="0" smtClean="0"/>
              <a:t>Different interpretation</a:t>
            </a:r>
          </a:p>
          <a:p>
            <a:r>
              <a:rPr lang="en-US" noProof="0" dirty="0" smtClean="0"/>
              <a:t>Source of conflict</a:t>
            </a:r>
          </a:p>
          <a:p>
            <a:pPr>
              <a:buNone/>
            </a:pPr>
            <a:r>
              <a:rPr lang="en-US" dirty="0" smtClean="0"/>
              <a:t>=&gt; Need to quantify the NF-requirements </a:t>
            </a:r>
            <a:endParaRPr lang="en-US" noProof="0" dirty="0" smtClean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0722A4-29B5-4515-9197-79C7F9C8DC22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35332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Qualities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711349"/>
            <a:ext cx="8712968" cy="4525963"/>
          </a:xfrm>
        </p:spPr>
        <p:txBody>
          <a:bodyPr>
            <a:normAutofit/>
          </a:bodyPr>
          <a:lstStyle/>
          <a:p>
            <a:r>
              <a:rPr lang="en-US" sz="2800" noProof="0" dirty="0" smtClean="0"/>
              <a:t>Example (</a:t>
            </a:r>
            <a:r>
              <a:rPr lang="en-US" sz="2800" noProof="0" dirty="0" smtClean="0">
                <a:solidFill>
                  <a:schemeClr val="tx2"/>
                </a:solidFill>
              </a:rPr>
              <a:t>Software library</a:t>
            </a:r>
            <a:r>
              <a:rPr lang="en-US" sz="2800" noProof="0" dirty="0" smtClean="0"/>
              <a:t>)</a:t>
            </a:r>
          </a:p>
          <a:p>
            <a:pPr lvl="1"/>
            <a:r>
              <a:rPr lang="en-US" sz="2400" dirty="0" smtClean="0"/>
              <a:t>Book  checkout  must be made </a:t>
            </a:r>
            <a:r>
              <a:rPr lang="en-US" sz="2400" b="1" dirty="0" smtClean="0"/>
              <a:t>in less than 1 minute </a:t>
            </a:r>
            <a:r>
              <a:rPr lang="en-US" sz="2400" dirty="0" smtClean="0"/>
              <a:t> </a:t>
            </a:r>
          </a:p>
          <a:p>
            <a:pPr lvl="1"/>
            <a:r>
              <a:rPr lang="en-US" sz="2400" dirty="0" smtClean="0"/>
              <a:t>Any  </a:t>
            </a:r>
            <a:r>
              <a:rPr lang="en-US" sz="2400" dirty="0" smtClean="0"/>
              <a:t>function must </a:t>
            </a:r>
            <a:r>
              <a:rPr lang="en-US" sz="2400" dirty="0" smtClean="0"/>
              <a:t>be </a:t>
            </a:r>
            <a:r>
              <a:rPr lang="en-US" sz="2400" b="1" dirty="0" smtClean="0"/>
              <a:t>done in less than 2 minutes </a:t>
            </a:r>
            <a:r>
              <a:rPr lang="en-US" sz="2400" dirty="0" smtClean="0"/>
              <a:t> </a:t>
            </a:r>
          </a:p>
          <a:p>
            <a:pPr lvl="1"/>
            <a:r>
              <a:rPr lang="en-US" sz="2400" dirty="0" smtClean="0"/>
              <a:t>Backtracking must</a:t>
            </a:r>
            <a:r>
              <a:rPr lang="en-US" sz="2400" dirty="0" smtClean="0"/>
              <a:t> </a:t>
            </a:r>
            <a:r>
              <a:rPr lang="en-US" sz="2400" b="1" dirty="0" smtClean="0"/>
              <a:t>always</a:t>
            </a:r>
            <a:r>
              <a:rPr lang="en-US" sz="2400" dirty="0" smtClean="0"/>
              <a:t> be possible when borrowing a book  </a:t>
            </a:r>
          </a:p>
          <a:p>
            <a:pPr lvl="1"/>
            <a:r>
              <a:rPr lang="en-US" sz="2400" dirty="0" smtClean="0"/>
              <a:t>The software system must be </a:t>
            </a:r>
            <a:r>
              <a:rPr lang="en-US" sz="2400" b="1" dirty="0" smtClean="0"/>
              <a:t>available 6 days a week</a:t>
            </a:r>
            <a:r>
              <a:rPr lang="en-US" sz="2400" dirty="0" smtClean="0"/>
              <a:t>  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fr-FR" sz="2800" dirty="0"/>
          </a:p>
        </p:txBody>
      </p:sp>
      <p:pic>
        <p:nvPicPr>
          <p:cNvPr id="4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509120"/>
            <a:ext cx="2016224" cy="1624089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0" y="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512EE-CBBA-447D-9A14-8A0B290A735D}" type="slidenum">
              <a:rPr lang="fr-FR"/>
              <a:pPr/>
              <a:t>46</a:t>
            </a:fld>
            <a:endParaRPr lang="fr-FR"/>
          </a:p>
        </p:txBody>
      </p:sp>
      <p:sp>
        <p:nvSpPr>
          <p:cNvPr id="1094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</a:t>
            </a:r>
            <a:endParaRPr lang="en-US" noProof="0" dirty="0"/>
          </a:p>
        </p:txBody>
      </p:sp>
      <p:sp>
        <p:nvSpPr>
          <p:cNvPr id="1094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noProof="0" dirty="0" smtClean="0"/>
              <a:t>First formulation</a:t>
            </a:r>
            <a:endParaRPr lang="en-US" sz="2800" noProof="0" dirty="0" smtClean="0"/>
          </a:p>
          <a:p>
            <a:pPr lvl="1"/>
            <a:r>
              <a:rPr lang="en-US" sz="2400" noProof="0" dirty="0" smtClean="0"/>
              <a:t>The system should be easy to use for a experimented user and should be organized to limit the number of errors.</a:t>
            </a:r>
            <a:endParaRPr lang="en-US" sz="2400" noProof="0" dirty="0" smtClean="0"/>
          </a:p>
          <a:p>
            <a:r>
              <a:rPr lang="en-US" sz="2800" noProof="0" dirty="0" smtClean="0"/>
              <a:t>Second formulation</a:t>
            </a:r>
            <a:endParaRPr lang="en-US" sz="2800" noProof="0" dirty="0" smtClean="0"/>
          </a:p>
          <a:p>
            <a:pPr lvl="1"/>
            <a:r>
              <a:rPr lang="en-US" sz="2400" noProof="0" dirty="0" smtClean="0"/>
              <a:t>A user with 5 years of experience should be able to use the system after 2 hour long formation. </a:t>
            </a:r>
          </a:p>
          <a:p>
            <a:pPr lvl="1"/>
            <a:r>
              <a:rPr lang="en-US" sz="2400" noProof="0" dirty="0" smtClean="0"/>
              <a:t>After the </a:t>
            </a:r>
            <a:r>
              <a:rPr lang="en-US" sz="2400" noProof="0" dirty="0" smtClean="0"/>
              <a:t>formation, </a:t>
            </a:r>
            <a:r>
              <a:rPr lang="en-US" sz="2400" noProof="0" dirty="0" smtClean="0"/>
              <a:t>the average number of errors </a:t>
            </a:r>
            <a:r>
              <a:rPr lang="en-US" sz="2400" dirty="0" smtClean="0"/>
              <a:t>made by a user </a:t>
            </a:r>
            <a:r>
              <a:rPr lang="en-US" sz="2400" noProof="0" dirty="0" smtClean="0"/>
              <a:t>should not be more than 2 by day. </a:t>
            </a:r>
            <a:endParaRPr lang="en-US" sz="2400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0" y="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33E22E-C6C6-4693-A9B3-F9051CFD86A5}" type="slidenum">
              <a:rPr lang="fr-FR"/>
              <a:pPr/>
              <a:t>47</a:t>
            </a:fld>
            <a:endParaRPr lang="fr-FR"/>
          </a:p>
        </p:txBody>
      </p:sp>
      <p:sp>
        <p:nvSpPr>
          <p:cNvPr id="1195010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4400">
              <a:solidFill>
                <a:schemeClr val="tx2"/>
              </a:solidFill>
            </a:endParaRPr>
          </a:p>
        </p:txBody>
      </p:sp>
      <p:sp>
        <p:nvSpPr>
          <p:cNvPr id="1195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Performance</a:t>
            </a:r>
            <a:endParaRPr lang="en-US" noProof="0"/>
          </a:p>
        </p:txBody>
      </p:sp>
      <p:sp>
        <p:nvSpPr>
          <p:cNvPr id="1195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Quality </a:t>
            </a:r>
            <a:r>
              <a:rPr lang="en-US" sz="2800" dirty="0" smtClean="0"/>
              <a:t>perceived by </a:t>
            </a:r>
            <a:r>
              <a:rPr lang="en-US" sz="2800" b="1" dirty="0" smtClean="0">
                <a:solidFill>
                  <a:schemeClr val="tx2"/>
                </a:solidFill>
              </a:rPr>
              <a:t>users</a:t>
            </a:r>
            <a:r>
              <a:rPr lang="en-US" sz="2800" dirty="0" smtClean="0"/>
              <a:t> (</a:t>
            </a:r>
            <a:r>
              <a:rPr lang="en-US" sz="2800" dirty="0" smtClean="0"/>
              <a:t>external)  </a:t>
            </a:r>
          </a:p>
          <a:p>
            <a:r>
              <a:rPr lang="en-US" sz="2800" dirty="0" smtClean="0"/>
              <a:t>Requirements to</a:t>
            </a:r>
            <a:r>
              <a:rPr lang="en-US" sz="2800" dirty="0" smtClean="0"/>
              <a:t> be </a:t>
            </a:r>
            <a:r>
              <a:rPr lang="en-US" sz="2800" dirty="0" smtClean="0"/>
              <a:t>specified </a:t>
            </a:r>
            <a:r>
              <a:rPr lang="en-US" sz="2800" dirty="0" smtClean="0"/>
              <a:t> </a:t>
            </a:r>
          </a:p>
          <a:p>
            <a:pPr lvl="1"/>
            <a:r>
              <a:rPr lang="en-US" sz="2400" dirty="0" smtClean="0"/>
              <a:t>Number of</a:t>
            </a:r>
            <a:r>
              <a:rPr lang="en-US" sz="2400" dirty="0" smtClean="0"/>
              <a:t> </a:t>
            </a:r>
            <a:r>
              <a:rPr lang="en-US" sz="2400" dirty="0" smtClean="0"/>
              <a:t>transactions</a:t>
            </a:r>
            <a:r>
              <a:rPr lang="en-US" sz="2400" dirty="0" smtClean="0"/>
              <a:t> </a:t>
            </a:r>
            <a:r>
              <a:rPr lang="en-US" sz="2400" dirty="0" smtClean="0"/>
              <a:t>per</a:t>
            </a:r>
            <a:r>
              <a:rPr lang="en-US" sz="2400" dirty="0" smtClean="0"/>
              <a:t> second  </a:t>
            </a:r>
          </a:p>
          <a:p>
            <a:pPr lvl="1"/>
            <a:r>
              <a:rPr lang="en-US" sz="2400" dirty="0" smtClean="0"/>
              <a:t>Arrival rate</a:t>
            </a:r>
            <a:r>
              <a:rPr lang="en-US" sz="2400" dirty="0" smtClean="0"/>
              <a:t> of </a:t>
            </a:r>
            <a:r>
              <a:rPr lang="en-US" sz="2400" dirty="0" smtClean="0"/>
              <a:t>inputs </a:t>
            </a:r>
            <a:r>
              <a:rPr lang="en-US" sz="2400" dirty="0" smtClean="0"/>
              <a:t> </a:t>
            </a:r>
          </a:p>
          <a:p>
            <a:pPr lvl="1"/>
            <a:r>
              <a:rPr lang="en-US" sz="2400" dirty="0" smtClean="0"/>
              <a:t>Refreshing time </a:t>
            </a:r>
            <a:r>
              <a:rPr lang="en-US" sz="2400" dirty="0" smtClean="0"/>
              <a:t> </a:t>
            </a:r>
          </a:p>
          <a:p>
            <a:pPr lvl="1"/>
            <a:r>
              <a:rPr lang="en-US" sz="2400" dirty="0" smtClean="0"/>
              <a:t>Response time for</a:t>
            </a:r>
            <a:r>
              <a:rPr lang="en-US" sz="2400" dirty="0" smtClean="0"/>
              <a:t> a </a:t>
            </a:r>
            <a:r>
              <a:rPr lang="en-US" sz="2400" dirty="0" smtClean="0"/>
              <a:t>given pattern of</a:t>
            </a:r>
            <a:r>
              <a:rPr lang="en-US" sz="2400" dirty="0" smtClean="0"/>
              <a:t> events  </a:t>
            </a:r>
          </a:p>
          <a:p>
            <a:pPr lvl="1"/>
            <a:r>
              <a:rPr lang="en-US" sz="2400" dirty="0" smtClean="0"/>
              <a:t>What to do when expected quantities are exceeded </a:t>
            </a:r>
            <a:r>
              <a:rPr lang="en-US" sz="2400" dirty="0" smtClean="0"/>
              <a:t> </a:t>
            </a:r>
          </a:p>
          <a:p>
            <a:pPr lvl="2"/>
            <a:r>
              <a:rPr lang="en-US" sz="2000" dirty="0" smtClean="0"/>
              <a:t>Failure</a:t>
            </a:r>
            <a:r>
              <a:rPr lang="en-US" sz="2000" dirty="0" smtClean="0"/>
              <a:t>, </a:t>
            </a:r>
            <a:r>
              <a:rPr lang="en-US" sz="2000" dirty="0" smtClean="0"/>
              <a:t>ignorance of additional </a:t>
            </a:r>
            <a:r>
              <a:rPr lang="en-US" sz="2000" dirty="0" smtClean="0"/>
              <a:t>inputs, </a:t>
            </a:r>
            <a:r>
              <a:rPr lang="en-US" sz="2000" dirty="0" smtClean="0"/>
              <a:t>degraded </a:t>
            </a:r>
            <a:r>
              <a:rPr lang="en-US" sz="2000" dirty="0" smtClean="0"/>
              <a:t> </a:t>
            </a:r>
            <a:r>
              <a:rPr lang="en-US" sz="2000" dirty="0" smtClean="0"/>
              <a:t>services </a:t>
            </a:r>
            <a:endParaRPr lang="en-US" sz="2000" dirty="0" smtClean="0"/>
          </a:p>
        </p:txBody>
      </p:sp>
      <p:pic>
        <p:nvPicPr>
          <p:cNvPr id="542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-1"/>
            <a:ext cx="2195736" cy="1819211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80F363-3A1D-47C3-A413-24E281A56599}" type="slidenum">
              <a:rPr lang="fr-FR"/>
              <a:pPr/>
              <a:t>48</a:t>
            </a:fld>
            <a:endParaRPr lang="fr-FR"/>
          </a:p>
        </p:txBody>
      </p:sp>
      <p:sp>
        <p:nvSpPr>
          <p:cNvPr id="1100802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sp>
        <p:nvSpPr>
          <p:cNvPr id="1100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Usability</a:t>
            </a:r>
            <a:endParaRPr lang="en-US" noProof="0" dirty="0"/>
          </a:p>
        </p:txBody>
      </p:sp>
      <p:sp>
        <p:nvSpPr>
          <p:cNvPr id="1100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Quality</a:t>
            </a:r>
            <a:r>
              <a:rPr lang="fr-FR" dirty="0" smtClean="0"/>
              <a:t> </a:t>
            </a:r>
            <a:r>
              <a:rPr lang="fr-FR" dirty="0" err="1" smtClean="0"/>
              <a:t>perceived</a:t>
            </a:r>
            <a:r>
              <a:rPr lang="fr-FR" dirty="0" smtClean="0"/>
              <a:t> by </a:t>
            </a:r>
            <a:r>
              <a:rPr lang="fr-FR" b="1" dirty="0" err="1" smtClean="0">
                <a:solidFill>
                  <a:schemeClr val="tx2"/>
                </a:solidFill>
              </a:rPr>
              <a:t>users</a:t>
            </a:r>
            <a:r>
              <a:rPr lang="fr-FR" dirty="0" smtClean="0"/>
              <a:t> (</a:t>
            </a:r>
            <a:r>
              <a:rPr lang="fr-FR" dirty="0" err="1" smtClean="0"/>
              <a:t>external</a:t>
            </a:r>
            <a:r>
              <a:rPr lang="fr-FR" dirty="0" smtClean="0"/>
              <a:t>)  </a:t>
            </a:r>
          </a:p>
          <a:p>
            <a:r>
              <a:rPr lang="fr-FR" dirty="0" err="1" smtClean="0"/>
              <a:t>Requirements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smtClean="0"/>
              <a:t> </a:t>
            </a:r>
          </a:p>
          <a:p>
            <a:pPr lvl="1"/>
            <a:r>
              <a:rPr lang="fr-FR" dirty="0" err="1" smtClean="0"/>
              <a:t>Provided</a:t>
            </a:r>
            <a:r>
              <a:rPr lang="fr-FR" dirty="0" smtClean="0"/>
              <a:t> UI</a:t>
            </a:r>
            <a:r>
              <a:rPr lang="fr-FR" dirty="0" smtClean="0"/>
              <a:t> </a:t>
            </a:r>
          </a:p>
          <a:p>
            <a:pPr lvl="1"/>
            <a:r>
              <a:rPr lang="fr-FR" dirty="0" err="1" smtClean="0"/>
              <a:t>Error</a:t>
            </a:r>
            <a:r>
              <a:rPr lang="fr-FR" dirty="0" smtClean="0"/>
              <a:t> messages </a:t>
            </a:r>
            <a:r>
              <a:rPr lang="fr-FR" dirty="0" smtClean="0"/>
              <a:t> </a:t>
            </a:r>
          </a:p>
          <a:p>
            <a:pPr lvl="1"/>
            <a:r>
              <a:rPr lang="fr-FR" dirty="0" err="1" smtClean="0"/>
              <a:t>keyboard</a:t>
            </a:r>
            <a:r>
              <a:rPr lang="fr-FR" dirty="0" smtClean="0"/>
              <a:t> </a:t>
            </a:r>
            <a:r>
              <a:rPr lang="fr-FR" dirty="0" err="1" smtClean="0"/>
              <a:t>shortcut</a:t>
            </a:r>
            <a:r>
              <a:rPr lang="fr-FR" dirty="0" smtClean="0"/>
              <a:t> </a:t>
            </a:r>
            <a:r>
              <a:rPr lang="fr-FR" dirty="0" smtClean="0"/>
              <a:t> </a:t>
            </a:r>
          </a:p>
          <a:p>
            <a:pPr lvl="1"/>
            <a:r>
              <a:rPr lang="fr-FR" dirty="0" err="1" smtClean="0"/>
              <a:t>Backtrack</a:t>
            </a:r>
            <a:r>
              <a:rPr lang="fr-FR" dirty="0" smtClean="0"/>
              <a:t> </a:t>
            </a:r>
            <a:r>
              <a:rPr lang="fr-FR" dirty="0" err="1" smtClean="0"/>
              <a:t>possibilities</a:t>
            </a:r>
            <a:r>
              <a:rPr lang="fr-FR" dirty="0" smtClean="0"/>
              <a:t>  </a:t>
            </a:r>
          </a:p>
          <a:p>
            <a:pPr lvl="1"/>
            <a:r>
              <a:rPr lang="fr-FR" dirty="0" smtClean="0"/>
              <a:t>Techniques to help </a:t>
            </a:r>
            <a:r>
              <a:rPr lang="fr-FR" dirty="0" err="1" smtClean="0"/>
              <a:t>users</a:t>
            </a:r>
            <a:r>
              <a:rPr lang="fr-FR" dirty="0" smtClean="0"/>
              <a:t> and</a:t>
            </a:r>
            <a:r>
              <a:rPr lang="fr-FR" dirty="0" smtClean="0"/>
              <a:t> to </a:t>
            </a:r>
            <a:r>
              <a:rPr lang="fr-FR" dirty="0" err="1" smtClean="0"/>
              <a:t>improve</a:t>
            </a:r>
            <a:r>
              <a:rPr lang="fr-FR" dirty="0" smtClean="0"/>
              <a:t> confidence </a:t>
            </a:r>
            <a:r>
              <a:rPr lang="fr-FR" dirty="0" smtClean="0"/>
              <a:t> </a:t>
            </a:r>
          </a:p>
          <a:p>
            <a:pPr lvl="1"/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expected</a:t>
            </a:r>
            <a:r>
              <a:rPr lang="fr-FR" dirty="0" smtClean="0"/>
              <a:t> training </a:t>
            </a:r>
            <a:r>
              <a:rPr lang="fr-FR" dirty="0" smtClean="0"/>
              <a:t>   </a:t>
            </a:r>
          </a:p>
          <a:p>
            <a:pPr lvl="1"/>
            <a:r>
              <a:rPr lang="fr-FR" dirty="0" err="1" smtClean="0"/>
              <a:t>Facilities</a:t>
            </a:r>
            <a:r>
              <a:rPr lang="fr-FR" dirty="0" smtClean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avoid</a:t>
            </a:r>
            <a:r>
              <a:rPr lang="fr-FR" dirty="0" smtClean="0"/>
              <a:t> </a:t>
            </a:r>
            <a:r>
              <a:rPr lang="fr-FR" dirty="0" err="1" smtClean="0"/>
              <a:t>misuses</a:t>
            </a:r>
            <a:endParaRPr lang="fr-FR" dirty="0" smtClean="0"/>
          </a:p>
          <a:p>
            <a:pPr lvl="1"/>
            <a:endParaRPr lang="en-US" noProof="0" dirty="0"/>
          </a:p>
        </p:txBody>
      </p:sp>
      <p:pic>
        <p:nvPicPr>
          <p:cNvPr id="50178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"/>
            <a:ext cx="1748896" cy="162880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35332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Availability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&amp; </a:t>
            </a:r>
            <a:r>
              <a:rPr lang="fr-FR" dirty="0" err="1" smtClean="0"/>
              <a:t>Reliability</a:t>
            </a:r>
            <a:endParaRPr lang="en-US" noProof="0" dirty="0"/>
          </a:p>
        </p:txBody>
      </p:sp>
      <p:sp>
        <p:nvSpPr>
          <p:cNvPr id="10967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Quality  perceived  by  </a:t>
            </a:r>
            <a:r>
              <a:rPr lang="en-US" b="1" dirty="0" smtClean="0">
                <a:solidFill>
                  <a:schemeClr val="tx2"/>
                </a:solidFill>
              </a:rPr>
              <a:t>users</a:t>
            </a:r>
            <a:r>
              <a:rPr lang="en-US" dirty="0" smtClean="0"/>
              <a:t>  (external)  </a:t>
            </a:r>
          </a:p>
          <a:p>
            <a:r>
              <a:rPr lang="en-US" dirty="0" smtClean="0"/>
              <a:t>Requirements  to  be  specified  </a:t>
            </a:r>
          </a:p>
          <a:p>
            <a:pPr lvl="1"/>
            <a:r>
              <a:rPr lang="en-US" dirty="0" smtClean="0"/>
              <a:t>Max.  number  of  bug  per  Kline  during  integration  </a:t>
            </a:r>
          </a:p>
          <a:p>
            <a:pPr lvl="1"/>
            <a:r>
              <a:rPr lang="en-US" dirty="0" smtClean="0"/>
              <a:t>Min.  duration  without  a  problem  </a:t>
            </a:r>
          </a:p>
          <a:p>
            <a:pPr lvl="1"/>
            <a:r>
              <a:rPr lang="en-US" dirty="0" smtClean="0"/>
              <a:t>Is  there  a  time  to  perform  maintenance?  </a:t>
            </a:r>
          </a:p>
          <a:p>
            <a:pPr lvl="1"/>
            <a:r>
              <a:rPr lang="en-US" dirty="0" smtClean="0"/>
              <a:t>Maximum  time  allowed  for  restarting  the  system  </a:t>
            </a:r>
          </a:p>
          <a:p>
            <a:pPr lvl="1"/>
            <a:r>
              <a:rPr lang="en-US" dirty="0" smtClean="0"/>
              <a:t>Must  backup  copies  be  stored  at  a  different  location?  </a:t>
            </a:r>
          </a:p>
          <a:p>
            <a:pPr lvl="1"/>
            <a:r>
              <a:rPr lang="en-US" dirty="0" smtClean="0"/>
              <a:t>Must  the  system  detect  and  isolate  fault</a:t>
            </a:r>
          </a:p>
          <a:p>
            <a:r>
              <a:rPr lang="en-US" dirty="0" smtClean="0"/>
              <a:t>Difficult to asses !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0DE12F-1922-45E8-8BC3-D184BC46B1C3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096706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pic>
        <p:nvPicPr>
          <p:cNvPr id="46082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2466" y="0"/>
            <a:ext cx="2681534" cy="134076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-27384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People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b="1" dirty="0" err="1" smtClean="0">
                <a:solidFill>
                  <a:schemeClr val="tx2"/>
                </a:solidFill>
              </a:rPr>
              <a:t>customer</a:t>
            </a:r>
            <a:r>
              <a:rPr lang="fr-FR" b="1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/>
              <a:t>side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	pays for the product and  </a:t>
            </a:r>
            <a:br>
              <a:rPr lang="en-US" dirty="0" smtClean="0"/>
            </a:br>
            <a:r>
              <a:rPr lang="en-US" dirty="0" smtClean="0"/>
              <a:t>usually decides the requirements </a:t>
            </a:r>
          </a:p>
          <a:p>
            <a:r>
              <a:rPr lang="fr-FR" dirty="0" smtClean="0"/>
              <a:t>The </a:t>
            </a:r>
            <a:r>
              <a:rPr lang="fr-FR" b="1" dirty="0" smtClean="0">
                <a:solidFill>
                  <a:schemeClr val="tx2"/>
                </a:solidFill>
              </a:rPr>
              <a:t>supplier/provider</a:t>
            </a:r>
            <a:r>
              <a:rPr lang="fr-FR" dirty="0" smtClean="0"/>
              <a:t> 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en-US" dirty="0" smtClean="0"/>
              <a:t>produces a product for a customer </a:t>
            </a:r>
            <a:endParaRPr lang="fr-FR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User</a:t>
            </a:r>
            <a:r>
              <a:rPr lang="en-US" dirty="0" smtClean="0"/>
              <a:t> 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operates or interacts directly with the product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may be different from the customer</a:t>
            </a:r>
            <a:endParaRPr lang="en-US" dirty="0"/>
          </a:p>
          <a:p>
            <a:endParaRPr lang="fr-FR" dirty="0"/>
          </a:p>
        </p:txBody>
      </p:sp>
      <p:pic>
        <p:nvPicPr>
          <p:cNvPr id="24985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772816"/>
            <a:ext cx="1944216" cy="194421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524328" y="-27384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WHO?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Security</a:t>
            </a:r>
            <a:endParaRPr lang="en-US" noProof="0" dirty="0"/>
          </a:p>
        </p:txBody>
      </p:sp>
      <p:sp>
        <p:nvSpPr>
          <p:cNvPr id="1102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Quality perceived by </a:t>
            </a:r>
            <a:r>
              <a:rPr lang="en-US" b="1" dirty="0" smtClean="0">
                <a:solidFill>
                  <a:schemeClr val="tx2"/>
                </a:solidFill>
              </a:rPr>
              <a:t>users</a:t>
            </a:r>
            <a:r>
              <a:rPr lang="en-US" dirty="0" smtClean="0"/>
              <a:t> (external)  </a:t>
            </a:r>
          </a:p>
          <a:p>
            <a:r>
              <a:rPr lang="en-US" dirty="0" smtClean="0"/>
              <a:t>Requirements to be specified  </a:t>
            </a:r>
          </a:p>
          <a:p>
            <a:pPr lvl="1"/>
            <a:r>
              <a:rPr lang="en-US" dirty="0" smtClean="0"/>
              <a:t>Must access to the system or information be controlled?  </a:t>
            </a:r>
          </a:p>
          <a:p>
            <a:pPr lvl="1"/>
            <a:r>
              <a:rPr lang="en-US" dirty="0" smtClean="0"/>
              <a:t>Should  each  user’s data isolated from the data of each other?  </a:t>
            </a:r>
          </a:p>
          <a:p>
            <a:pPr lvl="1"/>
            <a:r>
              <a:rPr lang="en-US" dirty="0" smtClean="0"/>
              <a:t>Should user programs be isolated from other programs and from the operating system?  </a:t>
            </a:r>
          </a:p>
          <a:p>
            <a:pPr lvl="1"/>
            <a:r>
              <a:rPr lang="en-US" dirty="0" smtClean="0"/>
              <a:t>Should  precautions  be  taken  against  theft  or  vandalism</a:t>
            </a:r>
          </a:p>
          <a:p>
            <a:endParaRPr lang="en-US" noProof="0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B44BDD-66CA-4158-8178-B5484447598C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1102850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pic>
        <p:nvPicPr>
          <p:cNvPr id="4198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0"/>
            <a:ext cx="1547664" cy="1547665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Maintenability</a:t>
            </a:r>
            <a:endParaRPr lang="en-US" noProof="0" dirty="0"/>
          </a:p>
        </p:txBody>
      </p:sp>
      <p:sp>
        <p:nvSpPr>
          <p:cNvPr id="1201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perceived by </a:t>
            </a:r>
            <a:r>
              <a:rPr lang="en-US" b="1" dirty="0" smtClean="0">
                <a:solidFill>
                  <a:schemeClr val="tx2"/>
                </a:solidFill>
              </a:rPr>
              <a:t>engineers</a:t>
            </a:r>
            <a:r>
              <a:rPr lang="en-US" dirty="0" smtClean="0"/>
              <a:t>  (internal)  </a:t>
            </a:r>
          </a:p>
          <a:p>
            <a:r>
              <a:rPr lang="en-US" dirty="0" smtClean="0"/>
              <a:t>Requirements to be specified  </a:t>
            </a:r>
          </a:p>
          <a:p>
            <a:pPr lvl="1"/>
            <a:r>
              <a:rPr lang="en-US" dirty="0" smtClean="0"/>
              <a:t>When and in what ways might the system be changed in the  future?  </a:t>
            </a:r>
          </a:p>
          <a:p>
            <a:pPr lvl="1"/>
            <a:r>
              <a:rPr lang="en-US" dirty="0" smtClean="0"/>
              <a:t>How easy should it be to add features to the system?  </a:t>
            </a:r>
          </a:p>
          <a:p>
            <a:pPr lvl="1"/>
            <a:r>
              <a:rPr lang="en-US" dirty="0" smtClean="0"/>
              <a:t>How easy should it be to port  the system from one platform (computer, OS) to another</a:t>
            </a:r>
          </a:p>
          <a:p>
            <a:endParaRPr lang="en-US" noProof="0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55942-C36E-4EB4-B269-D8BA2DA08855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1201154" name="Rectangle 2"/>
          <p:cNvSpPr>
            <a:spLocks noChangeArrowheads="1"/>
          </p:cNvSpPr>
          <p:nvPr/>
        </p:nvSpPr>
        <p:spPr bwMode="auto">
          <a:xfrm>
            <a:off x="292100" y="198438"/>
            <a:ext cx="8737600" cy="703262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fr-FR" sz="2700">
              <a:solidFill>
                <a:schemeClr val="tx2"/>
              </a:solidFill>
            </a:endParaRPr>
          </a:p>
        </p:txBody>
      </p:sp>
      <p:pic>
        <p:nvPicPr>
          <p:cNvPr id="39938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25" y="-27384"/>
            <a:ext cx="1285875" cy="1285876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0" y="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Requirement </a:t>
            </a:r>
            <a:r>
              <a:rPr lang="en-US" i="1" dirty="0" smtClean="0"/>
              <a:t>Specification &gt; non-functional requireme</a:t>
            </a:r>
            <a:r>
              <a:rPr lang="en-US" i="1" dirty="0" smtClean="0"/>
              <a:t>nt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What / Who / Why … requirement engineering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Serious game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More about Requirement specification</a:t>
            </a:r>
          </a:p>
          <a:p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Express requirements for </a:t>
            </a:r>
            <a:r>
              <a:rPr lang="en-US" dirty="0" err="1" smtClean="0"/>
              <a:t>CyberVideo</a:t>
            </a:r>
            <a:endParaRPr lang="en-US" dirty="0" smtClean="0"/>
          </a:p>
          <a:p>
            <a:pPr lvl="1"/>
            <a:r>
              <a:rPr lang="en-US" dirty="0" smtClean="0"/>
              <a:t>Read (and learn) about requirement elicitation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some requirements about </a:t>
            </a:r>
            <a:r>
              <a:rPr lang="en-US" dirty="0" err="1" smtClean="0"/>
              <a:t>CyberVideo</a:t>
            </a:r>
            <a:endParaRPr lang="en-US" dirty="0" smtClean="0"/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Non-Functional</a:t>
            </a:r>
          </a:p>
        </p:txBody>
      </p:sp>
      <p:pic>
        <p:nvPicPr>
          <p:cNvPr id="4" name="Picture 2" descr="http://web.cs.iastate.edu/%7Ecs531/calvinHW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17032"/>
            <a:ext cx="7620000" cy="2476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/>
              <a:t>(and learn) about requirement elicitation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final evaluation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know</a:t>
            </a:r>
          </a:p>
          <a:p>
            <a:pPr lvl="1"/>
            <a:r>
              <a:rPr lang="en-US" dirty="0" smtClean="0"/>
              <a:t>Challenges and issues of requirement engineering</a:t>
            </a:r>
          </a:p>
          <a:p>
            <a:pPr lvl="1"/>
            <a:r>
              <a:rPr lang="en-US" dirty="0" smtClean="0"/>
              <a:t>Advantages and limits of the different requirement elicitation methods</a:t>
            </a:r>
          </a:p>
          <a:p>
            <a:r>
              <a:rPr lang="en-US" dirty="0" smtClean="0"/>
              <a:t>You should be able to </a:t>
            </a:r>
          </a:p>
          <a:p>
            <a:pPr lvl="1"/>
            <a:r>
              <a:rPr lang="en-US" dirty="0" smtClean="0"/>
              <a:t>Identify incorrect formulation of NF requirement</a:t>
            </a:r>
          </a:p>
          <a:p>
            <a:pPr lvl="1"/>
            <a:r>
              <a:rPr lang="en-US" dirty="0" smtClean="0"/>
              <a:t>Propose an alternative formulation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What</a:t>
            </a:r>
            <a:r>
              <a:rPr lang="fr-FR" sz="4000" dirty="0" smtClean="0"/>
              <a:t> are </a:t>
            </a:r>
            <a:r>
              <a:rPr lang="fr-FR" sz="4000" dirty="0" err="1" smtClean="0"/>
              <a:t>requirements</a:t>
            </a:r>
            <a:r>
              <a:rPr lang="fr-FR" sz="4000" dirty="0" smtClean="0"/>
              <a:t>?</a:t>
            </a:r>
          </a:p>
          <a:p>
            <a:r>
              <a:rPr lang="fr-FR" sz="4000" dirty="0" err="1" smtClean="0"/>
              <a:t>What</a:t>
            </a:r>
            <a:r>
              <a:rPr lang="fr-FR" sz="4000" dirty="0" smtClean="0"/>
              <a:t> </a:t>
            </a:r>
            <a:r>
              <a:rPr lang="fr-FR" sz="4000" dirty="0" err="1" smtClean="0"/>
              <a:t>is</a:t>
            </a:r>
            <a:r>
              <a:rPr lang="fr-FR" sz="4000" dirty="0" smtClean="0"/>
              <a:t> </a:t>
            </a:r>
            <a:r>
              <a:rPr lang="fr-FR" sz="4000" dirty="0" err="1" smtClean="0"/>
              <a:t>requirement</a:t>
            </a:r>
            <a:r>
              <a:rPr lang="fr-FR" sz="4000" dirty="0" smtClean="0"/>
              <a:t> engineering?</a:t>
            </a:r>
            <a:br>
              <a:rPr lang="fr-FR" sz="4000" dirty="0" smtClean="0"/>
            </a:br>
            <a:endParaRPr lang="fr-FR" sz="4000" dirty="0"/>
          </a:p>
        </p:txBody>
      </p:sp>
      <p:sp>
        <p:nvSpPr>
          <p:cNvPr id="11" name="Rectangle 10"/>
          <p:cNvSpPr/>
          <p:nvPr/>
        </p:nvSpPr>
        <p:spPr>
          <a:xfrm>
            <a:off x="7487816" y="0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WHAT?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Need</a:t>
            </a:r>
            <a:r>
              <a:rPr lang="fr-FR" dirty="0" smtClean="0"/>
              <a:t> to know the </a:t>
            </a:r>
            <a:r>
              <a:rPr lang="fr-FR" dirty="0" err="1" smtClean="0"/>
              <a:t>requirements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build</a:t>
            </a:r>
            <a:r>
              <a:rPr lang="fr-FR" dirty="0" smtClean="0"/>
              <a:t> the program</a:t>
            </a:r>
            <a:endParaRPr lang="fr-FR" dirty="0"/>
          </a:p>
        </p:txBody>
      </p:sp>
      <p:pic>
        <p:nvPicPr>
          <p:cNvPr id="24678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225779"/>
            <a:ext cx="8964488" cy="278739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487816" y="0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WHAT?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en-US" dirty="0" smtClean="0"/>
              <a:t>Requirements are </a:t>
            </a:r>
            <a:r>
              <a:rPr lang="en-US" b="1" dirty="0" smtClean="0">
                <a:solidFill>
                  <a:schemeClr val="tx2"/>
                </a:solidFill>
              </a:rPr>
              <a:t>statements</a:t>
            </a:r>
            <a:r>
              <a:rPr lang="en-US" dirty="0" smtClean="0"/>
              <a:t> of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16592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</a:t>
            </a:r>
            <a:r>
              <a:rPr lang="en-US" dirty="0" smtClean="0"/>
              <a:t> the system must </a:t>
            </a:r>
            <a:r>
              <a:rPr lang="en-US" b="1" dirty="0" smtClean="0"/>
              <a:t>do</a:t>
            </a:r>
            <a:r>
              <a:rPr lang="en-US" dirty="0" smtClean="0"/>
              <a:t>,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how</a:t>
            </a:r>
            <a:r>
              <a:rPr lang="en-US" dirty="0" smtClean="0"/>
              <a:t> it must </a:t>
            </a:r>
            <a:r>
              <a:rPr lang="en-US" b="1" dirty="0" smtClean="0"/>
              <a:t>behave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properties</a:t>
            </a:r>
            <a:r>
              <a:rPr lang="en-US" dirty="0" smtClean="0"/>
              <a:t> it must exhibit,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qualities</a:t>
            </a:r>
            <a:r>
              <a:rPr lang="en-US" dirty="0" smtClean="0"/>
              <a:t> it must possess, and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constraints</a:t>
            </a:r>
            <a:r>
              <a:rPr lang="en-US" dirty="0" smtClean="0"/>
              <a:t> that the system and its development must satisfy</a:t>
            </a:r>
            <a:endParaRPr lang="fr-FR" dirty="0"/>
          </a:p>
        </p:txBody>
      </p:sp>
      <p:sp>
        <p:nvSpPr>
          <p:cNvPr id="248834" name="AutoShape 2" descr="data:image/jpeg;base64,/9j/4AAQSkZJRgABAQAAAQABAAD/2wCEAAkGBxQQEhQUEhQVFhUXGRgWGBQXFBgUGhwVFhUYFxcYGBwYHCggGhomHRcYIjEhJSkrLi4uGB8zODMsNygtLiwBCgoKDg0OGxAQGy8mICQsLCwtLCw0LC8sLCwsLCwsLCwsLCwsLi8sLCwsLCwsLCwsLCwsLCwsLCwsLCwsLCwsLP/AABEIAMoA+gMBIgACEQEDEQH/xAAcAAACAgMBAQAAAAAAAAAAAAAABQQGAQMHAgj/xABCEAACAQIDAwoCBwYGAgMAAAABAgMAEQQSIQUxQQYTIlFhcYGRobEywRQjQlJictEHM4KS4fAVQ3OisvFT0hYkw//EABoBAAIDAQEAAAAAAAAAAAAAAAACAQMEBQb/xAAwEQACAgEDAgQEBQUBAAAAAAAAAQIDEQQhMRJBBRMUUSIyYZEVgbHB4UJxodHwM//aAAwDAQACEQMRAD8A7hRRRQAUUUUAFFFFABRRRQAUUVqxM4jVnbQKCT3CgDbRVDx/KTEy64chF6lUM3iWBv4CjBcr5k0mCk9ZXKfTT0qvzY5E60Xyiq7hOVKPvX+VgfQ2qfHt6E72K/mUgee71p+pEqSYzorTh8Skgujqw/Cwb2NbqkYKKKKACiiigAooooAKKKKACiiigAooooAKKKKACiiigDNYoooAzRasUUAFZrFFABRRRQAUh5XyEwiMfbOvYi6sfPKPGn1UflhtQc4yLvVQvdfpH3HlSWNJCzeEVuQhIMQw1JPNqO1uj7XqvPtOZDZZGt1E5hp2Gm+0GyQRr9pyZD4dFfmfGl0mGUYPnmHTefIh/AiEt/uI8qimK6ctEJYRiLbrD4o42/hKHzS1S4dvxnesiflfOPXKaR4XDmWRI13swUfxG16k4rZ9keVD9WJDGtz0jxB8retWOqJGEx5htpRE3SZQfxq0Z89R61YtnbZxHCQED8QYeBua5vFhyVZgCQtsx4DMbDzNaLnNoSPT2pfKa4YdJ2NOUsq/EqnvuPVd3lUiPlgg/eROO1CJB6WPpXI4NqzJoJGI6nOf/nepS8om+0iN3XQ+YNvSocZrgPi9zs+D25BL8Ei3+6eifJrGmAN64rg9tpI2XI6mzNe6uoCqTqeiRutu3kVa+RG13Mgj15s6ZSb2JBII6tB60vW08MlSecM6BRRRVo4UUUUAFFFYLW30AZrNRjjogbGRL6C2db3O7jUi9BLTQUUUUEBWbViigAoooNAGDUR9pxgkZgSNDbXXwrVtnE5EsN7e3GqjtTEphYzM994FhvYk20vp1nwNc3U62ULFXWssuhWmssu0eOjbcw8dPepINcxwnLLDNvcr+ZT7jSm+E2sj/upFP5X/AEqta6+H/pX9ifKT4Zd6KrcW1HH2r+tSY9tHioPdp+tXQ8SpfOUK6ZIcTyhFZjuUEnuAua5PKrTSAnfK2Y9zNf2q38qOUC/RpFUEMwC7rixIzbuy48aq4xapnluLrGXA6ibKvq3pVzsjavheUZ7E84K5yhxYeV7fCvQW33U6I+dNdo7NLRYSC4VY42nmcjReda9z1m1wBvOlVH6UGIDAkXBNjw4gdtWLlFylOKGVFKR3uRpdiAAua33RuHbWuKwsEsaPg4olTExLlRMOxUn4mlfoqXtx6RpfjdmzHBYVY43cHNI2VS1ifhvlG/U+VbMdiy2zoIxvZwlrjcrEjj128q1cr5GixEccbMDHEiXViuuptpbgRTAaMWjQYJEIKvNIXYEEEJGMqqRbTXWpuzNiouHlaT988TOq/cQag9hJA7beNMcVgxNjFWYkxYaFGkJNxm+LpX33v3nLWjCzJNiMVMJedvEx+Blyi1lXpa7hw+dAFZwIwzL9c8yNxKorra+nEHd31LxGxMNe300KxCtaSBxoyhluykgaEVB2Ls/n5oozuJGY/hGregNRts4rnp5H3BmNvyjRR5AUN4JjFyaSGGxIOjIRqWKxJbjdgzeFlXzq3cjI1jxhMjKqxoTckKMxso38bNVCw2awVSw1uACd/Xpx3eVTjs9uojtY28risLn1SykdT8K6cOc0jsOL5YYKL4sQnct5D/sBpViP2k4RfgEsncmX/mRXOI9lqR0nUcPjHra9vG1YkwcC6c5mP4d3nb2vTqVj7DPT6OHM8l1xH7Tv/Hh/F5Pkq0rxP7Q8Y/wLEg7FLHzY29KrXPIgOVU7LsXJPcLVqfab8AB3AU/RY+4nm6SHEcjqflPj5P8AOcflGT2tS6YTSH62Rjf7zk+5pW2NlJ+Mjxt7VjEo+RXa5ViwGvFMt/8AktHkN8sPXwj8kBmcMQDZgVG+xF94G46+lXr9nPKJmb6NKxOhyE6m671v3a+Brn2yBllQMRlcWvvHS3DdvvYVOilbCYiN1+yyt4A6jxFxUOPlsaFnqoNNb9jugNZrXBKHVWXVWAYHsIuK2VccsKKKKACsE1moW1Z8qHrOn61XbYq4Ob7ExWXgTYyTnZC3DcO4cfGucftG2rnlWFTpGLt+dv0FvM1fMTiBFGztoAL/ACHuK45jJjNIxHSeRydN92bcB41x/Cq3dbLUT/IvufTFRRHMDZA9iFLFQetgAT6Eedag1PNswO8seEhu/MJkNjoZbl53udAoJtcmwCCsf4Gq4owu91iXPO6iyqqgM+U31GqqDpdjXoDKR49q4mG1pJFuLgEkix3EBuFNMHy1xCaHI3etj/tsKhxoJxicVKLIoyooNvrWGWFB+FFsT2KOulmCwwkLXOVUUszWvYXsB3liAB21VOiufzRQynJcMfbR5dgvHziZFuQx0ZdbancRqN9WLD9MZsgZWG8C4K8LHUEVz+HYL4xWChcq2zOzqirfddmIHCsLyHxeHiefC4tCqauMPiCxUdbBbAjuvVPpIx2hsEn17su2K2RC56MIB61JX0Bt6VGPJjqJHeRVOwu39pxf5qyjqdFPqAD61euSO18Zi1ZngRQptmDnU6kgBl7uPEUk5OldUnsKq5PZMgPyWlGqi5HUwP8AWl+Iwc8ZzOHuLHMQb6bjfwFdBx2NGHAacZbmwNjv/hv/AGDWItqRSDoSp4kH+tWU6hWQ647r3IlGcXho5zisa8rMzszMx6Rvv6r2plsLGRxQ4rMwDtHkRddS1wbW6qt+Jwccg6SRnq6Kn+tKsRyaQ6hP5H+T3WrfNQvVjkUcnZliXEPmAcQsqfmYW07d1VXaUxiyG2mYA9xNj71cJ+TQvpIyf6kZt/Mp+VRP/jTtIgfIyZgSyPm0BudDY8Oqpc4tDwnhpohbNnKEEbwfSt2JGVmFza549v8A1UGPoMVOtiRfrAJXdw3Ux2gpZUbhlse9dKzaZ/E0drxGKsqjbEjZGZWZVJVbZjbQZjYXPC5r1h8KzhyNyAM2u4XC37dSKm8m3BlMLmyzoYSepmIMbeDhfM1v5PplxHNOcvOrJhmv95lKDycL41tOII+b6tfCpOysCMQ5juQ5Dc3e1jIOlkbquAw77U5wWLkwuDmC9FzMsZcCziwLOCd9uiB51r2TjPpciRzG0hP1WJFg6yDVA5HxqSANdQakCuLEQbEW149fEU6w2G53AzfeglWW34HXI3qqnwqXyrwOe2IRbc4ckqD7GJXRx2A7x/WrJg9lxfSZ1h0Qo+Gnj6nsCkg/CwDdxNQ2Tg5vc5RbeDp7/KrBI3PxK+8i9/PUe1IWiKgjqNvK4PdrTXk3Po8Z3bx4j+ntSWxyjRpbOixHTv2c7R53ChD8URyfwHVPmP4atdct5A4wQYvKT0ZQU7Mwuy/MeNdSvVcHlD6qHTY/ruFFFFOZjBNV/auJzyZeA/s/32U5x8pSNiN/66VVYTqWN+u3dwFcXxe19KrX9/8ARooj3Kr+0TaVlSBSdem3b90e58qrfJCBVlfEO6xpApIZtfrXBVLDexFy1hvIFeeUEGJaaSSWJxmYkaXAHAXGmgt5UhZf7/7rpaKEK6VCLz/YosbcssaS7UU2ggBSFnXnCxvJNdhcytwH4B0R276d8vSsU0saay4iTnHKjURgBY4h13IzkdeWqjE+VlawOUg2O42N9eymsW282MOLmTM184QaDOFsl+wWB8K1iDza2xogkeFTGwoYtZEmJjvM4uWvYgWBAtc2t314TktIsccIkgJmfPIyyZrRxg5CvFksXYmwAOXfVbwMf0icc69gzFpHJtp8TnXja9vCn+xcWcRLjGQWkeExwR6DoaKEUkixCBR20AJ9s41JHywrlhjGWNb3uAdXY8WY6k9VhwqbycmMUWKluAOa5oC/xPIwsB12AJrVHyckQZsQRh016UhGY24IgOZj6dta8djVdVhhBWBCWGb4mkOjSPbiQAAOAFqkCMW3V1fk5guYgjTiBdvzN0j5bvCudcmMHzuIQEdFem3ctj6mw8a6kBlW7dp+dcTxezq6al3NOnjhOTKny4xz3XmwhynKc6ZxdlJ01GosP5jVQfaeItpFhb9sLH/9KtPKRLQKx3mS57yH0/vqqvXCiutTp1RBVrskZuvr+IWf4zjVPQSAdirKB5c7asJy42hEelHEw6grL6hqt+z9joEE2KbmoyLqtrsw6wOA9e7fUbEYrBtouFbL97ncrd9rEetM4p8k5FGH/aZwngkT8tnHfqFb1NNoOW2CmW3Ooh4mRXQju6NiewNUfaGw4sgljs8ROUkrZka18rjduvYjQ2pLiNhQk/CPKldaZGF7Hp9qRYmVzCSwW13N7MTobAjS1l/mptCC8LcShzeG4+3rSnC7NEasUFgGXNYcHUgf7lXyptsSXI/S+E6HXgf+qzSh5U0+x29LJXaSVXdEfBOobMyM9twV8nSBuCSATbut31YdvbUdCk8KxpzyiTMI1Lc4DllBZrnRhwtoaqsx5tipO42qf/i6th1iYapIWQ30yOLOvmAfE1uOI0WLaWWeSaIsF+lLDiYGbRecyWZCeF9R3ilOwdhTfS4lkjkRUcOzlSFAS7XzbrdHfeoWNxqywRRm+eIuA3AxNqAeNwR5E1BlxTWtme24qWa3le1AFr2PthJMXOj2MOIkzC+4MrXjbsvYDyrXJtb6PtKaTN0GkIbtW4v4jf4VUjIbVki9qAJe1515+bm2ujMWBtvDdLcd1ifStGAkCyIxvod43jtHXWpYS24GpkGCYWuBbvHzNQ2u40Yyb2Q7XosWXQqQ6997rXYdm4sTRJIu51DeY1HgdK4hNOy5WBBuLHU3v1nTfXSP2ZY4yYd0O6N7DuYXt5386yweJNHT1dblSrGXGiiirzmGueMOpU7iCKqk2y5Y+BI7NfKrfWKzajSQu+YeFjjwUwTEaMNKjYrZ2Hm0eJDfjax8xrV5khVviUHvF6gT7FhbgV7VOWua/CZRea5fqv0LvPi+Uc8xnIbDt8BdD35h66+tJcRyDlHwSo3YQUPzFdIxWzgnw4pB2Ske4I9qTYza8UP7ybDntTEIT4K2pp4x8QqW3xf5Ibpfc53i+TGJj+KFiOtbOP8AbSt4SpswIPUdDeus4Db2Hm/dzK3cQT6VOlVJRZ0SQdoVveo/FbYbWV/t+pHkJ8M4yVO8+tboxpurqOI5O4Vr3hC/lJX2NqUYnkfC37qRkPUwDD5Vpr8WplymhHRJcByEwOVGkIsWNh+VT+t/KrLjzqifeYE/lXpH5DxrxgIliRUF7AADt03+fvSuHG87jJrMCI1RFH4gXMpHiVHhWTSRer1ynjZb/wChr35dWCByttzI42kHb9l6qJbNVt5Wx2iP501/hf8AWqeLHrr0VnzsyQ+VFg5RO2IZZ7kxsqqBf4GCjNHbhqCe0Gk/NCsNpTTY+yzOC7tzcSnpOfZe3WqxzdyejJjxisPq+YZiep0IMZ7/AIqU3B0NM9s7aXmvo+GGSG92Y/E57T1UjQG476AHvJ7CiTnkI3qvoTb3quuGjJB4fL+yKs3JJ7Tt2p7EVE5a7LIlUre0pC33gMzWsbd979ppNRW505XY2eHamNF/x8NHjZeCVlWVwCxHEXsOBHad96Y/QIpNHK9gZfn/AFqQIcoCru0A7tw9Kr+0Zru1iRbo6HgN3zrBVGdj5MlsuucpL3J+J5L2F0vb8JzDyOtK32WV4lj1WC+9ScJtN03MD2MPn/1TGLbwbSSO/cQfQm/vWjpuiuRYtxeeRAyhd6EdrEn2sK2wyqdyjyB/WrFFNh5DYEKeokr7itr7JUHOqqe9Qw+dVOU+50atbVFfFX9v5EK5joq6nhx8t9SF2Ni3/dwOe3Jb1awq67L5Q8yLNh4rdcYyHxBvfzFPsJyswz72MZ/GLDzF19aEoy5kW/imPlivzKBhOQWLlHTCxjf0nBPkt/eujcmtiLgoREpub5mbdmYgAnusAPCmUEyuLowYdYII9K91ohXGO6M1+ssuWJceyM0UUVYZTxK+UEncASe4Vyvb/LSaRyEcxp9lVNjbrYjW/ZXTtpD6mX8j/wDE1wmNPrcp45Tbfu3kXrdoq4yy5djLqZNYSJ+IxeIbfJL3NnrQ8bDUte/G2vbxvUTHyfWydedur7xqFLJpxv8A3103qmuEg9Ovcaoyt9q38A/Wh1QkAsT/AA1Gx+z+ZhglL3MwZrW3ZWsNb61CgDOwVAWZjYAC5JO4AcTS+rkSqIonz7Pwz/EB3kW9lJqSvNRgc3iZV7ELMPJyBWjDbFd4hLnhRCxS8kgj1Gp37+4a6bq8Y3Z4QLkmjlY3LLHmawAuTcgXG/Wqp2uezSLI1qPAyi5StFrzk0g/0o1PpL8qyv7SCjdLDzZeuyMfGzCofJTC89ioVOozZiOxAX+XrXvlRMDi5sqqoDZbKLDo6E6cb1gt0VFnMTRG6a7jGPlY+NLJBHJGMpJkfKNzDRFFyd5323VD2PePFpqfit35jlPvWNgSWcDr0t2WrbNZcQrW3OPcH5V0vDqa6YOMEY9VJzkmxtytf6hh1Onsapanu76uvKtTzLG29kPvVNjFuvytVVu0mWV/Kj1f+7VYtruy4DC5T0WvmA6xrY+N6rjSmmkez5ChzNkGXnBmDZLW4uBlB1ta51031WxxS+u/2rKNasNOOIrxDEzt0AzHsW9RKSW7HhXKTxFZHXJeW2Iv+A+4q27WboqOv5a/Oqdg8FNhmWRgt7HoluBFrm27+lP02mMS6AA5gvSUXYADebgVRPW1+W4xe5bd4dqIx8xx2PeKfIpbcVHkTx9aU4SJVwk8rAEsY4gSL2zOXe3blQedTNuv9ST1uFtf8LEnw0860YvDO2GwmGQXeUvMwt1nKhJtoMouTU6eOImWKKsXqRtHCmBzGxBZbZgLmzFQSu7eL2PbVih5PpBjBds8UUa4hn0sbC9u4toOw1GlY/QZpWF3xE41O+yEyG3izVpGK9nJHWBv4gX08K2YfGPGegzL3MfY6U7iwRXAoo/eYudQv+nHcA/zk1v23DgIp5IjFMuW3TicMLlQfhfv66VpPkggwcpZB8apIO4ofSpsO3IX+JWQ9ouPAi9JNpYaIFfo8jSKQSwZCrKR16Wt21CFVyogyMIvOFYE5oZBfrVirehp5BtnFxAHOHHU66+YsfWuXrIRxP8AWrVsnGy5SGNwBuOupuLa93XxrPOl1rMWGMHSeTXKFcYraZZF+JOw7iOyndc45BQscWX3ARsG8WWw87Hwro1XQk3HLHTyjRj1vFIPwN/xNcOwgzSx306PzNdzxn7t/wArexriGYLLEd2pv410tFxIzansSdkIGxksZAs6YhNeDFHII8RVaGEdozKFYopCs9tAzXsP77OsVZtlPl2mnbMw8GzA+9S4Qkbps9vgljYueqaW0kR71yIPGsr5L1wZwTDLsksAek41F9C2XXzpRsmARbURBuXEWA7MxtTDGBoxstGFmUm46jzq3rdP9GXam+ZpTMnBFjDHLvJJZhr2UpJA2goGz2H3MW4/2sKi8jXH0pFKg5wy36ro1/MXGvXT2LGNh4NoOuW64k5cy5hdnF9D2GkPJfEF8dC7WzFyTbTUqaAHvJXZhw20TG1jaNmVusGwB794qr7VY/SJv9R/+Zq+bE2sJMRJFJbPE8gR76mMuwt4Ar5VSNuRgYqf/UY+Zv8AOpQBsifLIveP0p3tKyNmIvcMOrW2h76rkYyt3GrNtogAG3H3Fa9NzgouNnKLElsO3URGR17x+tU3Pbfa1Wd5laNcxFig0IBGnHf2VDhWBjZYxI/VYlR3208LjurFq9RXXJvOfojZpdJdZFYWF7vgQ3ZjZASeNh7nhW0xtYAmw+7e/wDSrGmyHk0ZhGB9lFsB5WA76ysWFgC3Jla+5bHxz7t/beud6qdm1aOmtLpqN7ZZfshVsvBLmGdGe+6yk6+O+naRzBSQEhTdeRgvkOJ7gajzbccMObAQcCOkw/iI9gKXJG82dukxUFma9yFuBck67zRHSTsebGRPxGMNqo4JcskdxzjvJr0st4xbiQWuzadi0xyLBKywiwUjXfdSAQe0EHxqvim2GYvHcfHENe2G+h7cjE/wsOqk1ejjGPVD8y3ReITss6LXs/sY225keKFPtG/H4nbL46Aa015YY1MOTFF+9kVYrjekCiwUW4sbk1owjXXnlVWkgOaxubqBfS2t9N9VmCVpsQHkN2LBje5vqNPlWzSWdde/K2ZzdZR5NriuC58rgsCBNTzxiSymzczAijKDbeSfUVo23sqF+awyYgI0YsI5FIJaQ31YdHN3V52i/wBM2okZHQiOoNty9NtO2wFRdgv9K2i8zfAheTf9lRlT5HwrUZRtHhQ+PhhXVMJCNPx2tfzKnwqncoMLKkzmdCjOS1jbdfSx49VPYJyMJi8Sb5p5CgPHL/bHyqtRB8RJHGzu12CgMxawZgDa+6pRBYMftaXCRwQxlU+qWRyEUElySL6a6WGu+vey9mRzYqN7DIIUnlS2gkI3W3AEkNbqqVtwwkzTCIySRMsRV2+rWwIRgqjpLdToTvr1siB/omImzxmTE9EMzqgsLqRdrAEXbQdQqAK7i9pJKxYwJdmJDIzoxzEnXpEE69VPNlxhYjpYMc2+5AGgHkL+NVvEYJ4Hyta6gNoyuCOBBBse4VaVNk14KF8bAE+lZtS9kiJFu5AYe0cj9bZR4DX3q10s5NQZMNGOsZj3trTOngsRQ64NWK+B/wAp9jXAxiOcKtu427/+675ifgb8p9q4BhY8u/ettK6Oh7mbU9hjgcdzOMWQsVGbpWP2GGo03ilG1seZMVJMp3yEofwqeh6Bal7ZhzTMFBO7cL/ZWo3+GycFJ9PeqHCWXsWqSxyPOUG2458RhHRlIXKz2zdFmkBINwN1v+qj7UnRdq84GBTnYmzA3FrJfXs1pamy2OlgP4h7Xrd/g54sg7yfkKjyp+weZH3G+Jx2H/8AuwySFVebnFdE5y9iDoLgcOulCYiKCeKSAyMFILZ1VTodQACd4vvrYmx0G+Ve4XPyFbk2VEN8l/AfrTKmfsHmR9wk2uPphxMasAWLBSRfVcpuR3moe08Xz8rSZcubhv4cdNTU6WCFf8w9wsP1qK0iX3E9pJ/9RTLTWPsL50TUq23+1M8bjg4yHQggnfoLHX1qI8ygfAPEk7u80YbFBxYoNbDgOy2m81pp08o5cimdqlwMMFgMMIklnkHSGi3JOhtoignh3VJPKGOIWw0IH4nAA8FX5mkJwhLsinOyrmYC2gUElT2qoua1A1xp6Op2yk99/wAjqvW3SrUW+FgYYzaEk5+sYt1L9nwUaX7bVFz6i+7iezj6U6w3RiixkAAeBgkqjS4Hwvb8SnKe3xrRynwCxyc5HrDMM8ZG4X3r2EH3rRFJbIzNt8hjtlZFlAJLwv0x1xOAUkHVbj+YV55MYsxzqg+GUiN1IJBDaC9iOv3qcca3MxYuMDPF9RMpHRZLWGYcQRoe/sr1sbD4aWXPFzyyIOdSA5MrMnSyB99rjcRe1SQVuZMjsv3WK+RtUjAYxoZFddSp+HgynRlPeLjvt1VHdizFjvJJPDUm5r0aiUVJYYJ4eUWiMLh5kdDeGUAqfwNw8KX4/YRikJjbLfdccDrYEbq04XEl4eb+4TIB+G3T8dc381PecMkAe2Z0BGm8kDd3kWOtcZOensa/76HZvXqdOrFytinz7OxEZz2f86m577jXzrRg8e8IcIcucZW3bursqyy4nm9JFkjO7poY9ewkWNZYRyfEFb8yg+orfHU9pI4fVjkW4PlABCkE0CyxLr8TI1zfUEcdTWeT5jOLDjMsUeaUZyL2UdEE33gkeVbp9ho2q3XuOYeR19agYnYzruIYeR9avjbFjJol7Kn52LHFjbMFbxEhbhUrlIDFFhoTYdAsRu6WnHdvLUmwuJkwwlXILSoUOYHS+5lI4ipmB5R4iJcufOv3JF5wa7+31qzPsSRtj4fPIqkHVh5A3PoDVwmizEIu92A9bVX+TgvIWtbfoNw03C/fVu5Px87i4+pbv4LcD1IrDe+qxIR84L7GgUADcBbyr1RRWotMML1x/lHyNnw8rGIGSJibZdSAdcrd269dhrBFW1XSqeYiTrU1ucJOxMQTfmZbnXRTW9eTGKf/ACZPGw9zXbwKKveus9kVemj7s4zByHxR/wAth3sKlx/s+xR3hB3u3/rXXKKR6y36fYb08Dl8H7OpuLoPM/Opqfs3J+KYdwX9Sa6HRSvU2vuSqYLsUSL9m0Q3u3+3/wBK3ycgY1VsrMzAHKpIUE8BcDTyq6UUjvsf9TGVcPY+fcTt/m5Cv0QXH3pZSbcfhK61D5RbTxQmMcaRxIwDJMisXMTr9lnZsp3gkWOlXz9oOxxFNzoGj9Ld/MPPX+PspbJhBPggd74ckj/SbUjw39wrmQ1Vqt6LG32O3qdLQ9LG6mKT7la5PE4Qo6/EhB7+sHsIuPGmnKHCLHLmj/dSgSxdivqV71Nx4VCY012YPpMD4fe6Eyw9v/kj8QLgdYrpnFJ/J9Po3NSMc0My5ZlI+EM7IpPWpKnXtPZTDBYYKZsFIgk5s89ArkgMOA01trr3mlAxnNQYWQjMhEsMicGQNfKe3Umm23QObgxeHOYxWueLR9vWRuPeagkVbP287y83NlETgxGMLlVMx3gC249ZqBMj4HE6fFG1weteHgRp4mpPKvDJzizxkZJhnsDubTN57++9eNp7QSeGItfnk6DHrUbj/fWakU3cpcEucTxD6qYZwOpj8a6btTfz6qTAivb4xygjzHIDcLwBO+tIW/jQBsw2IMbhl3g3Hf8Ap8ias0U4iYSILwyjd1EfZ7CDcd1JU2LJlLOObUfabS4/CN5PhrTnZBhSJkLu19SrrYA9gGtt3HW1cnxGdeM53Ot4fG2OW45i+ToPJ3HJiYADZioykHXThfy9K14rklhJNeaCHrjJT209Kr/IFWM8uhAVbHSwuSCuncCavgrTp311JyMusqVdziinYzkQd8MtvwuL+o3Unxew8TF8cZYdcf1npo3pXSqLU7pj2MjijkYdFJDCxH2TofEGtMuBifUqB3EqRx7q6vj9lw4gWmjRxwzC5Hcd48KrmM5BQN+5eSLszc6vk9z5EUvlzjwxeh9ioYTCCIFVOpva/UT7/oKuXInCW5yQjgEHcNf0qHg+QbBvrJ7qOCKVJHaSTarjhMMsSBEFlG4b/M8TSwql19UiVF5yzdRRRWocKKKKACiiigAooooAKKKKACiiigBLys2X9Jw7qB016afmA3eOorm+yceInBt0G6LDhbc399tdhNcn5ZbI+j4h7EBJDnTvOjr2a6+Vc/W1N4kjs+F2xlmmfD4/cRbYwQhldfs3up/CdR+nhUbDTtG6uhsykEHtFNdoZnhAYfWRaX+8h08SLerUkOlbdNZ11pvnuczVUOmxx+xaOUMsL4dTGR05OeCfdzraReyzC/jSTC7TdI5Igei4sR1dZHeNKgodQBx4VIOBa+vRPVvb+UajxtVkpxit2V11TseILJptfwrZhMK8ptGjN2gaDvbcPGmGG2WAQZLqBvLW9jp703RkICKzMg3RqS9z19VuwDyrJZrktorJvh4bPmbwK8LsgfbfMfuRDP4GQ9EetTpY/o63HNQ+POSfzEb+61WXCbFlkACjm0/KAf0FOdn8koIznZQ7/ebpHzbd4VnT1F3OyLYy01D4y/v/AAUHZ2zZ8UQVjYg/5spJ07Ade6rlsfkgsfSkOZus+lhe3jVrSMLuAFZtVsdFD+rcqv8AEbLNo7I04PCrECEAFzc9p6zW+iitiSSwjntt7sKKKKkgKKKKACiiigAooooAKKKKACiiigAooooAKKKKACiiigAqucu9kfScK1hd4+mvbYdIeI9bVY6wRSyipLDLKrHXNTjyjjGztoxtEFlvmGgNrkqf01v3mliLEWJcvlubKoANr6ZmbjbqFXjafIUpPzkWsRbMUG8X3gdn61Fw3IR5JS25L/avfs041zIxurbjHJ352aG745v64/YQjaaItoIgn4rksf4t/r11s2dgpsSbQowH3gLDzNh5XromB5HYdDmdecb8W4dw3VYI4wugAHcKtjpG95szT8SqrXTTH7lG2XyC3Gdiey+b3HyFW3A7Ihh+BBfrtc1PorVCiEOEc23VW2/MzFqzRRVxnCiiigAooooAKKKKACiiigAooooAKKKKACiiigAooooAKKKKACiiigAooooAKKKKACsCs0UAFFFFABRRRQAUUUUAFFFFABRRRQAUUUUAFFFFABRRRQAUUVmgD//Z"/>
          <p:cNvSpPr>
            <a:spLocks noChangeAspect="1" noChangeArrowheads="1"/>
          </p:cNvSpPr>
          <p:nvPr/>
        </p:nvSpPr>
        <p:spPr bwMode="auto">
          <a:xfrm>
            <a:off x="155575" y="-1477963"/>
            <a:ext cx="3810000" cy="30861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8836" name="AutoShape 4" descr="data:image/jpeg;base64,/9j/4AAQSkZJRgABAQAAAQABAAD/2wCEAAkGBxQQEhQUEhQVFhUXGRgWGBQXFBgUGhwVFhUYFxcYGBwYHCggGhomHRcYIjEhJSkrLi4uGB8zODMsNygtLiwBCgoKDg0OGxAQGy8mICQsLCwtLCw0LC8sLCwsLCwsLCwsLCwsLi8sLCwsLCwsLCwsLCwsLCwsLCwsLCwsLCwsLP/AABEIAMoA+gMBIgACEQEDEQH/xAAcAAACAgMBAQAAAAAAAAAAAAAABQQGAQMHAgj/xABCEAACAQIDAwoCBwYGAgMAAAABAgMAEQQSIQUxQQYTIlFhcYGRobEywRQjQlJictEHM4KS4fAVQ3OisvFT0hYkw//EABoBAAIDAQEAAAAAAAAAAAAAAAACAQMEBQb/xAAwEQACAgEDAgQEBQUBAAAAAAAAAQIDEQQhMRJBBRMUUSIyYZEVgbHB4UJxodHwM//aAAwDAQACEQMRAD8A7hRRRQAUUUUAFFFFABRRRQAUUVqxM4jVnbQKCT3CgDbRVDx/KTEy64chF6lUM3iWBv4CjBcr5k0mCk9ZXKfTT0qvzY5E60Xyiq7hOVKPvX+VgfQ2qfHt6E72K/mUgee71p+pEqSYzorTh8Skgujqw/Cwb2NbqkYKKKKACiiigAooooAKKKKACiiigAooooAKKKKACiiigDNYoooAzRasUUAFZrFFABRRRQAUh5XyEwiMfbOvYi6sfPKPGn1UflhtQc4yLvVQvdfpH3HlSWNJCzeEVuQhIMQw1JPNqO1uj7XqvPtOZDZZGt1E5hp2Gm+0GyQRr9pyZD4dFfmfGl0mGUYPnmHTefIh/AiEt/uI8qimK6ctEJYRiLbrD4o42/hKHzS1S4dvxnesiflfOPXKaR4XDmWRI13swUfxG16k4rZ9keVD9WJDGtz0jxB8retWOqJGEx5htpRE3SZQfxq0Z89R61YtnbZxHCQED8QYeBua5vFhyVZgCQtsx4DMbDzNaLnNoSPT2pfKa4YdJ2NOUsq/EqnvuPVd3lUiPlgg/eROO1CJB6WPpXI4NqzJoJGI6nOf/nepS8om+0iN3XQ+YNvSocZrgPi9zs+D25BL8Ei3+6eifJrGmAN64rg9tpI2XI6mzNe6uoCqTqeiRutu3kVa+RG13Mgj15s6ZSb2JBII6tB60vW08MlSecM6BRRRVo4UUUUAFFFYLW30AZrNRjjogbGRL6C2db3O7jUi9BLTQUUUUEBWbViigAoooNAGDUR9pxgkZgSNDbXXwrVtnE5EsN7e3GqjtTEphYzM994FhvYk20vp1nwNc3U62ULFXWssuhWmssu0eOjbcw8dPepINcxwnLLDNvcr+ZT7jSm+E2sj/upFP5X/AEqta6+H/pX9ifKT4Zd6KrcW1HH2r+tSY9tHioPdp+tXQ8SpfOUK6ZIcTyhFZjuUEnuAua5PKrTSAnfK2Y9zNf2q38qOUC/RpFUEMwC7rixIzbuy48aq4xapnluLrGXA6ibKvq3pVzsjavheUZ7E84K5yhxYeV7fCvQW33U6I+dNdo7NLRYSC4VY42nmcjReda9z1m1wBvOlVH6UGIDAkXBNjw4gdtWLlFylOKGVFKR3uRpdiAAua33RuHbWuKwsEsaPg4olTExLlRMOxUn4mlfoqXtx6RpfjdmzHBYVY43cHNI2VS1ifhvlG/U+VbMdiy2zoIxvZwlrjcrEjj128q1cr5GixEccbMDHEiXViuuptpbgRTAaMWjQYJEIKvNIXYEEEJGMqqRbTXWpuzNiouHlaT988TOq/cQag9hJA7beNMcVgxNjFWYkxYaFGkJNxm+LpX33v3nLWjCzJNiMVMJedvEx+Blyi1lXpa7hw+dAFZwIwzL9c8yNxKorra+nEHd31LxGxMNe300KxCtaSBxoyhluykgaEVB2Ls/n5oozuJGY/hGregNRts4rnp5H3BmNvyjRR5AUN4JjFyaSGGxIOjIRqWKxJbjdgzeFlXzq3cjI1jxhMjKqxoTckKMxso38bNVCw2awVSw1uACd/Xpx3eVTjs9uojtY28risLn1SykdT8K6cOc0jsOL5YYKL4sQnct5D/sBpViP2k4RfgEsncmX/mRXOI9lqR0nUcPjHra9vG1YkwcC6c5mP4d3nb2vTqVj7DPT6OHM8l1xH7Tv/Hh/F5Pkq0rxP7Q8Y/wLEg7FLHzY29KrXPIgOVU7LsXJPcLVqfab8AB3AU/RY+4nm6SHEcjqflPj5P8AOcflGT2tS6YTSH62Rjf7zk+5pW2NlJ+Mjxt7VjEo+RXa5ViwGvFMt/8AktHkN8sPXwj8kBmcMQDZgVG+xF94G46+lXr9nPKJmb6NKxOhyE6m671v3a+Brn2yBllQMRlcWvvHS3DdvvYVOilbCYiN1+yyt4A6jxFxUOPlsaFnqoNNb9jugNZrXBKHVWXVWAYHsIuK2VccsKKKKACsE1moW1Z8qHrOn61XbYq4Ob7ExWXgTYyTnZC3DcO4cfGucftG2rnlWFTpGLt+dv0FvM1fMTiBFGztoAL/ACHuK45jJjNIxHSeRydN92bcB41x/Cq3dbLUT/IvufTFRRHMDZA9iFLFQetgAT6Eedag1PNswO8seEhu/MJkNjoZbl53udAoJtcmwCCsf4Gq4owu91iXPO6iyqqgM+U31GqqDpdjXoDKR49q4mG1pJFuLgEkix3EBuFNMHy1xCaHI3etj/tsKhxoJxicVKLIoyooNvrWGWFB+FFsT2KOulmCwwkLXOVUUszWvYXsB3liAB21VOiufzRQynJcMfbR5dgvHziZFuQx0ZdbancRqN9WLD9MZsgZWG8C4K8LHUEVz+HYL4xWChcq2zOzqirfddmIHCsLyHxeHiefC4tCqauMPiCxUdbBbAjuvVPpIx2hsEn17su2K2RC56MIB61JX0Bt6VGPJjqJHeRVOwu39pxf5qyjqdFPqAD61euSO18Zi1ZngRQptmDnU6kgBl7uPEUk5OldUnsKq5PZMgPyWlGqi5HUwP8AWl+Iwc8ZzOHuLHMQb6bjfwFdBx2NGHAacZbmwNjv/hv/AGDWItqRSDoSp4kH+tWU6hWQ647r3IlGcXho5zisa8rMzszMx6Rvv6r2plsLGRxQ4rMwDtHkRddS1wbW6qt+Jwccg6SRnq6Kn+tKsRyaQ6hP5H+T3WrfNQvVjkUcnZliXEPmAcQsqfmYW07d1VXaUxiyG2mYA9xNj71cJ+TQvpIyf6kZt/Mp+VRP/jTtIgfIyZgSyPm0BudDY8Oqpc4tDwnhpohbNnKEEbwfSt2JGVmFza549v8A1UGPoMVOtiRfrAJXdw3Ux2gpZUbhlse9dKzaZ/E0drxGKsqjbEjZGZWZVJVbZjbQZjYXPC5r1h8KzhyNyAM2u4XC37dSKm8m3BlMLmyzoYSepmIMbeDhfM1v5PplxHNOcvOrJhmv95lKDycL41tOII+b6tfCpOysCMQ5juQ5Dc3e1jIOlkbquAw77U5wWLkwuDmC9FzMsZcCziwLOCd9uiB51r2TjPpciRzG0hP1WJFg6yDVA5HxqSANdQakCuLEQbEW149fEU6w2G53AzfeglWW34HXI3qqnwqXyrwOe2IRbc4ckqD7GJXRx2A7x/WrJg9lxfSZ1h0Qo+Gnj6nsCkg/CwDdxNQ2Tg5vc5RbeDp7/KrBI3PxK+8i9/PUe1IWiKgjqNvK4PdrTXk3Po8Z3bx4j+ntSWxyjRpbOixHTv2c7R53ChD8URyfwHVPmP4atdct5A4wQYvKT0ZQU7Mwuy/MeNdSvVcHlD6qHTY/ruFFFFOZjBNV/auJzyZeA/s/32U5x8pSNiN/66VVYTqWN+u3dwFcXxe19KrX9/8ARooj3Kr+0TaVlSBSdem3b90e58qrfJCBVlfEO6xpApIZtfrXBVLDexFy1hvIFeeUEGJaaSSWJxmYkaXAHAXGmgt5UhZf7/7rpaKEK6VCLz/YosbcssaS7UU2ggBSFnXnCxvJNdhcytwH4B0R276d8vSsU0saay4iTnHKjURgBY4h13IzkdeWqjE+VlawOUg2O42N9eymsW282MOLmTM184QaDOFsl+wWB8K1iDza2xogkeFTGwoYtZEmJjvM4uWvYgWBAtc2t314TktIsccIkgJmfPIyyZrRxg5CvFksXYmwAOXfVbwMf0icc69gzFpHJtp8TnXja9vCn+xcWcRLjGQWkeExwR6DoaKEUkixCBR20AJ9s41JHywrlhjGWNb3uAdXY8WY6k9VhwqbycmMUWKluAOa5oC/xPIwsB12AJrVHyckQZsQRh016UhGY24IgOZj6dta8djVdVhhBWBCWGb4mkOjSPbiQAAOAFqkCMW3V1fk5guYgjTiBdvzN0j5bvCudcmMHzuIQEdFem3ctj6mw8a6kBlW7dp+dcTxezq6al3NOnjhOTKny4xz3XmwhynKc6ZxdlJ01GosP5jVQfaeItpFhb9sLH/9KtPKRLQKx3mS57yH0/vqqvXCiutTp1RBVrskZuvr+IWf4zjVPQSAdirKB5c7asJy42hEelHEw6grL6hqt+z9joEE2KbmoyLqtrsw6wOA9e7fUbEYrBtouFbL97ncrd9rEetM4p8k5FGH/aZwngkT8tnHfqFb1NNoOW2CmW3Ooh4mRXQju6NiewNUfaGw4sgljs8ROUkrZka18rjduvYjQ2pLiNhQk/CPKldaZGF7Hp9qRYmVzCSwW13N7MTobAjS1l/mptCC8LcShzeG4+3rSnC7NEasUFgGXNYcHUgf7lXyptsSXI/S+E6HXgf+qzSh5U0+x29LJXaSVXdEfBOobMyM9twV8nSBuCSATbut31YdvbUdCk8KxpzyiTMI1Lc4DllBZrnRhwtoaqsx5tipO42qf/i6th1iYapIWQ30yOLOvmAfE1uOI0WLaWWeSaIsF+lLDiYGbRecyWZCeF9R3ilOwdhTfS4lkjkRUcOzlSFAS7XzbrdHfeoWNxqywRRm+eIuA3AxNqAeNwR5E1BlxTWtme24qWa3le1AFr2PthJMXOj2MOIkzC+4MrXjbsvYDyrXJtb6PtKaTN0GkIbtW4v4jf4VUjIbVki9qAJe1515+bm2ujMWBtvDdLcd1ifStGAkCyIxvod43jtHXWpYS24GpkGCYWuBbvHzNQ2u40Yyb2Q7XosWXQqQ6997rXYdm4sTRJIu51DeY1HgdK4hNOy5WBBuLHU3v1nTfXSP2ZY4yYd0O6N7DuYXt5386yweJNHT1dblSrGXGiiirzmGueMOpU7iCKqk2y5Y+BI7NfKrfWKzajSQu+YeFjjwUwTEaMNKjYrZ2Hm0eJDfjax8xrV5khVviUHvF6gT7FhbgV7VOWua/CZRea5fqv0LvPi+Uc8xnIbDt8BdD35h66+tJcRyDlHwSo3YQUPzFdIxWzgnw4pB2Ske4I9qTYza8UP7ybDntTEIT4K2pp4x8QqW3xf5Ibpfc53i+TGJj+KFiOtbOP8AbSt4SpswIPUdDeus4Db2Hm/dzK3cQT6VOlVJRZ0SQdoVveo/FbYbWV/t+pHkJ8M4yVO8+tboxpurqOI5O4Vr3hC/lJX2NqUYnkfC37qRkPUwDD5Vpr8WplymhHRJcByEwOVGkIsWNh+VT+t/KrLjzqifeYE/lXpH5DxrxgIliRUF7AADt03+fvSuHG87jJrMCI1RFH4gXMpHiVHhWTSRer1ynjZb/wChr35dWCByttzI42kHb9l6qJbNVt5Wx2iP501/hf8AWqeLHrr0VnzsyQ+VFg5RO2IZZ7kxsqqBf4GCjNHbhqCe0Gk/NCsNpTTY+yzOC7tzcSnpOfZe3WqxzdyejJjxisPq+YZiep0IMZ7/AIqU3B0NM9s7aXmvo+GGSG92Y/E57T1UjQG476AHvJ7CiTnkI3qvoTb3quuGjJB4fL+yKs3JJ7Tt2p7EVE5a7LIlUre0pC33gMzWsbd979ppNRW505XY2eHamNF/x8NHjZeCVlWVwCxHEXsOBHad96Y/QIpNHK9gZfn/AFqQIcoCru0A7tw9Kr+0Zru1iRbo6HgN3zrBVGdj5MlsuucpL3J+J5L2F0vb8JzDyOtK32WV4lj1WC+9ScJtN03MD2MPn/1TGLbwbSSO/cQfQm/vWjpuiuRYtxeeRAyhd6EdrEn2sK2wyqdyjyB/WrFFNh5DYEKeokr7itr7JUHOqqe9Qw+dVOU+50atbVFfFX9v5EK5joq6nhx8t9SF2Ni3/dwOe3Jb1awq67L5Q8yLNh4rdcYyHxBvfzFPsJyswz72MZ/GLDzF19aEoy5kW/imPlivzKBhOQWLlHTCxjf0nBPkt/eujcmtiLgoREpub5mbdmYgAnusAPCmUEyuLowYdYII9K91ohXGO6M1+ssuWJceyM0UUVYZTxK+UEncASe4Vyvb/LSaRyEcxp9lVNjbrYjW/ZXTtpD6mX8j/wDE1wmNPrcp45Tbfu3kXrdoq4yy5djLqZNYSJ+IxeIbfJL3NnrQ8bDUte/G2vbxvUTHyfWydedur7xqFLJpxv8A3103qmuEg9Ovcaoyt9q38A/Wh1QkAsT/AA1Gx+z+ZhglL3MwZrW3ZWsNb61CgDOwVAWZjYAC5JO4AcTS+rkSqIonz7Pwz/EB3kW9lJqSvNRgc3iZV7ELMPJyBWjDbFd4hLnhRCxS8kgj1Gp37+4a6bq8Y3Z4QLkmjlY3LLHmawAuTcgXG/Wqp2uezSLI1qPAyi5StFrzk0g/0o1PpL8qyv7SCjdLDzZeuyMfGzCofJTC89ioVOozZiOxAX+XrXvlRMDi5sqqoDZbKLDo6E6cb1gt0VFnMTRG6a7jGPlY+NLJBHJGMpJkfKNzDRFFyd5323VD2PePFpqfit35jlPvWNgSWcDr0t2WrbNZcQrW3OPcH5V0vDqa6YOMEY9VJzkmxtytf6hh1Onsapanu76uvKtTzLG29kPvVNjFuvytVVu0mWV/Kj1f+7VYtruy4DC5T0WvmA6xrY+N6rjSmmkez5ChzNkGXnBmDZLW4uBlB1ta51031WxxS+u/2rKNasNOOIrxDEzt0AzHsW9RKSW7HhXKTxFZHXJeW2Iv+A+4q27WboqOv5a/Oqdg8FNhmWRgt7HoluBFrm27+lP02mMS6AA5gvSUXYADebgVRPW1+W4xe5bd4dqIx8xx2PeKfIpbcVHkTx9aU4SJVwk8rAEsY4gSL2zOXe3blQedTNuv9ST1uFtf8LEnw0860YvDO2GwmGQXeUvMwt1nKhJtoMouTU6eOImWKKsXqRtHCmBzGxBZbZgLmzFQSu7eL2PbVih5PpBjBds8UUa4hn0sbC9u4toOw1GlY/QZpWF3xE41O+yEyG3izVpGK9nJHWBv4gX08K2YfGPGegzL3MfY6U7iwRXAoo/eYudQv+nHcA/zk1v23DgIp5IjFMuW3TicMLlQfhfv66VpPkggwcpZB8apIO4ofSpsO3IX+JWQ9ouPAi9JNpYaIFfo8jSKQSwZCrKR16Wt21CFVyogyMIvOFYE5oZBfrVirehp5BtnFxAHOHHU66+YsfWuXrIRxP8AWrVsnGy5SGNwBuOupuLa93XxrPOl1rMWGMHSeTXKFcYraZZF+JOw7iOyndc45BQscWX3ARsG8WWw87Hwro1XQk3HLHTyjRj1vFIPwN/xNcOwgzSx306PzNdzxn7t/wArexriGYLLEd2pv410tFxIzansSdkIGxksZAs6YhNeDFHII8RVaGEdozKFYopCs9tAzXsP77OsVZtlPl2mnbMw8GzA+9S4Qkbps9vgljYueqaW0kR71yIPGsr5L1wZwTDLsksAek41F9C2XXzpRsmARbURBuXEWA7MxtTDGBoxstGFmUm46jzq3rdP9GXam+ZpTMnBFjDHLvJJZhr2UpJA2goGz2H3MW4/2sKi8jXH0pFKg5wy36ro1/MXGvXT2LGNh4NoOuW64k5cy5hdnF9D2GkPJfEF8dC7WzFyTbTUqaAHvJXZhw20TG1jaNmVusGwB794qr7VY/SJv9R/+Zq+bE2sJMRJFJbPE8gR76mMuwt4Ar5VSNuRgYqf/UY+Zv8AOpQBsifLIveP0p3tKyNmIvcMOrW2h76rkYyt3GrNtogAG3H3Fa9NzgouNnKLElsO3URGR17x+tU3Pbfa1Wd5laNcxFig0IBGnHf2VDhWBjZYxI/VYlR3208LjurFq9RXXJvOfojZpdJdZFYWF7vgQ3ZjZASeNh7nhW0xtYAmw+7e/wDSrGmyHk0ZhGB9lFsB5WA76ysWFgC3Jla+5bHxz7t/beud6qdm1aOmtLpqN7ZZfshVsvBLmGdGe+6yk6+O+naRzBSQEhTdeRgvkOJ7gajzbccMObAQcCOkw/iI9gKXJG82dukxUFma9yFuBck67zRHSTsebGRPxGMNqo4JcskdxzjvJr0st4xbiQWuzadi0xyLBKywiwUjXfdSAQe0EHxqvim2GYvHcfHENe2G+h7cjE/wsOqk1ejjGPVD8y3ReITss6LXs/sY225keKFPtG/H4nbL46Aa015YY1MOTFF+9kVYrjekCiwUW4sbk1owjXXnlVWkgOaxubqBfS2t9N9VmCVpsQHkN2LBje5vqNPlWzSWdde/K2ZzdZR5NriuC58rgsCBNTzxiSymzczAijKDbeSfUVo23sqF+awyYgI0YsI5FIJaQ31YdHN3V52i/wBM2okZHQiOoNty9NtO2wFRdgv9K2i8zfAheTf9lRlT5HwrUZRtHhQ+PhhXVMJCNPx2tfzKnwqncoMLKkzmdCjOS1jbdfSx49VPYJyMJi8Sb5p5CgPHL/bHyqtRB8RJHGzu12CgMxawZgDa+6pRBYMftaXCRwQxlU+qWRyEUElySL6a6WGu+vey9mRzYqN7DIIUnlS2gkI3W3AEkNbqqVtwwkzTCIySRMsRV2+rWwIRgqjpLdToTvr1siB/omImzxmTE9EMzqgsLqRdrAEXbQdQqAK7i9pJKxYwJdmJDIzoxzEnXpEE69VPNlxhYjpYMc2+5AGgHkL+NVvEYJ4Hyta6gNoyuCOBBBse4VaVNk14KF8bAE+lZtS9kiJFu5AYe0cj9bZR4DX3q10s5NQZMNGOsZj3trTOngsRQ64NWK+B/wAp9jXAxiOcKtu427/+675ifgb8p9q4BhY8u/ettK6Oh7mbU9hjgcdzOMWQsVGbpWP2GGo03ilG1seZMVJMp3yEofwqeh6Bal7ZhzTMFBO7cL/ZWo3+GycFJ9PeqHCWXsWqSxyPOUG2458RhHRlIXKz2zdFmkBINwN1v+qj7UnRdq84GBTnYmzA3FrJfXs1pamy2OlgP4h7Xrd/g54sg7yfkKjyp+weZH3G+Jx2H/8AuwySFVebnFdE5y9iDoLgcOulCYiKCeKSAyMFILZ1VTodQACd4vvrYmx0G+Ve4XPyFbk2VEN8l/AfrTKmfsHmR9wk2uPphxMasAWLBSRfVcpuR3moe08Xz8rSZcubhv4cdNTU6WCFf8w9wsP1qK0iX3E9pJ/9RTLTWPsL50TUq23+1M8bjg4yHQggnfoLHX1qI8ygfAPEk7u80YbFBxYoNbDgOy2m81pp08o5cimdqlwMMFgMMIklnkHSGi3JOhtoignh3VJPKGOIWw0IH4nAA8FX5mkJwhLsinOyrmYC2gUElT2qoua1A1xp6Op2yk99/wAjqvW3SrUW+FgYYzaEk5+sYt1L9nwUaX7bVFz6i+7iezj6U6w3RiixkAAeBgkqjS4Hwvb8SnKe3xrRynwCxyc5HrDMM8ZG4X3r2EH3rRFJbIzNt8hjtlZFlAJLwv0x1xOAUkHVbj+YV55MYsxzqg+GUiN1IJBDaC9iOv3qcca3MxYuMDPF9RMpHRZLWGYcQRoe/sr1sbD4aWXPFzyyIOdSA5MrMnSyB99rjcRe1SQVuZMjsv3WK+RtUjAYxoZFddSp+HgynRlPeLjvt1VHdizFjvJJPDUm5r0aiUVJYYJ4eUWiMLh5kdDeGUAqfwNw8KX4/YRikJjbLfdccDrYEbq04XEl4eb+4TIB+G3T8dc381PecMkAe2Z0BGm8kDd3kWOtcZOensa/76HZvXqdOrFytinz7OxEZz2f86m577jXzrRg8e8IcIcucZW3bursqyy4nm9JFkjO7poY9ewkWNZYRyfEFb8yg+orfHU9pI4fVjkW4PlABCkE0CyxLr8TI1zfUEcdTWeT5jOLDjMsUeaUZyL2UdEE33gkeVbp9ho2q3XuOYeR19agYnYzruIYeR9avjbFjJol7Kn52LHFjbMFbxEhbhUrlIDFFhoTYdAsRu6WnHdvLUmwuJkwwlXILSoUOYHS+5lI4ipmB5R4iJcufOv3JF5wa7+31qzPsSRtj4fPIqkHVh5A3PoDVwmizEIu92A9bVX+TgvIWtbfoNw03C/fVu5Px87i4+pbv4LcD1IrDe+qxIR84L7GgUADcBbyr1RRWotMML1x/lHyNnw8rGIGSJibZdSAdcrd269dhrBFW1XSqeYiTrU1ucJOxMQTfmZbnXRTW9eTGKf/ACZPGw9zXbwKKveus9kVemj7s4zByHxR/wAth3sKlx/s+xR3hB3u3/rXXKKR6y36fYb08Dl8H7OpuLoPM/Opqfs3J+KYdwX9Sa6HRSvU2vuSqYLsUSL9m0Q3u3+3/wBK3ycgY1VsrMzAHKpIUE8BcDTyq6UUjvsf9TGVcPY+fcTt/m5Cv0QXH3pZSbcfhK61D5RbTxQmMcaRxIwDJMisXMTr9lnZsp3gkWOlXz9oOxxFNzoGj9Ld/MPPX+PspbJhBPggd74ckj/SbUjw39wrmQ1Vqt6LG32O3qdLQ9LG6mKT7la5PE4Qo6/EhB7+sHsIuPGmnKHCLHLmj/dSgSxdivqV71Nx4VCY012YPpMD4fe6Eyw9v/kj8QLgdYrpnFJ/J9Po3NSMc0My5ZlI+EM7IpPWpKnXtPZTDBYYKZsFIgk5s89ArkgMOA01trr3mlAxnNQYWQjMhEsMicGQNfKe3Umm23QObgxeHOYxWueLR9vWRuPeagkVbP287y83NlETgxGMLlVMx3gC249ZqBMj4HE6fFG1weteHgRp4mpPKvDJzizxkZJhnsDubTN57++9eNp7QSeGItfnk6DHrUbj/fWakU3cpcEucTxD6qYZwOpj8a6btTfz6qTAivb4xygjzHIDcLwBO+tIW/jQBsw2IMbhl3g3Hf8Ap8ias0U4iYSILwyjd1EfZ7CDcd1JU2LJlLOObUfabS4/CN5PhrTnZBhSJkLu19SrrYA9gGtt3HW1cnxGdeM53Ot4fG2OW45i+ToPJ3HJiYADZioykHXThfy9K14rklhJNeaCHrjJT209Kr/IFWM8uhAVbHSwuSCuncCavgrTp311JyMusqVdziinYzkQd8MtvwuL+o3Unxew8TF8cZYdcf1npo3pXSqLU7pj2MjijkYdFJDCxH2TofEGtMuBifUqB3EqRx7q6vj9lw4gWmjRxwzC5Hcd48KrmM5BQN+5eSLszc6vk9z5EUvlzjwxeh9ioYTCCIFVOpva/UT7/oKuXInCW5yQjgEHcNf0qHg+QbBvrJ7qOCKVJHaSTarjhMMsSBEFlG4b/M8TSwql19UiVF5yzdRRRWocKKKKACiiigAooooAKKKKACiiigBLys2X9Jw7qB016afmA3eOorm+yceInBt0G6LDhbc399tdhNcn5ZbI+j4h7EBJDnTvOjr2a6+Vc/W1N4kjs+F2xlmmfD4/cRbYwQhldfs3up/CdR+nhUbDTtG6uhsykEHtFNdoZnhAYfWRaX+8h08SLerUkOlbdNZ11pvnuczVUOmxx+xaOUMsL4dTGR05OeCfdzraReyzC/jSTC7TdI5Igei4sR1dZHeNKgodQBx4VIOBa+vRPVvb+UajxtVkpxit2V11TseILJptfwrZhMK8ptGjN2gaDvbcPGmGG2WAQZLqBvLW9jp703RkICKzMg3RqS9z19VuwDyrJZrktorJvh4bPmbwK8LsgfbfMfuRDP4GQ9EetTpY/o63HNQ+POSfzEb+61WXCbFlkACjm0/KAf0FOdn8koIznZQ7/ebpHzbd4VnT1F3OyLYy01D4y/v/AAUHZ2zZ8UQVjYg/5spJ07Ade6rlsfkgsfSkOZus+lhe3jVrSMLuAFZtVsdFD+rcqv8AEbLNo7I04PCrECEAFzc9p6zW+iitiSSwjntt7sKKKKkgKKKKACiiigAooooAKKKKACiiigAooooAKKKKACiiigAqucu9kfScK1hd4+mvbYdIeI9bVY6wRSyipLDLKrHXNTjyjjGztoxtEFlvmGgNrkqf01v3mliLEWJcvlubKoANr6ZmbjbqFXjafIUpPzkWsRbMUG8X3gdn61Fw3IR5JS25L/avfs041zIxurbjHJ352aG745v64/YQjaaItoIgn4rksf4t/r11s2dgpsSbQowH3gLDzNh5XromB5HYdDmdecb8W4dw3VYI4wugAHcKtjpG95szT8SqrXTTH7lG2XyC3Gdiey+b3HyFW3A7Ihh+BBfrtc1PorVCiEOEc23VW2/MzFqzRRVxnCiiigAooooAKKKKACiiigAooooAKKKKACiiigAooooAKKKKACiiigAooooAKKKKACsCs0UAFFFFABRRRQAUUUUAFFFFABRRRQAUUUUAFFFFABRRRQAUUVmgD//Z"/>
          <p:cNvSpPr>
            <a:spLocks noChangeAspect="1" noChangeArrowheads="1"/>
          </p:cNvSpPr>
          <p:nvPr/>
        </p:nvSpPr>
        <p:spPr bwMode="auto">
          <a:xfrm>
            <a:off x="155575" y="-1477963"/>
            <a:ext cx="3810000" cy="30861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87816" y="0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WHAT?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7AF017-0EC5-4206-8263-BD3F7AB5CE65}" type="slidenum">
              <a:rPr lang="fr-FR"/>
              <a:pPr/>
              <a:t>9</a:t>
            </a:fld>
            <a:endParaRPr lang="fr-FR" dirty="0"/>
          </a:p>
        </p:txBody>
      </p:sp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noProof="0" dirty="0" smtClean="0"/>
              <a:t>Requirements engineering</a:t>
            </a:r>
            <a:br>
              <a:rPr lang="en-US" b="1" noProof="0" dirty="0" smtClean="0"/>
            </a:br>
            <a:r>
              <a:rPr lang="en-US" b="1" dirty="0" smtClean="0">
                <a:solidFill>
                  <a:schemeClr val="tx2"/>
                </a:solidFill>
              </a:rPr>
              <a:t>Objectives</a:t>
            </a:r>
            <a:endParaRPr lang="en-US" sz="3800" b="1" noProof="0" dirty="0">
              <a:solidFill>
                <a:schemeClr val="tx2"/>
              </a:solidFill>
            </a:endParaRPr>
          </a:p>
        </p:txBody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2063750"/>
            <a:ext cx="8577263" cy="1238250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 smtClean="0"/>
              <a:t>Find out the needs</a:t>
            </a:r>
            <a:r>
              <a:rPr lang="en-US" sz="2800" dirty="0"/>
              <a:t> and </a:t>
            </a:r>
            <a:r>
              <a:rPr lang="en-US" sz="2800" dirty="0" smtClean="0"/>
              <a:t>constraints</a:t>
            </a:r>
            <a:r>
              <a:rPr lang="en-US" sz="2800" dirty="0"/>
              <a:t> of </a:t>
            </a:r>
            <a:r>
              <a:rPr lang="en-US" sz="2800" dirty="0" smtClean="0"/>
              <a:t>the customers </a:t>
            </a:r>
            <a:r>
              <a:rPr lang="en-US" sz="2800" dirty="0"/>
              <a:t>   </a:t>
            </a:r>
          </a:p>
          <a:p>
            <a:r>
              <a:rPr lang="en-US" sz="2800" dirty="0" smtClean="0"/>
              <a:t>Specify them in a dedicated</a:t>
            </a:r>
            <a:r>
              <a:rPr lang="en-US" sz="2800" dirty="0"/>
              <a:t> document </a:t>
            </a:r>
          </a:p>
        </p:txBody>
      </p:sp>
      <p:sp>
        <p:nvSpPr>
          <p:cNvPr id="1121284" name="AutoShape 4"/>
          <p:cNvSpPr>
            <a:spLocks noChangeArrowheads="1"/>
          </p:cNvSpPr>
          <p:nvPr/>
        </p:nvSpPr>
        <p:spPr bwMode="auto">
          <a:xfrm>
            <a:off x="3922713" y="4510088"/>
            <a:ext cx="1512887" cy="7635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endParaRPr lang="fr-FR">
              <a:latin typeface="Times New Roman" pitchFamily="18" charset="0"/>
            </a:endParaRPr>
          </a:p>
        </p:txBody>
      </p:sp>
      <p:sp>
        <p:nvSpPr>
          <p:cNvPr id="1121285" name="Text Box 5"/>
          <p:cNvSpPr txBox="1">
            <a:spLocks noChangeArrowheads="1"/>
          </p:cNvSpPr>
          <p:nvPr/>
        </p:nvSpPr>
        <p:spPr bwMode="auto">
          <a:xfrm>
            <a:off x="3851920" y="4521314"/>
            <a:ext cx="165301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Requirement</a:t>
            </a:r>
          </a:p>
          <a:p>
            <a:pPr algn="ctr" eaLnBrk="0" hangingPunct="0"/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engineering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1121287" name="Rectangle 7"/>
          <p:cNvSpPr>
            <a:spLocks noChangeArrowheads="1"/>
          </p:cNvSpPr>
          <p:nvPr/>
        </p:nvSpPr>
        <p:spPr bwMode="auto">
          <a:xfrm>
            <a:off x="6084168" y="4581128"/>
            <a:ext cx="1631950" cy="695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 dirty="0" smtClean="0">
                <a:latin typeface="Arial" charset="0"/>
              </a:rPr>
              <a:t>Requirement</a:t>
            </a:r>
          </a:p>
          <a:p>
            <a:pPr algn="ctr" eaLnBrk="0" hangingPunct="0"/>
            <a:r>
              <a:rPr lang="en-US" sz="2000" dirty="0" smtClean="0">
                <a:latin typeface="Arial" charset="0"/>
              </a:rPr>
              <a:t>documents</a:t>
            </a:r>
            <a:endParaRPr lang="en-US" sz="2000" dirty="0">
              <a:latin typeface="Arial" charset="0"/>
            </a:endParaRPr>
          </a:p>
        </p:txBody>
      </p:sp>
      <p:sp>
        <p:nvSpPr>
          <p:cNvPr id="1121288" name="Text Box 8"/>
          <p:cNvSpPr txBox="1">
            <a:spLocks noChangeArrowheads="1"/>
          </p:cNvSpPr>
          <p:nvPr/>
        </p:nvSpPr>
        <p:spPr bwMode="auto">
          <a:xfrm>
            <a:off x="179388" y="5765800"/>
            <a:ext cx="1666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3399"/>
                </a:solidFill>
                <a:latin typeface="Arial" charset="0"/>
              </a:rPr>
              <a:t>Stakeholders</a:t>
            </a:r>
          </a:p>
        </p:txBody>
      </p:sp>
      <p:graphicFrame>
        <p:nvGraphicFramePr>
          <p:cNvPr id="1121289" name="Object 9"/>
          <p:cNvGraphicFramePr>
            <a:graphicFrameLocks noChangeAspect="1"/>
          </p:cNvGraphicFramePr>
          <p:nvPr/>
        </p:nvGraphicFramePr>
        <p:xfrm>
          <a:off x="615950" y="4959350"/>
          <a:ext cx="282575" cy="846138"/>
        </p:xfrm>
        <a:graphic>
          <a:graphicData uri="http://schemas.openxmlformats.org/presentationml/2006/ole">
            <p:oleObj spid="_x0000_s1026" name="Clip" r:id="rId4" imgW="326880" imgH="975240" progId="">
              <p:embed/>
            </p:oleObj>
          </a:graphicData>
        </a:graphic>
      </p:graphicFrame>
      <p:graphicFrame>
        <p:nvGraphicFramePr>
          <p:cNvPr id="1121290" name="Object 10"/>
          <p:cNvGraphicFramePr>
            <a:graphicFrameLocks noChangeAspect="1"/>
          </p:cNvGraphicFramePr>
          <p:nvPr/>
        </p:nvGraphicFramePr>
        <p:xfrm>
          <a:off x="1474788" y="4959350"/>
          <a:ext cx="282575" cy="846138"/>
        </p:xfrm>
        <a:graphic>
          <a:graphicData uri="http://schemas.openxmlformats.org/presentationml/2006/ole">
            <p:oleObj spid="_x0000_s1027" name="Clip" r:id="rId5" imgW="326880" imgH="975240" progId="">
              <p:embed/>
            </p:oleObj>
          </a:graphicData>
        </a:graphic>
      </p:graphicFrame>
      <p:sp>
        <p:nvSpPr>
          <p:cNvPr id="1121291" name="Rectangle 11"/>
          <p:cNvSpPr>
            <a:spLocks noChangeArrowheads="1"/>
          </p:cNvSpPr>
          <p:nvPr/>
        </p:nvSpPr>
        <p:spPr bwMode="auto">
          <a:xfrm>
            <a:off x="466725" y="3717925"/>
            <a:ext cx="1371600" cy="6953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r-FR" sz="2000" dirty="0"/>
              <a:t>Call for </a:t>
            </a:r>
          </a:p>
          <a:p>
            <a:pPr algn="ctr"/>
            <a:r>
              <a:rPr lang="fr-FR" sz="2000" dirty="0"/>
              <a:t>Tenders </a:t>
            </a:r>
          </a:p>
        </p:txBody>
      </p:sp>
      <p:sp>
        <p:nvSpPr>
          <p:cNvPr id="1121297" name="Line 17"/>
          <p:cNvSpPr>
            <a:spLocks noChangeShapeType="1"/>
          </p:cNvSpPr>
          <p:nvPr/>
        </p:nvSpPr>
        <p:spPr bwMode="auto">
          <a:xfrm>
            <a:off x="5436096" y="4941168"/>
            <a:ext cx="669925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21298" name="Line 18"/>
          <p:cNvSpPr>
            <a:spLocks noChangeShapeType="1"/>
          </p:cNvSpPr>
          <p:nvPr/>
        </p:nvSpPr>
        <p:spPr bwMode="auto">
          <a:xfrm>
            <a:off x="2070100" y="4005263"/>
            <a:ext cx="106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21299" name="Line 19"/>
          <p:cNvSpPr>
            <a:spLocks noChangeShapeType="1"/>
          </p:cNvSpPr>
          <p:nvPr/>
        </p:nvSpPr>
        <p:spPr bwMode="auto">
          <a:xfrm>
            <a:off x="2051050" y="5605463"/>
            <a:ext cx="1066800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21300" name="Line 20"/>
          <p:cNvSpPr>
            <a:spLocks noChangeShapeType="1"/>
          </p:cNvSpPr>
          <p:nvPr/>
        </p:nvSpPr>
        <p:spPr bwMode="auto">
          <a:xfrm flipV="1">
            <a:off x="3117850" y="4005263"/>
            <a:ext cx="0" cy="68580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21301" name="Line 21"/>
          <p:cNvSpPr>
            <a:spLocks noChangeShapeType="1"/>
          </p:cNvSpPr>
          <p:nvPr/>
        </p:nvSpPr>
        <p:spPr bwMode="auto">
          <a:xfrm>
            <a:off x="3103563" y="4691063"/>
            <a:ext cx="700087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21302" name="Line 22"/>
          <p:cNvSpPr>
            <a:spLocks noChangeShapeType="1"/>
          </p:cNvSpPr>
          <p:nvPr/>
        </p:nvSpPr>
        <p:spPr bwMode="auto">
          <a:xfrm>
            <a:off x="3117850" y="5086350"/>
            <a:ext cx="0" cy="53340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21303" name="Line 23"/>
          <p:cNvSpPr>
            <a:spLocks noChangeShapeType="1"/>
          </p:cNvSpPr>
          <p:nvPr/>
        </p:nvSpPr>
        <p:spPr bwMode="auto">
          <a:xfrm>
            <a:off x="3108325" y="5086350"/>
            <a:ext cx="695325" cy="0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fr-FR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644008" y="3501008"/>
          <a:ext cx="282575" cy="846138"/>
        </p:xfrm>
        <a:graphic>
          <a:graphicData uri="http://schemas.openxmlformats.org/presentationml/2006/ole">
            <p:oleObj spid="_x0000_s1028" name="Clip" r:id="rId6" imgW="326880" imgH="975240" progId="">
              <p:embed/>
            </p:oleObj>
          </a:graphicData>
        </a:graphic>
      </p:graphicFrame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04048" y="3861048"/>
            <a:ext cx="11544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3399"/>
                </a:solidFill>
                <a:latin typeface="Arial" charset="0"/>
              </a:rPr>
              <a:t>Analysts</a:t>
            </a:r>
            <a:endParaRPr lang="en-US" sz="2000" dirty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87816" y="0"/>
            <a:ext cx="1656184" cy="756664"/>
          </a:xfrm>
          <a:prstGeom prst="wedgeRectCallout">
            <a:avLst>
              <a:gd name="adj1" fmla="val 51507"/>
              <a:gd name="adj2" fmla="val 767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WHAT?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1379</Words>
  <Application>Microsoft Office PowerPoint</Application>
  <PresentationFormat>Affichage à l'écran (4:3)</PresentationFormat>
  <Paragraphs>494</Paragraphs>
  <Slides>55</Slides>
  <Notes>24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7" baseType="lpstr">
      <vt:lpstr>Thème Office</vt:lpstr>
      <vt:lpstr>Clip</vt:lpstr>
      <vt:lpstr>GL - 2 Requirements engineering</vt:lpstr>
      <vt:lpstr>Schedule</vt:lpstr>
      <vt:lpstr>Diapositive 3</vt:lpstr>
      <vt:lpstr>Who is concerned  by requirement engineering?</vt:lpstr>
      <vt:lpstr>People</vt:lpstr>
      <vt:lpstr>Diapositive 6</vt:lpstr>
      <vt:lpstr> Need to know the requirements to be able to build the program</vt:lpstr>
      <vt:lpstr>Requirements are statements of </vt:lpstr>
      <vt:lpstr>Requirements engineering Objectives</vt:lpstr>
      <vt:lpstr>Requirements engineering Objectives</vt:lpstr>
      <vt:lpstr>Diapositive 11</vt:lpstr>
      <vt:lpstr>Requirements Engineering</vt:lpstr>
      <vt:lpstr>Deciding precisely  what to build is hard</vt:lpstr>
      <vt:lpstr>Deciding precisely what to build…</vt:lpstr>
      <vt:lpstr>Requirements Impact</vt:lpstr>
      <vt:lpstr>Diapositive 16</vt:lpstr>
      <vt:lpstr>How is organized  Requirement engineering?</vt:lpstr>
      <vt:lpstr>Requirement development</vt:lpstr>
      <vt:lpstr>Requirement elicitation</vt:lpstr>
      <vt:lpstr>Requirement elicitation -2 Difficulties</vt:lpstr>
      <vt:lpstr>Requirement elicitation -3  Example of communication problem</vt:lpstr>
      <vt:lpstr>Requirement analysis</vt:lpstr>
      <vt:lpstr>Requirement specification </vt:lpstr>
      <vt:lpstr>Requirement verification</vt:lpstr>
      <vt:lpstr>Diapositive 25</vt:lpstr>
      <vt:lpstr>Requirements  influence   all  the  software  activities</vt:lpstr>
      <vt:lpstr>Requirement and life cycle</vt:lpstr>
      <vt:lpstr>Requirement  evolution and traceability</vt:lpstr>
      <vt:lpstr>Schedule</vt:lpstr>
      <vt:lpstr>Schedule</vt:lpstr>
      <vt:lpstr>Requirement Specification</vt:lpstr>
      <vt:lpstr>What is a requirement?</vt:lpstr>
      <vt:lpstr>Functional requirements</vt:lpstr>
      <vt:lpstr>Functional requirements – Davis, 93</vt:lpstr>
      <vt:lpstr>Objects –  Davis, 93</vt:lpstr>
      <vt:lpstr>Functions – Davis, 93</vt:lpstr>
      <vt:lpstr>State – Davis, 93</vt:lpstr>
      <vt:lpstr>Objects, functions, states</vt:lpstr>
      <vt:lpstr>Capturing functional requirements Example of questions – Pfleeger</vt:lpstr>
      <vt:lpstr>Non-functional requirements Constraints </vt:lpstr>
      <vt:lpstr>Non-functional requirements Constraints </vt:lpstr>
      <vt:lpstr>Non-functional requirements Qualities</vt:lpstr>
      <vt:lpstr>Non-functional requirements Qualities</vt:lpstr>
      <vt:lpstr>Non-functional requirements Qualities</vt:lpstr>
      <vt:lpstr>Non-functional requirements Qualities</vt:lpstr>
      <vt:lpstr>Example</vt:lpstr>
      <vt:lpstr>Performance</vt:lpstr>
      <vt:lpstr>Usability</vt:lpstr>
      <vt:lpstr>Availability  &amp; Reliability</vt:lpstr>
      <vt:lpstr>Security</vt:lpstr>
      <vt:lpstr>Maintenability</vt:lpstr>
      <vt:lpstr>Schedule</vt:lpstr>
      <vt:lpstr>Exercises</vt:lpstr>
      <vt:lpstr>Exercise</vt:lpstr>
      <vt:lpstr>For the final evaluation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- 2 Requirement engineering</dc:title>
  <dc:creator>ldubousq</dc:creator>
  <cp:lastModifiedBy>ldubousq</cp:lastModifiedBy>
  <cp:revision>78</cp:revision>
  <dcterms:created xsi:type="dcterms:W3CDTF">2015-10-11T13:18:59Z</dcterms:created>
  <dcterms:modified xsi:type="dcterms:W3CDTF">2015-10-20T09:21:26Z</dcterms:modified>
</cp:coreProperties>
</file>