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2" r:id="rId2"/>
    <p:sldId id="264" r:id="rId3"/>
    <p:sldId id="283" r:id="rId4"/>
    <p:sldId id="257" r:id="rId5"/>
    <p:sldId id="267" r:id="rId6"/>
    <p:sldId id="260" r:id="rId7"/>
    <p:sldId id="273" r:id="rId8"/>
    <p:sldId id="277" r:id="rId9"/>
    <p:sldId id="288" r:id="rId10"/>
    <p:sldId id="286" r:id="rId11"/>
    <p:sldId id="287" r:id="rId12"/>
    <p:sldId id="280"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FFD700"/>
    <a:srgbClr val="FFFFFF"/>
    <a:srgbClr val="6E5E42"/>
    <a:srgbClr val="8C7853"/>
    <a:srgbClr val="808080"/>
    <a:srgbClr val="D4AF37"/>
    <a:srgbClr val="00BBF9"/>
    <a:srgbClr val="90CD4D"/>
    <a:srgbClr val="F15B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152E0F-8ABA-7E00-00D3-007646B3A533}" v="7" dt="2023-11-03T17:50:25.234"/>
    <p1510:client id="{3BD445BA-A1E8-3942-9EC2-8EADCB01EAB3}" v="563" dt="2023-11-04T16:41:43.566"/>
    <p1510:client id="{8B96FF10-1655-ADB0-AA21-35C961AA8DBF}" v="45" dt="2023-11-03T19:27:17.698"/>
    <p1510:client id="{A8D14779-2014-488D-B2C9-8BF90CEFEE17}" v="648" dt="2023-11-04T13:46:58.736"/>
    <p1510:client id="{EC6F227B-7101-0225-E897-386938A3F189}" v="782" dt="2023-11-04T00:14:04.46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740" autoAdjust="0"/>
  </p:normalViewPr>
  <p:slideViewPr>
    <p:cSldViewPr snapToGrid="0">
      <p:cViewPr varScale="1">
        <p:scale>
          <a:sx n="93" d="100"/>
          <a:sy n="93" d="100"/>
        </p:scale>
        <p:origin x="15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61676-3ED9-48C8-8ED0-9E48194FE569}" type="datetimeFigureOut">
              <a:t>05/11/2023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5A8DBA-8BA8-4581-86BF-86A566B808EB}" type="slidenum">
              <a:t>‹N°›</a:t>
            </a:fld>
            <a:endParaRPr lang="fr-FR"/>
          </a:p>
        </p:txBody>
      </p:sp>
    </p:spTree>
    <p:extLst>
      <p:ext uri="{BB962C8B-B14F-4D97-AF65-F5344CB8AC3E}">
        <p14:creationId xmlns:p14="http://schemas.microsoft.com/office/powerpoint/2010/main" val="1157199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HOME PAGE =&gt; Dans </a:t>
            </a:r>
            <a:r>
              <a:rPr lang="en-US" err="1">
                <a:cs typeface="Calibri"/>
              </a:rPr>
              <a:t>cette</a:t>
            </a:r>
            <a:r>
              <a:rPr lang="en-US">
                <a:cs typeface="Calibri"/>
              </a:rPr>
              <a:t> page, </a:t>
            </a:r>
            <a:r>
              <a:rPr lang="en-US" err="1">
                <a:cs typeface="Calibri"/>
              </a:rPr>
              <a:t>vous</a:t>
            </a:r>
            <a:r>
              <a:rPr lang="en-US">
                <a:cs typeface="Calibri"/>
              </a:rPr>
              <a:t> </a:t>
            </a:r>
            <a:r>
              <a:rPr lang="en-US" err="1">
                <a:cs typeface="Calibri"/>
              </a:rPr>
              <a:t>trouverez</a:t>
            </a:r>
            <a:r>
              <a:rPr lang="en-US">
                <a:cs typeface="Calibri"/>
              </a:rPr>
              <a:t> </a:t>
            </a:r>
            <a:r>
              <a:rPr lang="en-US" err="1">
                <a:cs typeface="Calibri"/>
              </a:rPr>
              <a:t>diverses</a:t>
            </a:r>
            <a:r>
              <a:rPr lang="en-US">
                <a:cs typeface="Calibri"/>
              </a:rPr>
              <a:t> </a:t>
            </a:r>
            <a:r>
              <a:rPr lang="en-US" err="1">
                <a:cs typeface="Calibri"/>
              </a:rPr>
              <a:t>catégories</a:t>
            </a:r>
            <a:r>
              <a:rPr lang="en-US">
                <a:cs typeface="Calibri"/>
              </a:rPr>
              <a:t> de quiz. </a:t>
            </a:r>
            <a:r>
              <a:rPr lang="fr-BE" b="0" i="0" u="none" strike="noStrike">
                <a:solidFill>
                  <a:srgbClr val="374151"/>
                </a:solidFill>
                <a:effectLst/>
                <a:latin typeface="Söhne"/>
              </a:rPr>
              <a:t>De plus, une barre de navigation, un logo situé en haut à gauche, ainsi qu’un </a:t>
            </a:r>
            <a:r>
              <a:rPr lang="fr-BE" b="0" i="0" u="none" strike="noStrike" err="1">
                <a:solidFill>
                  <a:srgbClr val="374151"/>
                </a:solidFill>
                <a:effectLst/>
                <a:latin typeface="Söhne"/>
              </a:rPr>
              <a:t>footer</a:t>
            </a:r>
            <a:r>
              <a:rPr lang="fr-BE" b="0" i="0" u="none" strike="noStrike">
                <a:solidFill>
                  <a:srgbClr val="374151"/>
                </a:solidFill>
                <a:effectLst/>
                <a:latin typeface="Söhne"/>
              </a:rPr>
              <a:t> en bas de la page sont également présents.</a:t>
            </a:r>
            <a:endParaRPr lang="en-US">
              <a:cs typeface="Calibri"/>
            </a:endParaRPr>
          </a:p>
          <a:p>
            <a:endParaRPr lang="en-US">
              <a:cs typeface="Calibri"/>
            </a:endParaRPr>
          </a:p>
        </p:txBody>
      </p:sp>
      <p:sp>
        <p:nvSpPr>
          <p:cNvPr id="4" name="Espace réservé du numéro de diapositive 3"/>
          <p:cNvSpPr>
            <a:spLocks noGrp="1"/>
          </p:cNvSpPr>
          <p:nvPr>
            <p:ph type="sldNum" sz="quarter" idx="5"/>
          </p:nvPr>
        </p:nvSpPr>
        <p:spPr/>
        <p:txBody>
          <a:bodyPr/>
          <a:lstStyle/>
          <a:p>
            <a:fld id="{265A8DBA-8BA8-4581-86BF-86A566B808EB}" type="slidenum">
              <a:t>2</a:t>
            </a:fld>
            <a:endParaRPr lang="fr-FR"/>
          </a:p>
        </p:txBody>
      </p:sp>
    </p:spTree>
    <p:extLst>
      <p:ext uri="{BB962C8B-B14F-4D97-AF65-F5344CB8AC3E}">
        <p14:creationId xmlns:p14="http://schemas.microsoft.com/office/powerpoint/2010/main" val="943299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ABOUT US PAGE =&gt; </a:t>
            </a:r>
            <a:r>
              <a:rPr lang="fr-FR" noProof="0" dirty="0">
                <a:cs typeface="Calibri"/>
              </a:rPr>
              <a:t>Dans cette page, vous trouverez des informations relatives à notre équipe ainsi qu’une brève description du site. </a:t>
            </a:r>
            <a:r>
              <a:rPr lang="fr-FR" b="0" i="0" u="none" strike="noStrike" noProof="0" dirty="0">
                <a:solidFill>
                  <a:srgbClr val="374151"/>
                </a:solidFill>
                <a:effectLst/>
                <a:latin typeface="Söhne"/>
              </a:rPr>
              <a:t>De plus, une barre de navigation, un logo situé en haut à gauche, ainsi qu’un </a:t>
            </a:r>
            <a:r>
              <a:rPr lang="fr-FR" b="0" i="0" u="none" strike="noStrike" noProof="0" dirty="0" err="1">
                <a:solidFill>
                  <a:srgbClr val="374151"/>
                </a:solidFill>
                <a:effectLst/>
                <a:latin typeface="Söhne"/>
              </a:rPr>
              <a:t>footer</a:t>
            </a:r>
            <a:r>
              <a:rPr lang="fr-FR" b="0" i="0" u="none" strike="noStrike" noProof="0" dirty="0">
                <a:solidFill>
                  <a:srgbClr val="374151"/>
                </a:solidFill>
                <a:effectLst/>
                <a:latin typeface="Söhne"/>
              </a:rPr>
              <a:t> en bas de la page sont également présents.</a:t>
            </a:r>
            <a:endParaRPr lang="fr-FR" dirty="0"/>
          </a:p>
        </p:txBody>
      </p:sp>
      <p:sp>
        <p:nvSpPr>
          <p:cNvPr id="4" name="Espace réservé du numéro de diapositive 3"/>
          <p:cNvSpPr>
            <a:spLocks noGrp="1"/>
          </p:cNvSpPr>
          <p:nvPr>
            <p:ph type="sldNum" sz="quarter" idx="5"/>
          </p:nvPr>
        </p:nvSpPr>
        <p:spPr/>
        <p:txBody>
          <a:bodyPr/>
          <a:lstStyle/>
          <a:p>
            <a:fld id="{265A8DBA-8BA8-4581-86BF-86A566B808EB}" type="slidenum">
              <a:rPr lang="fr-BE" smtClean="0"/>
              <a:t>11</a:t>
            </a:fld>
            <a:endParaRPr lang="fr-BE"/>
          </a:p>
        </p:txBody>
      </p:sp>
    </p:spTree>
    <p:extLst>
      <p:ext uri="{BB962C8B-B14F-4D97-AF65-F5344CB8AC3E}">
        <p14:creationId xmlns:p14="http://schemas.microsoft.com/office/powerpoint/2010/main" val="4168293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USER’S SPACE PAGE =&gt; Dans cette page, vous trouverez les informations relatives à l’utilisateur (connecté uniquement) ainsi que les badges qu’il aura accumulés. </a:t>
            </a:r>
            <a:r>
              <a:rPr lang="fr-BE" b="0" i="0" u="none" strike="noStrike">
                <a:solidFill>
                  <a:srgbClr val="374151"/>
                </a:solidFill>
                <a:effectLst/>
                <a:latin typeface="Söhne"/>
              </a:rPr>
              <a:t>De plus, une barre de navigation, un logo situé en haut à gauche, ainsi qu’un </a:t>
            </a:r>
            <a:r>
              <a:rPr lang="fr-BE" b="0" i="0" u="none" strike="noStrike" err="1">
                <a:solidFill>
                  <a:srgbClr val="374151"/>
                </a:solidFill>
                <a:effectLst/>
                <a:latin typeface="Söhne"/>
              </a:rPr>
              <a:t>footer</a:t>
            </a:r>
            <a:r>
              <a:rPr lang="fr-BE" b="0" i="0" u="none" strike="noStrike">
                <a:solidFill>
                  <a:srgbClr val="374151"/>
                </a:solidFill>
                <a:effectLst/>
                <a:latin typeface="Söhne"/>
              </a:rPr>
              <a:t> en bas de la page sont également présents.</a:t>
            </a:r>
          </a:p>
          <a:p>
            <a:endParaRPr lang="fr-BE" b="0" i="0" u="none" strike="noStrike">
              <a:solidFill>
                <a:srgbClr val="374151"/>
              </a:solidFill>
              <a:effectLst/>
              <a:latin typeface="Söhne"/>
            </a:endParaRPr>
          </a:p>
        </p:txBody>
      </p:sp>
      <p:sp>
        <p:nvSpPr>
          <p:cNvPr id="4" name="Espace réservé du numéro de diapositive 3"/>
          <p:cNvSpPr>
            <a:spLocks noGrp="1"/>
          </p:cNvSpPr>
          <p:nvPr>
            <p:ph type="sldNum" sz="quarter" idx="5"/>
          </p:nvPr>
        </p:nvSpPr>
        <p:spPr/>
        <p:txBody>
          <a:bodyPr/>
          <a:lstStyle/>
          <a:p>
            <a:fld id="{265A8DBA-8BA8-4581-86BF-86A566B808EB}" type="slidenum">
              <a:rPr lang="fr-BE" smtClean="0"/>
              <a:t>12</a:t>
            </a:fld>
            <a:endParaRPr lang="fr-BE"/>
          </a:p>
        </p:txBody>
      </p:sp>
    </p:spTree>
    <p:extLst>
      <p:ext uri="{BB962C8B-B14F-4D97-AF65-F5344CB8AC3E}">
        <p14:creationId xmlns:p14="http://schemas.microsoft.com/office/powerpoint/2010/main" val="3048632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0">
                <a:cs typeface="Calibri"/>
              </a:rPr>
              <a:t>HOME PAGE =&gt; Dans cette page, vous trouverez diverses catégories de quiz. </a:t>
            </a:r>
            <a:r>
              <a:rPr lang="fr-FR" b="0" i="0" u="none" strike="noStrike" noProof="0">
                <a:solidFill>
                  <a:srgbClr val="374151"/>
                </a:solidFill>
                <a:effectLst/>
                <a:latin typeface="Söhne"/>
              </a:rPr>
              <a:t>De plus, une barre de navigation, un logo situé en haut à gauche, ainsi qu’un footer en bas de la page sont également présents.</a:t>
            </a:r>
            <a:endParaRPr lang="fr-FR" noProof="0">
              <a:cs typeface="Calibri"/>
            </a:endParaRPr>
          </a:p>
        </p:txBody>
      </p:sp>
      <p:sp>
        <p:nvSpPr>
          <p:cNvPr id="4" name="Espace réservé du numéro de diapositive 3"/>
          <p:cNvSpPr>
            <a:spLocks noGrp="1"/>
          </p:cNvSpPr>
          <p:nvPr>
            <p:ph type="sldNum" sz="quarter" idx="5"/>
          </p:nvPr>
        </p:nvSpPr>
        <p:spPr/>
        <p:txBody>
          <a:bodyPr/>
          <a:lstStyle/>
          <a:p>
            <a:fld id="{265A8DBA-8BA8-4581-86BF-86A566B808EB}" type="slidenum">
              <a:t>3</a:t>
            </a:fld>
            <a:endParaRPr lang="fr-FR"/>
          </a:p>
        </p:txBody>
      </p:sp>
    </p:spTree>
    <p:extLst>
      <p:ext uri="{BB962C8B-B14F-4D97-AF65-F5344CB8AC3E}">
        <p14:creationId xmlns:p14="http://schemas.microsoft.com/office/powerpoint/2010/main" val="2885659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a:cs typeface="Calibri"/>
              </a:rPr>
              <a:t>LOGIN PAGE =&gt; Dans cette page, vous trouverez un formulaire permettant aux utilisateurs de se connecter grâce à un pseudo. </a:t>
            </a:r>
            <a:r>
              <a:rPr lang="fr-FR" b="0" i="0" u="none" strike="noStrike" noProof="0">
                <a:solidFill>
                  <a:srgbClr val="374151"/>
                </a:solidFill>
                <a:effectLst/>
                <a:latin typeface="Söhne"/>
              </a:rPr>
              <a:t>De plus, une barre de navigation, un logo situé en haut à gauche, ainsi qu’un footer en bas de la page sont également présents.</a:t>
            </a:r>
            <a:endParaRPr lang="fr-FR" noProof="0">
              <a:cs typeface="Calibri"/>
            </a:endParaRPr>
          </a:p>
        </p:txBody>
      </p:sp>
      <p:sp>
        <p:nvSpPr>
          <p:cNvPr id="4" name="Espace réservé du numéro de diapositive 3"/>
          <p:cNvSpPr>
            <a:spLocks noGrp="1"/>
          </p:cNvSpPr>
          <p:nvPr>
            <p:ph type="sldNum" sz="quarter" idx="5"/>
          </p:nvPr>
        </p:nvSpPr>
        <p:spPr/>
        <p:txBody>
          <a:bodyPr/>
          <a:lstStyle/>
          <a:p>
            <a:fld id="{265A8DBA-8BA8-4581-86BF-86A566B808EB}" type="slidenum">
              <a:t>4</a:t>
            </a:fld>
            <a:endParaRPr lang="fr-FR"/>
          </a:p>
        </p:txBody>
      </p:sp>
    </p:spTree>
    <p:extLst>
      <p:ext uri="{BB962C8B-B14F-4D97-AF65-F5344CB8AC3E}">
        <p14:creationId xmlns:p14="http://schemas.microsoft.com/office/powerpoint/2010/main" val="377554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a:t>REGISTER PAGE =&gt; </a:t>
            </a:r>
            <a:r>
              <a:rPr lang="fr-FR" noProof="0">
                <a:cs typeface="Calibri"/>
              </a:rPr>
              <a:t>Dans cette page, vous trouverez un formulaire permettant aux utilisateurs de s’inscrire. </a:t>
            </a:r>
            <a:r>
              <a:rPr lang="fr-FR" b="0" i="0" u="none" strike="noStrike" noProof="0">
                <a:solidFill>
                  <a:srgbClr val="374151"/>
                </a:solidFill>
                <a:effectLst/>
                <a:latin typeface="Söhne"/>
              </a:rPr>
              <a:t>De plus, une barre de navigation, un logo situé en haut à gauche, ainsi qu’un </a:t>
            </a:r>
            <a:r>
              <a:rPr lang="fr-FR" b="0" i="0" u="none" strike="noStrike" noProof="0" err="1">
                <a:solidFill>
                  <a:srgbClr val="374151"/>
                </a:solidFill>
                <a:effectLst/>
                <a:latin typeface="Söhne"/>
              </a:rPr>
              <a:t>footer</a:t>
            </a:r>
            <a:r>
              <a:rPr lang="fr-FR" b="0" i="0" u="none" strike="noStrike" noProof="0">
                <a:solidFill>
                  <a:srgbClr val="374151"/>
                </a:solidFill>
                <a:effectLst/>
                <a:latin typeface="Söhne"/>
              </a:rPr>
              <a:t> en bas de la page sont également présents.</a:t>
            </a:r>
            <a:endParaRPr lang="fr-FR" noProof="0"/>
          </a:p>
        </p:txBody>
      </p:sp>
      <p:sp>
        <p:nvSpPr>
          <p:cNvPr id="4" name="Espace réservé du numéro de diapositive 3"/>
          <p:cNvSpPr>
            <a:spLocks noGrp="1"/>
          </p:cNvSpPr>
          <p:nvPr>
            <p:ph type="sldNum" sz="quarter" idx="5"/>
          </p:nvPr>
        </p:nvSpPr>
        <p:spPr/>
        <p:txBody>
          <a:bodyPr/>
          <a:lstStyle/>
          <a:p>
            <a:fld id="{265A8DBA-8BA8-4581-86BF-86A566B808EB}" type="slidenum">
              <a:rPr lang="fr-BE" smtClean="0"/>
              <a:t>5</a:t>
            </a:fld>
            <a:endParaRPr lang="fr-BE"/>
          </a:p>
        </p:txBody>
      </p:sp>
    </p:spTree>
    <p:extLst>
      <p:ext uri="{BB962C8B-B14F-4D97-AF65-F5344CB8AC3E}">
        <p14:creationId xmlns:p14="http://schemas.microsoft.com/office/powerpoint/2010/main" val="2246767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a:t>CATEGORY PAGE =&gt; </a:t>
            </a:r>
            <a:r>
              <a:rPr lang="fr-FR" noProof="0">
                <a:cs typeface="Calibri"/>
              </a:rPr>
              <a:t>Dans cette page, vous trouverez </a:t>
            </a:r>
            <a:r>
              <a:rPr lang="fr-FR" b="0" i="0" u="none" strike="noStrike" noProof="0">
                <a:solidFill>
                  <a:srgbClr val="374151"/>
                </a:solidFill>
                <a:effectLst/>
                <a:latin typeface="Söhne"/>
              </a:rPr>
              <a:t>une liste contenant tous les quiz créés par les utilisateurs pour cette catégorie</a:t>
            </a:r>
            <a:r>
              <a:rPr lang="fr-FR" b="0" i="0" u="none" strike="noStrike" noProof="0">
                <a:solidFill>
                  <a:srgbClr val="374151"/>
                </a:solidFill>
                <a:effectLst/>
                <a:latin typeface="Söhne"/>
                <a:cs typeface="Calibri"/>
              </a:rPr>
              <a:t>.</a:t>
            </a:r>
            <a:r>
              <a:rPr lang="fr-FR" noProof="0">
                <a:cs typeface="Calibri"/>
              </a:rPr>
              <a:t> </a:t>
            </a:r>
            <a:r>
              <a:rPr lang="fr-FR" b="0" i="0" u="none" strike="noStrike" noProof="0">
                <a:solidFill>
                  <a:srgbClr val="374151"/>
                </a:solidFill>
                <a:effectLst/>
                <a:latin typeface="Söhne"/>
              </a:rPr>
              <a:t>De plus, une barre de navigation, un logo situé en haut à gauche, ainsi qu’un </a:t>
            </a:r>
            <a:r>
              <a:rPr lang="fr-FR" b="0" i="0" u="none" strike="noStrike" noProof="0" err="1">
                <a:solidFill>
                  <a:srgbClr val="374151"/>
                </a:solidFill>
                <a:effectLst/>
                <a:latin typeface="Söhne"/>
              </a:rPr>
              <a:t>footer</a:t>
            </a:r>
            <a:r>
              <a:rPr lang="fr-FR" b="0" i="0" u="none" strike="noStrike" noProof="0">
                <a:solidFill>
                  <a:srgbClr val="374151"/>
                </a:solidFill>
                <a:effectLst/>
                <a:latin typeface="Söhne"/>
              </a:rPr>
              <a:t> en bas de la page sont également présents.</a:t>
            </a:r>
            <a:endParaRPr lang="fr-FR" b="0" i="0" u="none" strike="noStrike" noProof="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u="none" strike="noStrike" noProof="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noProof="0" dirty="0"/>
          </a:p>
        </p:txBody>
      </p:sp>
      <p:sp>
        <p:nvSpPr>
          <p:cNvPr id="4" name="Espace réservé du numéro de diapositive 3"/>
          <p:cNvSpPr>
            <a:spLocks noGrp="1"/>
          </p:cNvSpPr>
          <p:nvPr>
            <p:ph type="sldNum" sz="quarter" idx="5"/>
          </p:nvPr>
        </p:nvSpPr>
        <p:spPr/>
        <p:txBody>
          <a:bodyPr/>
          <a:lstStyle/>
          <a:p>
            <a:fld id="{265A8DBA-8BA8-4581-86BF-86A566B808EB}" type="slidenum">
              <a:rPr lang="fr-BE" smtClean="0"/>
              <a:t>6</a:t>
            </a:fld>
            <a:endParaRPr lang="fr-BE"/>
          </a:p>
        </p:txBody>
      </p:sp>
    </p:spTree>
    <p:extLst>
      <p:ext uri="{BB962C8B-B14F-4D97-AF65-F5344CB8AC3E}">
        <p14:creationId xmlns:p14="http://schemas.microsoft.com/office/powerpoint/2010/main" val="267016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QUIZ PAGE =&gt; Dans cette page, accessible à tous les utilisateurs (connectés ou non), vous trouverez une question accompagnée de plusieurs réponses parmi lesquelles l'utilisateur devra choisir la réponse qui est correcte. De plus, un </a:t>
            </a:r>
            <a:r>
              <a:rPr lang="fr-FR" err="1"/>
              <a:t>timer</a:t>
            </a:r>
            <a:r>
              <a:rPr lang="fr-FR"/>
              <a:t> ainsi qu’un bouton « </a:t>
            </a:r>
            <a:r>
              <a:rPr lang="fr-FR" err="1"/>
              <a:t>next</a:t>
            </a:r>
            <a:r>
              <a:rPr lang="fr-FR"/>
              <a:t> » pour passer à la question suivante et un bouton « back » pour revenir à la question précédente sont également présents. Une barre de navigation, un logo situé en haut à gauche, ainsi qu’un </a:t>
            </a:r>
            <a:r>
              <a:rPr lang="fr-FR" err="1"/>
              <a:t>footer</a:t>
            </a:r>
            <a:r>
              <a:rPr lang="fr-FR"/>
              <a:t> en bas de la page complètent l'interface.</a:t>
            </a:r>
          </a:p>
        </p:txBody>
      </p:sp>
      <p:sp>
        <p:nvSpPr>
          <p:cNvPr id="4" name="Espace réservé du numéro de diapositive 3"/>
          <p:cNvSpPr>
            <a:spLocks noGrp="1"/>
          </p:cNvSpPr>
          <p:nvPr>
            <p:ph type="sldNum" sz="quarter" idx="5"/>
          </p:nvPr>
        </p:nvSpPr>
        <p:spPr/>
        <p:txBody>
          <a:bodyPr/>
          <a:lstStyle/>
          <a:p>
            <a:fld id="{265A8DBA-8BA8-4581-86BF-86A566B808EB}" type="slidenum">
              <a:rPr lang="fr-BE" smtClean="0"/>
              <a:t>7</a:t>
            </a:fld>
            <a:endParaRPr lang="fr-BE"/>
          </a:p>
        </p:txBody>
      </p:sp>
    </p:spTree>
    <p:extLst>
      <p:ext uri="{BB962C8B-B14F-4D97-AF65-F5344CB8AC3E}">
        <p14:creationId xmlns:p14="http://schemas.microsoft.com/office/powerpoint/2010/main" val="518003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QUIZ CREATION PAGE =&gt; Dans cette page, vous trouverez un formulaire permettant aux utilisateur (connecté uniquement) de créer un quiz (le nombre de question/réponse dépend du nombre de question entrée par l’utilisateur). </a:t>
            </a:r>
            <a:r>
              <a:rPr lang="fr-BE" b="0" i="0" u="none" strike="noStrike">
                <a:solidFill>
                  <a:srgbClr val="374151"/>
                </a:solidFill>
                <a:effectLst/>
                <a:latin typeface="Söhne"/>
              </a:rPr>
              <a:t>De plus, une barre de navigation, un logo situé en haut à gauche, ainsi qu’un </a:t>
            </a:r>
            <a:r>
              <a:rPr lang="fr-BE" b="0" i="0" u="none" strike="noStrike" err="1">
                <a:solidFill>
                  <a:srgbClr val="374151"/>
                </a:solidFill>
                <a:effectLst/>
                <a:latin typeface="Söhne"/>
              </a:rPr>
              <a:t>footer</a:t>
            </a:r>
            <a:r>
              <a:rPr lang="fr-BE" b="0" i="0" u="none" strike="noStrike">
                <a:solidFill>
                  <a:srgbClr val="374151"/>
                </a:solidFill>
                <a:effectLst/>
                <a:latin typeface="Söhne"/>
              </a:rPr>
              <a:t> en bas de la page sont également présents.</a:t>
            </a:r>
            <a:endParaRPr lang="fr-FR"/>
          </a:p>
        </p:txBody>
      </p:sp>
      <p:sp>
        <p:nvSpPr>
          <p:cNvPr id="4" name="Espace réservé du numéro de diapositive 3"/>
          <p:cNvSpPr>
            <a:spLocks noGrp="1"/>
          </p:cNvSpPr>
          <p:nvPr>
            <p:ph type="sldNum" sz="quarter" idx="5"/>
          </p:nvPr>
        </p:nvSpPr>
        <p:spPr/>
        <p:txBody>
          <a:bodyPr/>
          <a:lstStyle/>
          <a:p>
            <a:fld id="{265A8DBA-8BA8-4581-86BF-86A566B808EB}" type="slidenum">
              <a:rPr lang="fr-BE" smtClean="0"/>
              <a:t>8</a:t>
            </a:fld>
            <a:endParaRPr lang="fr-BE"/>
          </a:p>
        </p:txBody>
      </p:sp>
    </p:spTree>
    <p:extLst>
      <p:ext uri="{BB962C8B-B14F-4D97-AF65-F5344CB8AC3E}">
        <p14:creationId xmlns:p14="http://schemas.microsoft.com/office/powerpoint/2010/main" val="662543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cs typeface="Calibri"/>
              </a:rPr>
              <a:t>RANKING PAGE =&gt;  </a:t>
            </a:r>
            <a:r>
              <a:rPr lang="fr-FR" dirty="0"/>
              <a:t>Dans cette page, vous trouverez un classement des utilisateurs en fonctions de leur nombre de points. </a:t>
            </a:r>
            <a:r>
              <a:rPr lang="fr-BE" b="0" i="0" u="none" strike="noStrike" dirty="0">
                <a:solidFill>
                  <a:srgbClr val="374151"/>
                </a:solidFill>
                <a:effectLst/>
                <a:latin typeface="Söhne"/>
              </a:rPr>
              <a:t>De plus, une barre de navigation, un logo situé en haut à gauche, ainsi qu’un </a:t>
            </a:r>
            <a:r>
              <a:rPr lang="fr-BE" b="0" i="0" u="none" strike="noStrike" dirty="0" err="1">
                <a:solidFill>
                  <a:srgbClr val="374151"/>
                </a:solidFill>
                <a:effectLst/>
                <a:latin typeface="Söhne"/>
              </a:rPr>
              <a:t>footer</a:t>
            </a:r>
            <a:r>
              <a:rPr lang="fr-BE" b="0" i="0" u="none" strike="noStrike" dirty="0">
                <a:solidFill>
                  <a:srgbClr val="374151"/>
                </a:solidFill>
                <a:effectLst/>
                <a:latin typeface="Söhne"/>
              </a:rPr>
              <a:t> en bas de la page sont également présents.</a:t>
            </a:r>
          </a:p>
          <a:p>
            <a:endParaRPr lang="fr-BE" dirty="0"/>
          </a:p>
        </p:txBody>
      </p:sp>
      <p:sp>
        <p:nvSpPr>
          <p:cNvPr id="4" name="Espace réservé du numéro de diapositive 3"/>
          <p:cNvSpPr>
            <a:spLocks noGrp="1"/>
          </p:cNvSpPr>
          <p:nvPr>
            <p:ph type="sldNum" sz="quarter" idx="5"/>
          </p:nvPr>
        </p:nvSpPr>
        <p:spPr/>
        <p:txBody>
          <a:bodyPr/>
          <a:lstStyle/>
          <a:p>
            <a:fld id="{265A8DBA-8BA8-4581-86BF-86A566B808EB}" type="slidenum">
              <a:rPr lang="fr-BE" smtClean="0"/>
              <a:t>9</a:t>
            </a:fld>
            <a:endParaRPr lang="fr-BE"/>
          </a:p>
        </p:txBody>
      </p:sp>
    </p:spTree>
    <p:extLst>
      <p:ext uri="{BB962C8B-B14F-4D97-AF65-F5344CB8AC3E}">
        <p14:creationId xmlns:p14="http://schemas.microsoft.com/office/powerpoint/2010/main" val="3693723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cs typeface="Calibri"/>
              </a:rPr>
              <a:t>MY STATS PAGE =&gt;  </a:t>
            </a:r>
            <a:r>
              <a:rPr lang="fr-FR" dirty="0"/>
              <a:t>Dans cette page (uniquement utilisateur connecté), vous trouverez les statistiques de l’utilisateur. </a:t>
            </a:r>
            <a:r>
              <a:rPr lang="fr-BE" b="0" i="0" u="none" strike="noStrike" dirty="0">
                <a:solidFill>
                  <a:srgbClr val="374151"/>
                </a:solidFill>
                <a:effectLst/>
                <a:latin typeface="Söhne"/>
              </a:rPr>
              <a:t>De plus, une barre de navigation, un logo situé en haut à gauche, ainsi qu’un </a:t>
            </a:r>
            <a:r>
              <a:rPr lang="fr-BE" b="0" i="0" u="none" strike="noStrike" dirty="0" err="1">
                <a:solidFill>
                  <a:srgbClr val="374151"/>
                </a:solidFill>
                <a:effectLst/>
                <a:latin typeface="Söhne"/>
              </a:rPr>
              <a:t>footer</a:t>
            </a:r>
            <a:r>
              <a:rPr lang="fr-BE" b="0" i="0" u="none" strike="noStrike" dirty="0">
                <a:solidFill>
                  <a:srgbClr val="374151"/>
                </a:solidFill>
                <a:effectLst/>
                <a:latin typeface="Söhne"/>
              </a:rPr>
              <a:t> en bas de la page sont également présents.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cs typeface="Calibri"/>
            </a:endParaRPr>
          </a:p>
          <a:p>
            <a:endParaRPr lang="fr-BE" dirty="0"/>
          </a:p>
        </p:txBody>
      </p:sp>
      <p:sp>
        <p:nvSpPr>
          <p:cNvPr id="4" name="Espace réservé du numéro de diapositive 3"/>
          <p:cNvSpPr>
            <a:spLocks noGrp="1"/>
          </p:cNvSpPr>
          <p:nvPr>
            <p:ph type="sldNum" sz="quarter" idx="5"/>
          </p:nvPr>
        </p:nvSpPr>
        <p:spPr/>
        <p:txBody>
          <a:bodyPr/>
          <a:lstStyle/>
          <a:p>
            <a:fld id="{265A8DBA-8BA8-4581-86BF-86A566B808EB}" type="slidenum">
              <a:rPr lang="fr-BE" smtClean="0"/>
              <a:t>10</a:t>
            </a:fld>
            <a:endParaRPr lang="fr-BE"/>
          </a:p>
        </p:txBody>
      </p:sp>
    </p:spTree>
    <p:extLst>
      <p:ext uri="{BB962C8B-B14F-4D97-AF65-F5344CB8AC3E}">
        <p14:creationId xmlns:p14="http://schemas.microsoft.com/office/powerpoint/2010/main" val="1101614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05/11/2023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05/11/2023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05/11/2023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05/11/2023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05/11/2023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38941B0-F4D5-4460-BCAD-F7E2B41A8257}" type="datetimeFigureOut">
              <a:rPr lang="fr-FR" smtClean="0"/>
              <a:t>05/11/2023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38941B0-F4D5-4460-BCAD-F7E2B41A8257}" type="datetimeFigureOut">
              <a:rPr lang="fr-FR" smtClean="0"/>
              <a:t>05/11/2023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638941B0-F4D5-4460-BCAD-F7E2B41A8257}" type="datetimeFigureOut">
              <a:rPr lang="fr-FR" smtClean="0"/>
              <a:t>05/11/2023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fr-FR" smtClean="0"/>
              <a:t>05/11/2023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05/11/2023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05/11/2023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41B0-F4D5-4460-BCAD-F7E2B41A8257}" type="datetimeFigureOut">
              <a:rPr lang="fr-FR" smtClean="0"/>
              <a:t>05/11/2023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fr-FR" smtClean="0"/>
              <a:t>‹N°›</a:t>
            </a:fld>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mailto:Asmae.hammouten@student.vinci.be" TargetMode="External"/><Relationship Id="rId7" Type="http://schemas.openxmlformats.org/officeDocument/2006/relationships/hyperlink" Target="mailto:lars.Hanquet@student.vinci.b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mailto:ibrahim.bekkari@student.vinci.be" TargetMode="External"/><Relationship Id="rId5" Type="http://schemas.openxmlformats.org/officeDocument/2006/relationships/hyperlink" Target="mailto:eda.coper@student.vinci.be" TargetMode="External"/><Relationship Id="rId4" Type="http://schemas.openxmlformats.org/officeDocument/2006/relationships/hyperlink" Target="mailto:dania.ouarrad@student.vinci.be" TargetMode="External"/><Relationship Id="rId9"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A2A1FD-71D6-23A8-85D6-07CEC1CAD955}"/>
              </a:ext>
            </a:extLst>
          </p:cNvPr>
          <p:cNvSpPr>
            <a:spLocks noGrp="1"/>
          </p:cNvSpPr>
          <p:nvPr>
            <p:ph type="title"/>
          </p:nvPr>
        </p:nvSpPr>
        <p:spPr>
          <a:xfrm>
            <a:off x="838200" y="630670"/>
            <a:ext cx="10515600" cy="2106295"/>
          </a:xfrm>
        </p:spPr>
        <p:txBody>
          <a:bodyPr>
            <a:normAutofit/>
          </a:bodyPr>
          <a:lstStyle/>
          <a:p>
            <a:pPr algn="ctr"/>
            <a:r>
              <a:rPr lang="fr-FR"/>
              <a:t>GROUPE 10</a:t>
            </a:r>
            <a:br>
              <a:rPr lang="fr-FR"/>
            </a:br>
            <a:br>
              <a:rPr lang="fr-FR"/>
            </a:br>
            <a:r>
              <a:rPr lang="fr-FR"/>
              <a:t>WIREFRAMES</a:t>
            </a:r>
            <a:endParaRPr lang="fr-BE"/>
          </a:p>
        </p:txBody>
      </p:sp>
      <p:sp>
        <p:nvSpPr>
          <p:cNvPr id="3" name="Espace réservé du contenu 2">
            <a:extLst>
              <a:ext uri="{FF2B5EF4-FFF2-40B4-BE49-F238E27FC236}">
                <a16:creationId xmlns:a16="http://schemas.microsoft.com/office/drawing/2014/main" id="{9F002020-D0FE-F325-8015-B498D92DDFDD}"/>
              </a:ext>
            </a:extLst>
          </p:cNvPr>
          <p:cNvSpPr>
            <a:spLocks noGrp="1"/>
          </p:cNvSpPr>
          <p:nvPr>
            <p:ph idx="1"/>
          </p:nvPr>
        </p:nvSpPr>
        <p:spPr>
          <a:xfrm>
            <a:off x="838200" y="3464895"/>
            <a:ext cx="10515600" cy="2106295"/>
          </a:xfrm>
        </p:spPr>
        <p:txBody>
          <a:bodyPr/>
          <a:lstStyle/>
          <a:p>
            <a:pPr marL="0" indent="0" algn="ctr" rtl="0" fontAlgn="base">
              <a:buNone/>
            </a:pPr>
            <a:r>
              <a:rPr lang="fr-FR" sz="1800" b="0" i="0">
                <a:effectLst/>
                <a:latin typeface="Arial" panose="020B0604020202020204" pitchFamily="34" charset="0"/>
              </a:rPr>
              <a:t>Asmae Hammouten </a:t>
            </a:r>
            <a:endParaRPr lang="fr-FR" b="0" i="0">
              <a:effectLst/>
            </a:endParaRPr>
          </a:p>
          <a:p>
            <a:pPr marL="0" indent="0" algn="ctr" rtl="0" fontAlgn="base">
              <a:buNone/>
            </a:pPr>
            <a:r>
              <a:rPr lang="fr-FR" sz="1800" b="0" i="0" err="1">
                <a:effectLst/>
                <a:latin typeface="Arial" panose="020B0604020202020204" pitchFamily="34" charset="0"/>
              </a:rPr>
              <a:t>Dania</a:t>
            </a:r>
            <a:r>
              <a:rPr lang="fr-FR" sz="1800" b="0" i="0">
                <a:effectLst/>
                <a:latin typeface="Arial" panose="020B0604020202020204" pitchFamily="34" charset="0"/>
              </a:rPr>
              <a:t> </a:t>
            </a:r>
            <a:r>
              <a:rPr lang="fr-FR" sz="1800" b="0" i="0" err="1">
                <a:effectLst/>
                <a:latin typeface="Arial" panose="020B0604020202020204" pitchFamily="34" charset="0"/>
              </a:rPr>
              <a:t>Ouarrad</a:t>
            </a:r>
            <a:r>
              <a:rPr lang="fr-FR" sz="1800" b="0" i="0">
                <a:effectLst/>
                <a:latin typeface="Arial" panose="020B0604020202020204" pitchFamily="34" charset="0"/>
              </a:rPr>
              <a:t> </a:t>
            </a:r>
            <a:endParaRPr lang="fr-FR" b="0" i="0">
              <a:effectLst/>
            </a:endParaRPr>
          </a:p>
          <a:p>
            <a:pPr marL="0" indent="0" algn="ctr" rtl="0" fontAlgn="base">
              <a:buNone/>
            </a:pPr>
            <a:r>
              <a:rPr lang="fr-FR" sz="1800" b="0" i="0" err="1">
                <a:effectLst/>
                <a:latin typeface="Arial" panose="020B0604020202020204" pitchFamily="34" charset="0"/>
              </a:rPr>
              <a:t>Eda</a:t>
            </a:r>
            <a:r>
              <a:rPr lang="fr-FR" sz="1800" b="0" i="0">
                <a:effectLst/>
                <a:latin typeface="Arial" panose="020B0604020202020204" pitchFamily="34" charset="0"/>
              </a:rPr>
              <a:t> </a:t>
            </a:r>
            <a:r>
              <a:rPr lang="fr-FR" sz="1800" b="0" i="0" err="1">
                <a:effectLst/>
                <a:latin typeface="Arial" panose="020B0604020202020204" pitchFamily="34" charset="0"/>
              </a:rPr>
              <a:t>Copur</a:t>
            </a:r>
            <a:r>
              <a:rPr lang="fr-FR" sz="1800" b="0" i="0">
                <a:effectLst/>
                <a:latin typeface="Arial" panose="020B0604020202020204" pitchFamily="34" charset="0"/>
              </a:rPr>
              <a:t> </a:t>
            </a:r>
            <a:endParaRPr lang="fr-FR" b="0" i="0">
              <a:effectLst/>
            </a:endParaRPr>
          </a:p>
          <a:p>
            <a:pPr marL="0" indent="0" algn="ctr" rtl="0" fontAlgn="base">
              <a:buNone/>
            </a:pPr>
            <a:r>
              <a:rPr lang="fr-FR" sz="1800" b="0" i="0">
                <a:effectLst/>
                <a:latin typeface="Arial" panose="020B0604020202020204" pitchFamily="34" charset="0"/>
              </a:rPr>
              <a:t>Ibrahim </a:t>
            </a:r>
            <a:r>
              <a:rPr lang="fr-FR" sz="1800" b="0" i="0" err="1">
                <a:effectLst/>
                <a:latin typeface="Arial" panose="020B0604020202020204" pitchFamily="34" charset="0"/>
              </a:rPr>
              <a:t>Bekkari</a:t>
            </a:r>
            <a:r>
              <a:rPr lang="fr-FR" sz="1800" b="0" i="0">
                <a:effectLst/>
                <a:latin typeface="Arial" panose="020B0604020202020204" pitchFamily="34" charset="0"/>
              </a:rPr>
              <a:t> </a:t>
            </a:r>
            <a:endParaRPr lang="fr-FR" b="0" i="0">
              <a:effectLst/>
            </a:endParaRPr>
          </a:p>
          <a:p>
            <a:pPr marL="0" indent="0" algn="ctr" rtl="0" fontAlgn="base">
              <a:buNone/>
            </a:pPr>
            <a:r>
              <a:rPr lang="fr-FR" sz="1800" b="0" i="0">
                <a:effectLst/>
                <a:latin typeface="Arial" panose="020B0604020202020204" pitchFamily="34" charset="0"/>
              </a:rPr>
              <a:t>Lars </a:t>
            </a:r>
            <a:r>
              <a:rPr lang="fr-FR" sz="1800" b="0" i="0" err="1">
                <a:effectLst/>
                <a:latin typeface="Arial" panose="020B0604020202020204" pitchFamily="34" charset="0"/>
              </a:rPr>
              <a:t>Hanquet</a:t>
            </a:r>
            <a:endParaRPr lang="fr-FR" b="0" i="0">
              <a:effectLst/>
            </a:endParaRPr>
          </a:p>
          <a:p>
            <a:endParaRPr lang="fr-BE"/>
          </a:p>
        </p:txBody>
      </p:sp>
    </p:spTree>
    <p:extLst>
      <p:ext uri="{BB962C8B-B14F-4D97-AF65-F5344CB8AC3E}">
        <p14:creationId xmlns:p14="http://schemas.microsoft.com/office/powerpoint/2010/main" val="573619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 coins arrondis 17">
            <a:extLst>
              <a:ext uri="{FF2B5EF4-FFF2-40B4-BE49-F238E27FC236}">
                <a16:creationId xmlns:a16="http://schemas.microsoft.com/office/drawing/2014/main" id="{4FE86210-18C9-A339-8284-F7A084671192}"/>
              </a:ext>
            </a:extLst>
          </p:cNvPr>
          <p:cNvSpPr/>
          <p:nvPr/>
        </p:nvSpPr>
        <p:spPr>
          <a:xfrm>
            <a:off x="6496693" y="1497565"/>
            <a:ext cx="991682" cy="29674"/>
          </a:xfrm>
          <a:prstGeom prst="roundRect">
            <a:avLst/>
          </a:prstGeom>
          <a:solidFill>
            <a:srgbClr val="00BB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ZoneTexte 22">
            <a:extLst>
              <a:ext uri="{FF2B5EF4-FFF2-40B4-BE49-F238E27FC236}">
                <a16:creationId xmlns:a16="http://schemas.microsoft.com/office/drawing/2014/main" id="{D9DB0BE3-BAC7-5F63-EF7C-FA128CF43AF7}"/>
              </a:ext>
            </a:extLst>
          </p:cNvPr>
          <p:cNvSpPr txBox="1"/>
          <p:nvPr/>
        </p:nvSpPr>
        <p:spPr>
          <a:xfrm>
            <a:off x="112642" y="171584"/>
            <a:ext cx="1621213" cy="369332"/>
          </a:xfrm>
          <a:prstGeom prst="rect">
            <a:avLst/>
          </a:prstGeom>
          <a:noFill/>
        </p:spPr>
        <p:txBody>
          <a:bodyPr wrap="none" lIns="91440" tIns="45720" rIns="91440" bIns="45720" rtlCol="0" anchor="t">
            <a:spAutoFit/>
          </a:bodyPr>
          <a:lstStyle/>
          <a:p>
            <a:r>
              <a:rPr lang="fr-FR" dirty="0">
                <a:cs typeface="Calibri"/>
              </a:rPr>
              <a:t>MY STATS PAGE</a:t>
            </a:r>
          </a:p>
        </p:txBody>
      </p:sp>
      <p:sp>
        <p:nvSpPr>
          <p:cNvPr id="2" name="Rectangle 1">
            <a:extLst>
              <a:ext uri="{FF2B5EF4-FFF2-40B4-BE49-F238E27FC236}">
                <a16:creationId xmlns:a16="http://schemas.microsoft.com/office/drawing/2014/main" id="{C0652B5F-560F-5634-B7E5-9CE1D502F237}"/>
              </a:ext>
            </a:extLst>
          </p:cNvPr>
          <p:cNvSpPr/>
          <p:nvPr/>
        </p:nvSpPr>
        <p:spPr>
          <a:xfrm>
            <a:off x="3552411" y="1829615"/>
            <a:ext cx="5812501" cy="340325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6" name="ZoneTexte 5">
            <a:extLst>
              <a:ext uri="{FF2B5EF4-FFF2-40B4-BE49-F238E27FC236}">
                <a16:creationId xmlns:a16="http://schemas.microsoft.com/office/drawing/2014/main" id="{3F1C6B41-7841-F01B-AC30-B5A620CD800C}"/>
              </a:ext>
            </a:extLst>
          </p:cNvPr>
          <p:cNvSpPr txBox="1"/>
          <p:nvPr/>
        </p:nvSpPr>
        <p:spPr>
          <a:xfrm>
            <a:off x="3849858" y="2393173"/>
            <a:ext cx="2510262" cy="338554"/>
          </a:xfrm>
          <a:prstGeom prst="rect">
            <a:avLst/>
          </a:prstGeom>
          <a:noFill/>
          <a:ln w="12700">
            <a:noFill/>
          </a:ln>
        </p:spPr>
        <p:txBody>
          <a:bodyPr wrap="square" lIns="91440" tIns="45720" rIns="91440" bIns="45720" rtlCol="0" anchor="t">
            <a:spAutoFit/>
          </a:bodyPr>
          <a:lstStyle/>
          <a:p>
            <a:pPr algn="ctr"/>
            <a:r>
              <a:rPr lang="en-US" sz="1600">
                <a:latin typeface="Modern Love Caps"/>
              </a:rPr>
              <a:t>TOTAL PLAYED GAME</a:t>
            </a:r>
            <a:endParaRPr lang="fr-BE" sz="1600">
              <a:latin typeface="Modern Love Caps"/>
            </a:endParaRPr>
          </a:p>
        </p:txBody>
      </p:sp>
      <p:sp>
        <p:nvSpPr>
          <p:cNvPr id="3" name="Nuage 2">
            <a:extLst>
              <a:ext uri="{FF2B5EF4-FFF2-40B4-BE49-F238E27FC236}">
                <a16:creationId xmlns:a16="http://schemas.microsoft.com/office/drawing/2014/main" id="{36F7C392-B85A-BB08-B5CD-AF764F47F432}"/>
              </a:ext>
            </a:extLst>
          </p:cNvPr>
          <p:cNvSpPr/>
          <p:nvPr/>
        </p:nvSpPr>
        <p:spPr>
          <a:xfrm>
            <a:off x="4396575" y="2905468"/>
            <a:ext cx="1485625" cy="1321165"/>
          </a:xfrm>
          <a:prstGeom prst="cloud">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F1E5A695-CFC3-57B6-0152-8D824045A47C}"/>
              </a:ext>
            </a:extLst>
          </p:cNvPr>
          <p:cNvSpPr txBox="1"/>
          <p:nvPr/>
        </p:nvSpPr>
        <p:spPr>
          <a:xfrm>
            <a:off x="4244543" y="3226166"/>
            <a:ext cx="2077396" cy="707886"/>
          </a:xfrm>
          <a:prstGeom prst="rect">
            <a:avLst/>
          </a:prstGeom>
          <a:noFill/>
        </p:spPr>
        <p:txBody>
          <a:bodyPr wrap="square" lIns="91440" tIns="45720" rIns="91440" bIns="45720" rtlCol="0" anchor="t">
            <a:spAutoFit/>
          </a:bodyPr>
          <a:lstStyle/>
          <a:p>
            <a:pPr lvl="1"/>
            <a:r>
              <a:rPr lang="fr-FR" sz="4000">
                <a:latin typeface="Modern Love Caps"/>
              </a:rPr>
              <a:t>500</a:t>
            </a:r>
            <a:endParaRPr lang="fr-FR"/>
          </a:p>
        </p:txBody>
      </p:sp>
      <p:sp>
        <p:nvSpPr>
          <p:cNvPr id="20" name="ZoneTexte 19">
            <a:extLst>
              <a:ext uri="{FF2B5EF4-FFF2-40B4-BE49-F238E27FC236}">
                <a16:creationId xmlns:a16="http://schemas.microsoft.com/office/drawing/2014/main" id="{E2E0CE7F-E355-460C-2966-62485A83F812}"/>
              </a:ext>
            </a:extLst>
          </p:cNvPr>
          <p:cNvSpPr txBox="1"/>
          <p:nvPr/>
        </p:nvSpPr>
        <p:spPr>
          <a:xfrm>
            <a:off x="6642862" y="2360280"/>
            <a:ext cx="2328419" cy="615553"/>
          </a:xfrm>
          <a:prstGeom prst="rect">
            <a:avLst/>
          </a:prstGeom>
          <a:noFill/>
          <a:ln w="12700">
            <a:noFill/>
          </a:ln>
        </p:spPr>
        <p:txBody>
          <a:bodyPr wrap="square" lIns="91440" tIns="45720" rIns="91440" bIns="45720" rtlCol="0" anchor="t">
            <a:spAutoFit/>
          </a:bodyPr>
          <a:lstStyle/>
          <a:p>
            <a:pPr algn="ctr"/>
            <a:r>
              <a:rPr lang="en-US" sz="1600">
                <a:latin typeface="Modern Love Caps"/>
              </a:rPr>
              <a:t>TOTAL QUIZ HOURS SPENT</a:t>
            </a:r>
            <a:endParaRPr lang="fr-FR" sz="1600">
              <a:ea typeface="Calibri"/>
              <a:cs typeface="Calibri"/>
            </a:endParaRPr>
          </a:p>
          <a:p>
            <a:pPr algn="ctr"/>
            <a:endParaRPr lang="fr-FR"/>
          </a:p>
        </p:txBody>
      </p:sp>
      <p:sp>
        <p:nvSpPr>
          <p:cNvPr id="19" name="Nuage 18">
            <a:extLst>
              <a:ext uri="{FF2B5EF4-FFF2-40B4-BE49-F238E27FC236}">
                <a16:creationId xmlns:a16="http://schemas.microsoft.com/office/drawing/2014/main" id="{5E1F9032-E292-2FFF-B6BB-13E0EB3584F2}"/>
              </a:ext>
            </a:extLst>
          </p:cNvPr>
          <p:cNvSpPr/>
          <p:nvPr/>
        </p:nvSpPr>
        <p:spPr>
          <a:xfrm>
            <a:off x="7060834" y="2856129"/>
            <a:ext cx="1485625" cy="1321165"/>
          </a:xfrm>
          <a:prstGeom prst="cloud">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94B1B620-2F8B-3680-C859-73F56AEBA6A4}"/>
              </a:ext>
            </a:extLst>
          </p:cNvPr>
          <p:cNvSpPr txBox="1"/>
          <p:nvPr/>
        </p:nvSpPr>
        <p:spPr>
          <a:xfrm>
            <a:off x="7062298" y="3209720"/>
            <a:ext cx="2077396" cy="707886"/>
          </a:xfrm>
          <a:prstGeom prst="rect">
            <a:avLst/>
          </a:prstGeom>
          <a:noFill/>
        </p:spPr>
        <p:txBody>
          <a:bodyPr wrap="square" lIns="91440" tIns="45720" rIns="91440" bIns="45720" rtlCol="0" anchor="t">
            <a:spAutoFit/>
          </a:bodyPr>
          <a:lstStyle/>
          <a:p>
            <a:pPr lvl="1"/>
            <a:r>
              <a:rPr lang="fr-FR" sz="4000">
                <a:latin typeface="Modern Love Caps"/>
              </a:rPr>
              <a:t>42</a:t>
            </a:r>
            <a:endParaRPr lang="fr-FR"/>
          </a:p>
        </p:txBody>
      </p:sp>
      <p:sp>
        <p:nvSpPr>
          <p:cNvPr id="4" name="Rectangle 3">
            <a:extLst>
              <a:ext uri="{FF2B5EF4-FFF2-40B4-BE49-F238E27FC236}">
                <a16:creationId xmlns:a16="http://schemas.microsoft.com/office/drawing/2014/main" id="{C1B08CB8-4C64-B647-48C7-1B62E1979E04}"/>
              </a:ext>
            </a:extLst>
          </p:cNvPr>
          <p:cNvSpPr/>
          <p:nvPr/>
        </p:nvSpPr>
        <p:spPr>
          <a:xfrm>
            <a:off x="1169595" y="858086"/>
            <a:ext cx="10188216" cy="5390709"/>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
        <p:nvSpPr>
          <p:cNvPr id="5" name="Rectangle 4">
            <a:extLst>
              <a:ext uri="{FF2B5EF4-FFF2-40B4-BE49-F238E27FC236}">
                <a16:creationId xmlns:a16="http://schemas.microsoft.com/office/drawing/2014/main" id="{10E5A2BD-CE24-0075-9EC3-37BBEFF07C59}"/>
              </a:ext>
            </a:extLst>
          </p:cNvPr>
          <p:cNvSpPr/>
          <p:nvPr/>
        </p:nvSpPr>
        <p:spPr>
          <a:xfrm>
            <a:off x="1169594" y="5629519"/>
            <a:ext cx="10188215" cy="619276"/>
          </a:xfrm>
          <a:prstGeom prst="rect">
            <a:avLst/>
          </a:prstGeom>
          <a:solidFill>
            <a:srgbClr val="F15BB5"/>
          </a:solid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fr-FR" err="1">
                <a:latin typeface="Modern Love Caps"/>
              </a:rPr>
              <a:t>Footer</a:t>
            </a:r>
            <a:endParaRPr lang="fr-FR">
              <a:latin typeface="Modern Love Caps"/>
            </a:endParaRPr>
          </a:p>
        </p:txBody>
      </p:sp>
      <p:pic>
        <p:nvPicPr>
          <p:cNvPr id="31" name="Image 30">
            <a:extLst>
              <a:ext uri="{FF2B5EF4-FFF2-40B4-BE49-F238E27FC236}">
                <a16:creationId xmlns:a16="http://schemas.microsoft.com/office/drawing/2014/main" id="{D44464E0-E9CD-64B2-3F68-66F86E98BAE3}"/>
              </a:ext>
            </a:extLst>
          </p:cNvPr>
          <p:cNvPicPr>
            <a:picLocks noChangeAspect="1"/>
          </p:cNvPicPr>
          <p:nvPr/>
        </p:nvPicPr>
        <p:blipFill>
          <a:blip r:embed="rId3"/>
          <a:stretch>
            <a:fillRect/>
          </a:stretch>
        </p:blipFill>
        <p:spPr>
          <a:xfrm>
            <a:off x="1454221" y="1023967"/>
            <a:ext cx="1286036" cy="791970"/>
          </a:xfrm>
          <a:prstGeom prst="rect">
            <a:avLst/>
          </a:prstGeom>
          <a:noFill/>
        </p:spPr>
      </p:pic>
      <p:sp>
        <p:nvSpPr>
          <p:cNvPr id="32" name="Rectangle 31">
            <a:extLst>
              <a:ext uri="{FF2B5EF4-FFF2-40B4-BE49-F238E27FC236}">
                <a16:creationId xmlns:a16="http://schemas.microsoft.com/office/drawing/2014/main" id="{FEC560E2-6315-2777-513A-463E2B7F100F}"/>
              </a:ext>
            </a:extLst>
          </p:cNvPr>
          <p:cNvSpPr/>
          <p:nvPr/>
        </p:nvSpPr>
        <p:spPr>
          <a:xfrm>
            <a:off x="4791168" y="1145659"/>
            <a:ext cx="1582106"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FR" sz="1600" b="1">
                <a:solidFill>
                  <a:schemeClr val="tx1"/>
                </a:solidFill>
                <a:latin typeface="Modern Love Caps"/>
                <a:cs typeface="Calibri"/>
              </a:rPr>
              <a:t>RANKING</a:t>
            </a:r>
            <a:endParaRPr lang="fr-FR" sz="1600" b="1">
              <a:ln w="0"/>
              <a:solidFill>
                <a:schemeClr val="tx1"/>
              </a:solidFill>
              <a:effectLst>
                <a:outerShdw blurRad="38100" dist="19050" dir="2700000" algn="tl" rotWithShape="0">
                  <a:prstClr val="black">
                    <a:alpha val="40000"/>
                  </a:prstClr>
                </a:outerShdw>
              </a:effectLst>
              <a:latin typeface="Modern Love Caps"/>
              <a:cs typeface="Calibri"/>
            </a:endParaRPr>
          </a:p>
        </p:txBody>
      </p:sp>
      <p:sp>
        <p:nvSpPr>
          <p:cNvPr id="33" name="Rectangle 32">
            <a:extLst>
              <a:ext uri="{FF2B5EF4-FFF2-40B4-BE49-F238E27FC236}">
                <a16:creationId xmlns:a16="http://schemas.microsoft.com/office/drawing/2014/main" id="{1C64BE8B-C7F0-C342-A341-22439035A456}"/>
              </a:ext>
            </a:extLst>
          </p:cNvPr>
          <p:cNvSpPr/>
          <p:nvPr/>
        </p:nvSpPr>
        <p:spPr>
          <a:xfrm>
            <a:off x="2699965" y="1116704"/>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dirty="0">
                <a:latin typeface="Modern Love Caps"/>
                <a:ea typeface="STHupo"/>
                <a:cs typeface="Aharoni"/>
              </a:rPr>
              <a:t>CREATE YOUR QUIZ</a:t>
            </a:r>
            <a:endParaRPr lang="fr-BE" sz="1600" b="1" dirty="0">
              <a:solidFill>
                <a:schemeClr val="tx1"/>
              </a:solidFill>
              <a:latin typeface="Modern Love Caps"/>
              <a:ea typeface="STHupo"/>
              <a:cs typeface="Aharoni"/>
            </a:endParaRPr>
          </a:p>
        </p:txBody>
      </p:sp>
      <p:sp>
        <p:nvSpPr>
          <p:cNvPr id="34" name="Rectangle 33">
            <a:extLst>
              <a:ext uri="{FF2B5EF4-FFF2-40B4-BE49-F238E27FC236}">
                <a16:creationId xmlns:a16="http://schemas.microsoft.com/office/drawing/2014/main" id="{7D8F40F6-E2AF-30CE-C50F-5FE1881BA2A6}"/>
              </a:ext>
            </a:extLst>
          </p:cNvPr>
          <p:cNvSpPr/>
          <p:nvPr/>
        </p:nvSpPr>
        <p:spPr>
          <a:xfrm>
            <a:off x="5846641" y="1116704"/>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a:latin typeface="Modern Love Caps"/>
                <a:ea typeface="STHupo"/>
                <a:cs typeface="Aharoni"/>
              </a:rPr>
              <a:t>MY STATS</a:t>
            </a:r>
            <a:endParaRPr lang="fr-FR" sz="1600">
              <a:ea typeface="Calibri"/>
              <a:cs typeface="Calibri"/>
            </a:endParaRPr>
          </a:p>
        </p:txBody>
      </p:sp>
      <p:sp>
        <p:nvSpPr>
          <p:cNvPr id="35" name="Rectangle 34">
            <a:extLst>
              <a:ext uri="{FF2B5EF4-FFF2-40B4-BE49-F238E27FC236}">
                <a16:creationId xmlns:a16="http://schemas.microsoft.com/office/drawing/2014/main" id="{1D56FD38-8B81-FF78-49BC-5B0AABD1CFF9}"/>
              </a:ext>
            </a:extLst>
          </p:cNvPr>
          <p:cNvSpPr/>
          <p:nvPr/>
        </p:nvSpPr>
        <p:spPr>
          <a:xfrm>
            <a:off x="7403533" y="1116703"/>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a:latin typeface="Modern Love Caps"/>
                <a:ea typeface="STHupo"/>
                <a:cs typeface="Aharoni"/>
              </a:rPr>
              <a:t>ABOUT US</a:t>
            </a:r>
            <a:endParaRPr lang="fr-FR"/>
          </a:p>
        </p:txBody>
      </p:sp>
      <p:pic>
        <p:nvPicPr>
          <p:cNvPr id="36" name="Image 23" descr="Une image contenant noir, cercle, boule de billard, noir et blanc&#10;&#10;Description générée automatiquement">
            <a:extLst>
              <a:ext uri="{FF2B5EF4-FFF2-40B4-BE49-F238E27FC236}">
                <a16:creationId xmlns:a16="http://schemas.microsoft.com/office/drawing/2014/main" id="{98543567-D517-C814-1978-426FB54ACD4B}"/>
              </a:ext>
            </a:extLst>
          </p:cNvPr>
          <p:cNvPicPr>
            <a:picLocks noChangeAspect="1"/>
          </p:cNvPicPr>
          <p:nvPr/>
        </p:nvPicPr>
        <p:blipFill>
          <a:blip r:embed="rId4"/>
          <a:stretch>
            <a:fillRect/>
          </a:stretch>
        </p:blipFill>
        <p:spPr>
          <a:xfrm>
            <a:off x="10812800" y="1192200"/>
            <a:ext cx="309238" cy="3202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7" name="Rectangle : coins arrondis 36">
            <a:extLst>
              <a:ext uri="{FF2B5EF4-FFF2-40B4-BE49-F238E27FC236}">
                <a16:creationId xmlns:a16="http://schemas.microsoft.com/office/drawing/2014/main" id="{D364382B-B762-C520-B1E6-737143A1766A}"/>
              </a:ext>
            </a:extLst>
          </p:cNvPr>
          <p:cNvSpPr/>
          <p:nvPr/>
        </p:nvSpPr>
        <p:spPr>
          <a:xfrm>
            <a:off x="9468271" y="1194498"/>
            <a:ext cx="1280297" cy="346528"/>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latin typeface="Modern Love Caps"/>
                <a:ea typeface="Calibri"/>
                <a:cs typeface="Calibri"/>
              </a:rPr>
              <a:t>  POINTS</a:t>
            </a:r>
            <a:endParaRPr lang="fr-FR">
              <a:latin typeface="Modern Love Caps"/>
            </a:endParaRPr>
          </a:p>
        </p:txBody>
      </p:sp>
      <p:sp>
        <p:nvSpPr>
          <p:cNvPr id="38" name="Étoile : 5 branches 14">
            <a:extLst>
              <a:ext uri="{FF2B5EF4-FFF2-40B4-BE49-F238E27FC236}">
                <a16:creationId xmlns:a16="http://schemas.microsoft.com/office/drawing/2014/main" id="{20A4C4AF-48F0-C4E9-0390-90D6AAC8E09D}"/>
              </a:ext>
            </a:extLst>
          </p:cNvPr>
          <p:cNvSpPr/>
          <p:nvPr/>
        </p:nvSpPr>
        <p:spPr>
          <a:xfrm>
            <a:off x="9574630" y="1269419"/>
            <a:ext cx="184727" cy="184727"/>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62026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 coins arrondis 17">
            <a:extLst>
              <a:ext uri="{FF2B5EF4-FFF2-40B4-BE49-F238E27FC236}">
                <a16:creationId xmlns:a16="http://schemas.microsoft.com/office/drawing/2014/main" id="{4FE86210-18C9-A339-8284-F7A084671192}"/>
              </a:ext>
            </a:extLst>
          </p:cNvPr>
          <p:cNvSpPr/>
          <p:nvPr/>
        </p:nvSpPr>
        <p:spPr>
          <a:xfrm>
            <a:off x="8052334" y="1513534"/>
            <a:ext cx="991682" cy="29674"/>
          </a:xfrm>
          <a:prstGeom prst="roundRect">
            <a:avLst/>
          </a:prstGeom>
          <a:solidFill>
            <a:srgbClr val="00BB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ZoneTexte 22">
            <a:extLst>
              <a:ext uri="{FF2B5EF4-FFF2-40B4-BE49-F238E27FC236}">
                <a16:creationId xmlns:a16="http://schemas.microsoft.com/office/drawing/2014/main" id="{D9DB0BE3-BAC7-5F63-EF7C-FA128CF43AF7}"/>
              </a:ext>
            </a:extLst>
          </p:cNvPr>
          <p:cNvSpPr txBox="1"/>
          <p:nvPr/>
        </p:nvSpPr>
        <p:spPr>
          <a:xfrm>
            <a:off x="112642" y="171584"/>
            <a:ext cx="1757789" cy="369332"/>
          </a:xfrm>
          <a:prstGeom prst="rect">
            <a:avLst/>
          </a:prstGeom>
          <a:noFill/>
        </p:spPr>
        <p:txBody>
          <a:bodyPr wrap="none" lIns="91440" tIns="45720" rIns="91440" bIns="45720" rtlCol="0" anchor="t">
            <a:spAutoFit/>
          </a:bodyPr>
          <a:lstStyle/>
          <a:p>
            <a:r>
              <a:rPr lang="fr-FR" dirty="0"/>
              <a:t>ABOUT US PAGE </a:t>
            </a:r>
            <a:endParaRPr lang="fr-FR" dirty="0">
              <a:cs typeface="Calibri"/>
            </a:endParaRPr>
          </a:p>
        </p:txBody>
      </p:sp>
      <p:sp>
        <p:nvSpPr>
          <p:cNvPr id="3" name="ZoneTexte 2">
            <a:extLst>
              <a:ext uri="{FF2B5EF4-FFF2-40B4-BE49-F238E27FC236}">
                <a16:creationId xmlns:a16="http://schemas.microsoft.com/office/drawing/2014/main" id="{91BE50AA-A2F3-9B06-81A0-696659E50F4F}"/>
              </a:ext>
            </a:extLst>
          </p:cNvPr>
          <p:cNvSpPr txBox="1"/>
          <p:nvPr/>
        </p:nvSpPr>
        <p:spPr>
          <a:xfrm>
            <a:off x="2227332" y="1794093"/>
            <a:ext cx="8291884" cy="4216539"/>
          </a:xfrm>
          <a:prstGeom prst="rect">
            <a:avLst/>
          </a:prstGeom>
          <a:noFill/>
        </p:spPr>
        <p:txBody>
          <a:bodyPr wrap="square" lIns="91440" tIns="45720" rIns="91440" bIns="45720" rtlCol="0" anchor="t">
            <a:spAutoFit/>
          </a:bodyPr>
          <a:lstStyle/>
          <a:p>
            <a:pPr algn="ctr"/>
            <a:r>
              <a:rPr lang="fr-FR" sz="1600" dirty="0">
                <a:latin typeface="Modern Love Caps"/>
                <a:ea typeface="+mn-lt"/>
                <a:cs typeface="+mn-lt"/>
              </a:rPr>
              <a:t>ABOUT US</a:t>
            </a:r>
          </a:p>
          <a:p>
            <a:pPr algn="ctr"/>
            <a:r>
              <a:rPr lang="en-US" sz="1100" dirty="0">
                <a:ea typeface="+mn-lt"/>
                <a:cs typeface="+mn-lt"/>
              </a:rPr>
              <a:t>We are second-year computer science students, specializing in application development at </a:t>
            </a:r>
            <a:r>
              <a:rPr lang="en-US" sz="1100" dirty="0">
                <a:latin typeface="Calibri"/>
                <a:ea typeface="+mn-lt"/>
                <a:cs typeface="+mn-lt"/>
              </a:rPr>
              <a:t>the Leonard</a:t>
            </a:r>
            <a:r>
              <a:rPr lang="en-US" sz="1100" dirty="0">
                <a:ea typeface="+mn-lt"/>
                <a:cs typeface="+mn-lt"/>
              </a:rPr>
              <a:t> da Vinci University College.</a:t>
            </a:r>
          </a:p>
          <a:p>
            <a:pPr algn="ctr"/>
            <a:endParaRPr lang="en-US" sz="1200" i="1" dirty="0">
              <a:ea typeface="+mn-lt"/>
              <a:cs typeface="+mn-lt"/>
            </a:endParaRPr>
          </a:p>
          <a:p>
            <a:pPr algn="ctr"/>
            <a:r>
              <a:rPr lang="en-US" sz="1400" dirty="0">
                <a:latin typeface="Modern Love Caps"/>
                <a:ea typeface="+mn-lt"/>
                <a:cs typeface="+mn-lt"/>
              </a:rPr>
              <a:t>OUR PROJECT</a:t>
            </a:r>
            <a:endParaRPr lang="en-US" sz="1200" dirty="0">
              <a:latin typeface="Modern Love Caps"/>
              <a:ea typeface="+mn-lt"/>
              <a:cs typeface="+mn-lt"/>
            </a:endParaRPr>
          </a:p>
          <a:p>
            <a:pPr algn="ctr"/>
            <a:r>
              <a:rPr lang="en-US" sz="1100" dirty="0">
                <a:ea typeface="+mn-lt"/>
                <a:cs typeface="+mn-lt"/>
              </a:rPr>
              <a:t>As part of our study, we have designed and developed an educational quiz game. In this interactive experience, users can choose from predefined categories or even create their own quizzes. Whether they prefer to test their knowledge or challenge their friends, our platform offers an array of exciting quiz options.</a:t>
            </a:r>
          </a:p>
          <a:p>
            <a:pPr algn="ctr"/>
            <a:r>
              <a:rPr lang="en-US" sz="1100" dirty="0">
                <a:ea typeface="+mn-lt"/>
                <a:cs typeface="+mn-lt"/>
              </a:rPr>
              <a:t>At the conclusion of each quiz, players receive a score that reflects their performance, and they also have the opportunity to earn a collection of badges. These badges serve as rewards, which players can accumulate by actively participating in the game.</a:t>
            </a:r>
          </a:p>
          <a:p>
            <a:pPr algn="ctr"/>
            <a:endParaRPr lang="en-US" sz="1400" dirty="0">
              <a:ea typeface="+mn-lt"/>
              <a:cs typeface="+mn-lt"/>
            </a:endParaRPr>
          </a:p>
          <a:p>
            <a:pPr algn="ctr"/>
            <a:r>
              <a:rPr lang="en-US" sz="1400" dirty="0">
                <a:latin typeface="Modern Love Caps"/>
                <a:ea typeface="+mn-lt"/>
                <a:cs typeface="+mn-lt"/>
              </a:rPr>
              <a:t>Meet us</a:t>
            </a:r>
          </a:p>
          <a:p>
            <a:pPr algn="ctr"/>
            <a:endParaRPr lang="fr-FR" sz="1200" dirty="0">
              <a:ea typeface="+mn-lt"/>
              <a:cs typeface="+mn-lt"/>
            </a:endParaRPr>
          </a:p>
          <a:p>
            <a:pPr lvl="2"/>
            <a:r>
              <a:rPr lang="fr-FR" sz="1200" dirty="0" err="1"/>
              <a:t>Asmae</a:t>
            </a:r>
            <a:r>
              <a:rPr lang="fr-FR" sz="1200" dirty="0"/>
              <a:t> </a:t>
            </a:r>
            <a:r>
              <a:rPr lang="fr-FR" sz="1200" dirty="0" err="1"/>
              <a:t>Hammouten</a:t>
            </a:r>
            <a:r>
              <a:rPr lang="fr-FR" sz="1200" dirty="0"/>
              <a:t> </a:t>
            </a:r>
            <a:endParaRPr lang="fr-FR" sz="1200" dirty="0">
              <a:ea typeface="Calibri"/>
              <a:cs typeface="Calibri"/>
            </a:endParaRPr>
          </a:p>
          <a:p>
            <a:pPr lvl="2"/>
            <a:r>
              <a:rPr lang="fr-FR" sz="1200" dirty="0">
                <a:hlinkClick r:id="rId3"/>
              </a:rPr>
              <a:t>asmae.hammouten@student.vinci.be</a:t>
            </a:r>
            <a:endParaRPr lang="fr-FR" sz="1200" dirty="0">
              <a:ea typeface="Calibri" panose="020F0502020204030204"/>
              <a:cs typeface="Calibri" panose="020F0502020204030204"/>
            </a:endParaRPr>
          </a:p>
          <a:p>
            <a:pPr algn="ctr"/>
            <a:endParaRPr lang="fr-FR" sz="1200" dirty="0">
              <a:ea typeface="Calibri" panose="020F0502020204030204"/>
              <a:cs typeface="Calibri" panose="020F0502020204030204"/>
            </a:endParaRPr>
          </a:p>
          <a:p>
            <a:pPr lvl="2"/>
            <a:r>
              <a:rPr lang="fr-FR" sz="1200" dirty="0" err="1">
                <a:ea typeface="Calibri" panose="020F0502020204030204"/>
                <a:cs typeface="Calibri" panose="020F0502020204030204"/>
              </a:rPr>
              <a:t>Dania</a:t>
            </a:r>
            <a:r>
              <a:rPr lang="fr-FR" sz="1200" dirty="0">
                <a:ea typeface="Calibri" panose="020F0502020204030204"/>
                <a:cs typeface="Calibri" panose="020F0502020204030204"/>
              </a:rPr>
              <a:t> </a:t>
            </a:r>
            <a:r>
              <a:rPr lang="fr-FR" sz="1200" dirty="0" err="1">
                <a:ea typeface="Calibri" panose="020F0502020204030204"/>
                <a:cs typeface="Calibri" panose="020F0502020204030204"/>
              </a:rPr>
              <a:t>Ouarrad</a:t>
            </a:r>
            <a:r>
              <a:rPr lang="fr-FR" sz="1200" dirty="0">
                <a:ea typeface="Calibri" panose="020F0502020204030204"/>
                <a:cs typeface="Calibri" panose="020F0502020204030204"/>
              </a:rPr>
              <a:t> </a:t>
            </a:r>
          </a:p>
          <a:p>
            <a:pPr lvl="2"/>
            <a:r>
              <a:rPr lang="fr-FR" sz="1200" dirty="0">
                <a:ea typeface="Calibri" panose="020F0502020204030204"/>
                <a:cs typeface="Calibri" panose="020F0502020204030204"/>
                <a:hlinkClick r:id="rId4"/>
              </a:rPr>
              <a:t>dania.ouarrad@student.vinci.be</a:t>
            </a:r>
            <a:endParaRPr lang="fr-FR" sz="1200" dirty="0">
              <a:ea typeface="Calibri" panose="020F0502020204030204"/>
              <a:cs typeface="Calibri" panose="020F0502020204030204"/>
            </a:endParaRPr>
          </a:p>
          <a:p>
            <a:pPr algn="ctr"/>
            <a:endParaRPr lang="fr-FR" sz="1200" dirty="0">
              <a:ea typeface="Calibri" panose="020F0502020204030204"/>
              <a:cs typeface="Calibri" panose="020F0502020204030204"/>
            </a:endParaRPr>
          </a:p>
          <a:p>
            <a:pPr algn="ctr"/>
            <a:r>
              <a:rPr lang="fr-FR" sz="1200" dirty="0" err="1"/>
              <a:t>Eda</a:t>
            </a:r>
            <a:r>
              <a:rPr lang="fr-FR" sz="1200" dirty="0"/>
              <a:t> </a:t>
            </a:r>
            <a:r>
              <a:rPr lang="fr-FR" sz="1200" dirty="0" err="1"/>
              <a:t>Copur</a:t>
            </a:r>
            <a:endParaRPr lang="fr-FR" sz="1200" dirty="0">
              <a:ea typeface="Calibri"/>
              <a:cs typeface="Calibri"/>
            </a:endParaRPr>
          </a:p>
          <a:p>
            <a:pPr algn="ctr"/>
            <a:r>
              <a:rPr lang="fr-FR" sz="1200" u="sng" dirty="0" err="1">
                <a:solidFill>
                  <a:srgbClr val="0070C0"/>
                </a:solidFill>
                <a:hlinkClick r:id="rId5">
                  <a:extLst>
                    <a:ext uri="{A12FA001-AC4F-418D-AE19-62706E023703}">
                      <ahyp:hlinkClr xmlns:ahyp="http://schemas.microsoft.com/office/drawing/2018/hyperlinkcolor" val="tx"/>
                    </a:ext>
                  </a:extLst>
                </a:hlinkClick>
              </a:rPr>
              <a:t>eda.copur@student.vinci.b</a:t>
            </a:r>
            <a:r>
              <a:rPr lang="fr-FR" sz="1200" u="sng" dirty="0" err="1">
                <a:solidFill>
                  <a:srgbClr val="0070C0"/>
                </a:solidFill>
              </a:rPr>
              <a:t>e</a:t>
            </a:r>
            <a:endParaRPr lang="fr-FR" sz="1200" u="sng" dirty="0">
              <a:solidFill>
                <a:srgbClr val="0070C0"/>
              </a:solidFill>
              <a:ea typeface="Calibri"/>
              <a:cs typeface="Calibri"/>
            </a:endParaRPr>
          </a:p>
          <a:p>
            <a:pPr algn="ctr"/>
            <a:endParaRPr lang="fr-FR" sz="1200" dirty="0">
              <a:ea typeface="Calibri"/>
              <a:cs typeface="Calibri"/>
            </a:endParaRPr>
          </a:p>
          <a:p>
            <a:pPr algn="ctr"/>
            <a:endParaRPr lang="fr-FR" sz="1200" dirty="0">
              <a:ea typeface="Calibri"/>
              <a:cs typeface="Calibri"/>
            </a:endParaRPr>
          </a:p>
        </p:txBody>
      </p:sp>
      <p:sp>
        <p:nvSpPr>
          <p:cNvPr id="2" name="ZoneTexte 1">
            <a:extLst>
              <a:ext uri="{FF2B5EF4-FFF2-40B4-BE49-F238E27FC236}">
                <a16:creationId xmlns:a16="http://schemas.microsoft.com/office/drawing/2014/main" id="{F38740FC-3238-1846-51A5-92ED396BCF8A}"/>
              </a:ext>
            </a:extLst>
          </p:cNvPr>
          <p:cNvSpPr txBox="1"/>
          <p:nvPr/>
        </p:nvSpPr>
        <p:spPr>
          <a:xfrm>
            <a:off x="6994001" y="3981557"/>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fr-FR" sz="1200" dirty="0">
                <a:ea typeface="+mn-lt"/>
                <a:cs typeface="+mn-lt"/>
              </a:rPr>
              <a:t>Ibrahim Bekkari </a:t>
            </a:r>
            <a:endParaRPr lang="fr-FR" dirty="0"/>
          </a:p>
          <a:p>
            <a:pPr algn="r"/>
            <a:r>
              <a:rPr lang="fr-FR" sz="1200" u="sng" dirty="0">
                <a:solidFill>
                  <a:srgbClr val="0563C1"/>
                </a:solidFill>
                <a:ea typeface="+mn-lt"/>
                <a:cs typeface="+mn-lt"/>
                <a:hlinkClick r:id="rId6"/>
              </a:rPr>
              <a:t>ibrahim.bekkari@student.vinci.be</a:t>
            </a:r>
            <a:endParaRPr lang="fr-FR" sz="1200" dirty="0">
              <a:ea typeface="+mn-lt"/>
              <a:cs typeface="+mn-lt"/>
            </a:endParaRPr>
          </a:p>
          <a:p>
            <a:pPr algn="r"/>
            <a:endParaRPr lang="fr-FR" sz="1200" dirty="0">
              <a:ea typeface="+mn-lt"/>
              <a:cs typeface="+mn-lt"/>
            </a:endParaRPr>
          </a:p>
          <a:p>
            <a:pPr algn="r"/>
            <a:r>
              <a:rPr lang="fr-FR" sz="1200" dirty="0">
                <a:ea typeface="+mn-lt"/>
                <a:cs typeface="+mn-lt"/>
              </a:rPr>
              <a:t>Lars </a:t>
            </a:r>
            <a:r>
              <a:rPr lang="fr-FR" sz="1200" dirty="0" err="1">
                <a:ea typeface="+mn-lt"/>
                <a:cs typeface="+mn-lt"/>
              </a:rPr>
              <a:t>Hanquet</a:t>
            </a:r>
            <a:r>
              <a:rPr lang="fr-FR" sz="1200" dirty="0">
                <a:ea typeface="+mn-lt"/>
                <a:cs typeface="+mn-lt"/>
              </a:rPr>
              <a:t> </a:t>
            </a:r>
          </a:p>
          <a:p>
            <a:pPr algn="r"/>
            <a:r>
              <a:rPr lang="fr-FR" sz="1200" u="sng" dirty="0">
                <a:solidFill>
                  <a:srgbClr val="0070C0"/>
                </a:solidFill>
                <a:ea typeface="+mn-lt"/>
                <a:cs typeface="+mn-lt"/>
                <a:hlinkClick r:id="rId7">
                  <a:extLst>
                    <a:ext uri="{A12FA001-AC4F-418D-AE19-62706E023703}">
                      <ahyp:hlinkClr xmlns:ahyp="http://schemas.microsoft.com/office/drawing/2018/hyperlinkcolor" val="tx"/>
                    </a:ext>
                  </a:extLst>
                </a:hlinkClick>
              </a:rPr>
              <a:t>lars.hanquet@student.vinci.b</a:t>
            </a:r>
            <a:r>
              <a:rPr lang="fr-FR" sz="1200" u="sng" dirty="0">
                <a:solidFill>
                  <a:srgbClr val="0070C0"/>
                </a:solidFill>
                <a:ea typeface="+mn-lt"/>
                <a:cs typeface="+mn-lt"/>
              </a:rPr>
              <a:t>e</a:t>
            </a:r>
          </a:p>
          <a:p>
            <a:pPr algn="r"/>
            <a:endParaRPr lang="fr-FR" sz="1200" dirty="0">
              <a:ea typeface="+mn-lt"/>
              <a:cs typeface="+mn-lt"/>
            </a:endParaRPr>
          </a:p>
          <a:p>
            <a:pPr algn="l"/>
            <a:endParaRPr lang="fr-FR" dirty="0">
              <a:ea typeface="Calibri"/>
              <a:cs typeface="Calibri"/>
            </a:endParaRPr>
          </a:p>
        </p:txBody>
      </p:sp>
      <p:sp>
        <p:nvSpPr>
          <p:cNvPr id="4" name="Rectangle 3">
            <a:extLst>
              <a:ext uri="{FF2B5EF4-FFF2-40B4-BE49-F238E27FC236}">
                <a16:creationId xmlns:a16="http://schemas.microsoft.com/office/drawing/2014/main" id="{A2DA99AF-2321-E79C-E1BA-4F77E1F54633}"/>
              </a:ext>
            </a:extLst>
          </p:cNvPr>
          <p:cNvSpPr/>
          <p:nvPr/>
        </p:nvSpPr>
        <p:spPr>
          <a:xfrm>
            <a:off x="1169595" y="858086"/>
            <a:ext cx="10188216" cy="5390709"/>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
        <p:nvSpPr>
          <p:cNvPr id="5" name="Rectangle 4">
            <a:extLst>
              <a:ext uri="{FF2B5EF4-FFF2-40B4-BE49-F238E27FC236}">
                <a16:creationId xmlns:a16="http://schemas.microsoft.com/office/drawing/2014/main" id="{6EC699D8-9E96-D3CF-DD27-6FC14515BD1A}"/>
              </a:ext>
            </a:extLst>
          </p:cNvPr>
          <p:cNvSpPr/>
          <p:nvPr/>
        </p:nvSpPr>
        <p:spPr>
          <a:xfrm>
            <a:off x="1169594" y="5629519"/>
            <a:ext cx="10188215" cy="619276"/>
          </a:xfrm>
          <a:prstGeom prst="rect">
            <a:avLst/>
          </a:prstGeom>
          <a:solidFill>
            <a:srgbClr val="F15BB5"/>
          </a:solid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fr-FR" err="1">
                <a:latin typeface="Modern Love Caps"/>
              </a:rPr>
              <a:t>Footer</a:t>
            </a:r>
            <a:endParaRPr lang="fr-FR">
              <a:latin typeface="Modern Love Caps"/>
            </a:endParaRPr>
          </a:p>
        </p:txBody>
      </p:sp>
      <p:pic>
        <p:nvPicPr>
          <p:cNvPr id="6" name="Image 5">
            <a:extLst>
              <a:ext uri="{FF2B5EF4-FFF2-40B4-BE49-F238E27FC236}">
                <a16:creationId xmlns:a16="http://schemas.microsoft.com/office/drawing/2014/main" id="{0AE3C7A1-18FD-2DBF-0FCB-AF4157BACC73}"/>
              </a:ext>
            </a:extLst>
          </p:cNvPr>
          <p:cNvPicPr>
            <a:picLocks noChangeAspect="1"/>
          </p:cNvPicPr>
          <p:nvPr/>
        </p:nvPicPr>
        <p:blipFill>
          <a:blip r:embed="rId8"/>
          <a:stretch>
            <a:fillRect/>
          </a:stretch>
        </p:blipFill>
        <p:spPr>
          <a:xfrm>
            <a:off x="1454221" y="1023967"/>
            <a:ext cx="1286036" cy="791970"/>
          </a:xfrm>
          <a:prstGeom prst="rect">
            <a:avLst/>
          </a:prstGeom>
          <a:noFill/>
        </p:spPr>
      </p:pic>
      <p:sp>
        <p:nvSpPr>
          <p:cNvPr id="7" name="Rectangle 6">
            <a:extLst>
              <a:ext uri="{FF2B5EF4-FFF2-40B4-BE49-F238E27FC236}">
                <a16:creationId xmlns:a16="http://schemas.microsoft.com/office/drawing/2014/main" id="{6CBBA1DC-7915-C73F-5F8E-A95DABAA7FEB}"/>
              </a:ext>
            </a:extLst>
          </p:cNvPr>
          <p:cNvSpPr/>
          <p:nvPr/>
        </p:nvSpPr>
        <p:spPr>
          <a:xfrm>
            <a:off x="4791168" y="1145659"/>
            <a:ext cx="1582106"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FR" sz="1600" b="1">
                <a:solidFill>
                  <a:schemeClr val="tx1"/>
                </a:solidFill>
                <a:latin typeface="Modern Love Caps"/>
                <a:cs typeface="Calibri"/>
              </a:rPr>
              <a:t>RANKING</a:t>
            </a:r>
            <a:endParaRPr lang="fr-FR" sz="1600" b="1">
              <a:ln w="0"/>
              <a:solidFill>
                <a:schemeClr val="tx1"/>
              </a:solidFill>
              <a:effectLst>
                <a:outerShdw blurRad="38100" dist="19050" dir="2700000" algn="tl" rotWithShape="0">
                  <a:prstClr val="black">
                    <a:alpha val="40000"/>
                  </a:prstClr>
                </a:outerShdw>
              </a:effectLst>
              <a:latin typeface="Modern Love Caps"/>
              <a:cs typeface="Calibri"/>
            </a:endParaRPr>
          </a:p>
        </p:txBody>
      </p:sp>
      <p:sp>
        <p:nvSpPr>
          <p:cNvPr id="19" name="Rectangle 18">
            <a:extLst>
              <a:ext uri="{FF2B5EF4-FFF2-40B4-BE49-F238E27FC236}">
                <a16:creationId xmlns:a16="http://schemas.microsoft.com/office/drawing/2014/main" id="{114AC5C0-CE47-44EA-7F86-34FEF541D82F}"/>
              </a:ext>
            </a:extLst>
          </p:cNvPr>
          <p:cNvSpPr/>
          <p:nvPr/>
        </p:nvSpPr>
        <p:spPr>
          <a:xfrm>
            <a:off x="2699965" y="1116704"/>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dirty="0">
                <a:latin typeface="Modern Love Caps"/>
                <a:ea typeface="STHupo"/>
                <a:cs typeface="Aharoni"/>
              </a:rPr>
              <a:t>CREATE YOUR QUIZ</a:t>
            </a:r>
            <a:endParaRPr lang="fr-BE" sz="1600" b="1" dirty="0">
              <a:solidFill>
                <a:schemeClr val="tx1"/>
              </a:solidFill>
              <a:latin typeface="Modern Love Caps"/>
              <a:ea typeface="STHupo"/>
              <a:cs typeface="Aharoni"/>
            </a:endParaRPr>
          </a:p>
        </p:txBody>
      </p:sp>
      <p:sp>
        <p:nvSpPr>
          <p:cNvPr id="20" name="Rectangle 19">
            <a:extLst>
              <a:ext uri="{FF2B5EF4-FFF2-40B4-BE49-F238E27FC236}">
                <a16:creationId xmlns:a16="http://schemas.microsoft.com/office/drawing/2014/main" id="{DEC93101-4A27-70BB-7982-6AE81B82EC45}"/>
              </a:ext>
            </a:extLst>
          </p:cNvPr>
          <p:cNvSpPr/>
          <p:nvPr/>
        </p:nvSpPr>
        <p:spPr>
          <a:xfrm>
            <a:off x="5846641" y="1116704"/>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a:latin typeface="Modern Love Caps"/>
                <a:ea typeface="STHupo"/>
                <a:cs typeface="Aharoni"/>
              </a:rPr>
              <a:t>MY STATS</a:t>
            </a:r>
            <a:endParaRPr lang="fr-FR" sz="1600">
              <a:ea typeface="Calibri"/>
              <a:cs typeface="Calibri"/>
            </a:endParaRPr>
          </a:p>
        </p:txBody>
      </p:sp>
      <p:sp>
        <p:nvSpPr>
          <p:cNvPr id="21" name="Rectangle 20">
            <a:extLst>
              <a:ext uri="{FF2B5EF4-FFF2-40B4-BE49-F238E27FC236}">
                <a16:creationId xmlns:a16="http://schemas.microsoft.com/office/drawing/2014/main" id="{98065431-A339-7505-3E5C-82F10EBE42D2}"/>
              </a:ext>
            </a:extLst>
          </p:cNvPr>
          <p:cNvSpPr/>
          <p:nvPr/>
        </p:nvSpPr>
        <p:spPr>
          <a:xfrm>
            <a:off x="7403533" y="1116703"/>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a:latin typeface="Modern Love Caps"/>
                <a:ea typeface="STHupo"/>
                <a:cs typeface="Aharoni"/>
              </a:rPr>
              <a:t>ABOUT US</a:t>
            </a:r>
            <a:endParaRPr lang="fr-FR"/>
          </a:p>
        </p:txBody>
      </p:sp>
      <p:pic>
        <p:nvPicPr>
          <p:cNvPr id="22" name="Image 23" descr="Une image contenant noir, cercle, boule de billard, noir et blanc&#10;&#10;Description générée automatiquement">
            <a:extLst>
              <a:ext uri="{FF2B5EF4-FFF2-40B4-BE49-F238E27FC236}">
                <a16:creationId xmlns:a16="http://schemas.microsoft.com/office/drawing/2014/main" id="{E0F8CCE2-D04E-A9B8-E639-0506BC858746}"/>
              </a:ext>
            </a:extLst>
          </p:cNvPr>
          <p:cNvPicPr>
            <a:picLocks noChangeAspect="1"/>
          </p:cNvPicPr>
          <p:nvPr/>
        </p:nvPicPr>
        <p:blipFill>
          <a:blip r:embed="rId9"/>
          <a:stretch>
            <a:fillRect/>
          </a:stretch>
        </p:blipFill>
        <p:spPr>
          <a:xfrm>
            <a:off x="10812800" y="1192200"/>
            <a:ext cx="309238" cy="3202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4" name="Rectangle : coins arrondis 23">
            <a:extLst>
              <a:ext uri="{FF2B5EF4-FFF2-40B4-BE49-F238E27FC236}">
                <a16:creationId xmlns:a16="http://schemas.microsoft.com/office/drawing/2014/main" id="{05C62909-05A8-2DF5-6D12-C4A8CD592413}"/>
              </a:ext>
            </a:extLst>
          </p:cNvPr>
          <p:cNvSpPr/>
          <p:nvPr/>
        </p:nvSpPr>
        <p:spPr>
          <a:xfrm>
            <a:off x="9468271" y="1194498"/>
            <a:ext cx="1280297" cy="346528"/>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latin typeface="Modern Love Caps"/>
                <a:ea typeface="Calibri"/>
                <a:cs typeface="Calibri"/>
              </a:rPr>
              <a:t>  POINTS</a:t>
            </a:r>
            <a:endParaRPr lang="fr-FR">
              <a:latin typeface="Modern Love Caps"/>
            </a:endParaRPr>
          </a:p>
        </p:txBody>
      </p:sp>
      <p:sp>
        <p:nvSpPr>
          <p:cNvPr id="25" name="Étoile : 5 branches 14">
            <a:extLst>
              <a:ext uri="{FF2B5EF4-FFF2-40B4-BE49-F238E27FC236}">
                <a16:creationId xmlns:a16="http://schemas.microsoft.com/office/drawing/2014/main" id="{556764D1-102E-A760-ABA5-2B4B64E00FA4}"/>
              </a:ext>
            </a:extLst>
          </p:cNvPr>
          <p:cNvSpPr/>
          <p:nvPr/>
        </p:nvSpPr>
        <p:spPr>
          <a:xfrm>
            <a:off x="9574630" y="1269419"/>
            <a:ext cx="184727" cy="184727"/>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44721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8250E0F-66AA-EE76-DE65-2083453D2A0A}"/>
              </a:ext>
            </a:extLst>
          </p:cNvPr>
          <p:cNvSpPr txBox="1"/>
          <p:nvPr/>
        </p:nvSpPr>
        <p:spPr>
          <a:xfrm>
            <a:off x="114293" y="126029"/>
            <a:ext cx="2056525" cy="369332"/>
          </a:xfrm>
          <a:prstGeom prst="rect">
            <a:avLst/>
          </a:prstGeom>
          <a:noFill/>
        </p:spPr>
        <p:txBody>
          <a:bodyPr wrap="none" lIns="91440" tIns="45720" rIns="91440" bIns="45720" rtlCol="0" anchor="t">
            <a:spAutoFit/>
          </a:bodyPr>
          <a:lstStyle/>
          <a:p>
            <a:r>
              <a:rPr lang="fr-FR"/>
              <a:t>USER'S SPACE PAGE </a:t>
            </a:r>
          </a:p>
        </p:txBody>
      </p:sp>
      <p:sp>
        <p:nvSpPr>
          <p:cNvPr id="21" name="Rectangle 20">
            <a:extLst>
              <a:ext uri="{FF2B5EF4-FFF2-40B4-BE49-F238E27FC236}">
                <a16:creationId xmlns:a16="http://schemas.microsoft.com/office/drawing/2014/main" id="{0BBC7D47-71AB-3C57-9BC4-6159D6EBA1A6}"/>
              </a:ext>
            </a:extLst>
          </p:cNvPr>
          <p:cNvSpPr/>
          <p:nvPr/>
        </p:nvSpPr>
        <p:spPr>
          <a:xfrm>
            <a:off x="3160929" y="1895478"/>
            <a:ext cx="7814800" cy="1721957"/>
          </a:xfrm>
          <a:prstGeom prst="rect">
            <a:avLst/>
          </a:prstGeom>
          <a:solidFill>
            <a:srgbClr val="FEE440"/>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FR" dirty="0">
                <a:ln w="0"/>
                <a:solidFill>
                  <a:schemeClr val="tx1"/>
                </a:solidFill>
                <a:effectLst>
                  <a:outerShdw blurRad="38100" dist="19050" dir="2700000" algn="tl" rotWithShape="0">
                    <a:schemeClr val="dk1">
                      <a:alpha val="40000"/>
                    </a:schemeClr>
                  </a:outerShdw>
                </a:effectLst>
                <a:latin typeface="Modern Love Caps"/>
              </a:rPr>
              <a:t>USER'S INFORMATION</a:t>
            </a:r>
            <a:endParaRPr lang="fr-FR">
              <a:solidFill>
                <a:schemeClr val="tx1"/>
              </a:solidFill>
              <a:latin typeface="Modern Love Caps"/>
            </a:endParaRPr>
          </a:p>
        </p:txBody>
      </p:sp>
      <p:sp>
        <p:nvSpPr>
          <p:cNvPr id="22" name="Rectangle 21">
            <a:extLst>
              <a:ext uri="{FF2B5EF4-FFF2-40B4-BE49-F238E27FC236}">
                <a16:creationId xmlns:a16="http://schemas.microsoft.com/office/drawing/2014/main" id="{889E57BB-5A6D-101D-0FB0-3089E23F56C7}"/>
              </a:ext>
            </a:extLst>
          </p:cNvPr>
          <p:cNvSpPr/>
          <p:nvPr/>
        </p:nvSpPr>
        <p:spPr>
          <a:xfrm>
            <a:off x="1540493" y="1904734"/>
            <a:ext cx="1433221" cy="1721956"/>
          </a:xfrm>
          <a:prstGeom prst="rect">
            <a:avLst/>
          </a:prstGeom>
          <a:solidFill>
            <a:srgbClr val="90CD4D"/>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FR" sz="1100" dirty="0">
                <a:ln w="0"/>
                <a:solidFill>
                  <a:schemeClr val="tx1"/>
                </a:solidFill>
                <a:effectLst>
                  <a:outerShdw blurRad="38100" dist="19050" dir="2700000" algn="tl" rotWithShape="0">
                    <a:schemeClr val="dk1">
                      <a:alpha val="40000"/>
                    </a:schemeClr>
                  </a:outerShdw>
                </a:effectLst>
                <a:latin typeface="Modern Love Caps"/>
              </a:rPr>
              <a:t>USER'S PICTURE</a:t>
            </a:r>
            <a:endParaRPr lang="fr-FR" dirty="0">
              <a:solidFill>
                <a:schemeClr val="tx1"/>
              </a:solidFill>
              <a:latin typeface="Modern Love Caps"/>
            </a:endParaRPr>
          </a:p>
        </p:txBody>
      </p:sp>
      <p:sp>
        <p:nvSpPr>
          <p:cNvPr id="23" name="Rectangle 22">
            <a:extLst>
              <a:ext uri="{FF2B5EF4-FFF2-40B4-BE49-F238E27FC236}">
                <a16:creationId xmlns:a16="http://schemas.microsoft.com/office/drawing/2014/main" id="{F95860E8-FD45-FC7F-2A6A-C0C799BB07CD}"/>
              </a:ext>
            </a:extLst>
          </p:cNvPr>
          <p:cNvSpPr/>
          <p:nvPr/>
        </p:nvSpPr>
        <p:spPr>
          <a:xfrm>
            <a:off x="1536970" y="3715909"/>
            <a:ext cx="9440780" cy="765417"/>
          </a:xfrm>
          <a:prstGeom prst="rect">
            <a:avLst/>
          </a:prstGeom>
          <a:solidFill>
            <a:srgbClr val="00BBF9"/>
          </a:solid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FR" dirty="0">
                <a:ln w="0"/>
                <a:solidFill>
                  <a:schemeClr val="tx1"/>
                </a:solidFill>
                <a:effectLst>
                  <a:outerShdw blurRad="38100" dist="19050" dir="2700000" algn="tl" rotWithShape="0">
                    <a:schemeClr val="dk1">
                      <a:alpha val="40000"/>
                    </a:schemeClr>
                  </a:outerShdw>
                </a:effectLst>
                <a:latin typeface="Modern Love Caps"/>
              </a:rPr>
              <a:t>PERSONAL BADGET AREA</a:t>
            </a:r>
            <a:endParaRPr lang="fr-FR" dirty="0">
              <a:ln w="0"/>
              <a:solidFill>
                <a:schemeClr val="tx1"/>
              </a:solidFill>
              <a:effectLst>
                <a:outerShdw blurRad="38100" dist="19050" dir="2700000" algn="tl" rotWithShape="0">
                  <a:prstClr val="black">
                    <a:alpha val="40000"/>
                  </a:prstClr>
                </a:outerShdw>
              </a:effectLst>
              <a:latin typeface="Modern Love Caps"/>
              <a:ea typeface="Calibri"/>
              <a:cs typeface="Calibri"/>
            </a:endParaRPr>
          </a:p>
        </p:txBody>
      </p:sp>
      <p:sp>
        <p:nvSpPr>
          <p:cNvPr id="24" name="Rectangle 23">
            <a:extLst>
              <a:ext uri="{FF2B5EF4-FFF2-40B4-BE49-F238E27FC236}">
                <a16:creationId xmlns:a16="http://schemas.microsoft.com/office/drawing/2014/main" id="{C2A80123-AB66-6A2A-F081-550F5BBA358A}"/>
              </a:ext>
            </a:extLst>
          </p:cNvPr>
          <p:cNvSpPr/>
          <p:nvPr/>
        </p:nvSpPr>
        <p:spPr>
          <a:xfrm>
            <a:off x="1536971" y="4664702"/>
            <a:ext cx="9439528" cy="780184"/>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FR" dirty="0">
                <a:ln w="0"/>
                <a:solidFill>
                  <a:schemeClr val="tx1"/>
                </a:solidFill>
                <a:effectLst>
                  <a:outerShdw blurRad="38100" dist="19050" dir="2700000" algn="tl" rotWithShape="0">
                    <a:prstClr val="black">
                      <a:alpha val="40000"/>
                    </a:prstClr>
                  </a:outerShdw>
                </a:effectLst>
                <a:latin typeface="Modern Love Caps"/>
                <a:ea typeface="Calibri"/>
                <a:cs typeface="Calibri"/>
              </a:rPr>
              <a:t>CREATED QUIZZES LIST</a:t>
            </a:r>
            <a:endParaRPr lang="fr-FR" dirty="0">
              <a:solidFill>
                <a:schemeClr val="tx1"/>
              </a:solidFill>
              <a:latin typeface="Modern Love Caps"/>
            </a:endParaRPr>
          </a:p>
        </p:txBody>
      </p:sp>
      <p:sp>
        <p:nvSpPr>
          <p:cNvPr id="35" name="Étoile : 4 branches 34">
            <a:extLst>
              <a:ext uri="{FF2B5EF4-FFF2-40B4-BE49-F238E27FC236}">
                <a16:creationId xmlns:a16="http://schemas.microsoft.com/office/drawing/2014/main" id="{C63B452B-2BEC-46DA-5801-062E70D7B5A9}"/>
              </a:ext>
            </a:extLst>
          </p:cNvPr>
          <p:cNvSpPr/>
          <p:nvPr/>
        </p:nvSpPr>
        <p:spPr>
          <a:xfrm>
            <a:off x="4323774" y="3767283"/>
            <a:ext cx="681182" cy="681181"/>
          </a:xfrm>
          <a:prstGeom prst="star4">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Étoile : 10 branches 35">
            <a:extLst>
              <a:ext uri="{FF2B5EF4-FFF2-40B4-BE49-F238E27FC236}">
                <a16:creationId xmlns:a16="http://schemas.microsoft.com/office/drawing/2014/main" id="{E68C6584-4F9E-FE78-A26B-1D4DFA2E3C49}"/>
              </a:ext>
            </a:extLst>
          </p:cNvPr>
          <p:cNvSpPr/>
          <p:nvPr/>
        </p:nvSpPr>
        <p:spPr>
          <a:xfrm>
            <a:off x="7585365" y="3790374"/>
            <a:ext cx="623454" cy="577272"/>
          </a:xfrm>
          <a:prstGeom prst="star1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uban : incliné vers le haut 36">
            <a:extLst>
              <a:ext uri="{FF2B5EF4-FFF2-40B4-BE49-F238E27FC236}">
                <a16:creationId xmlns:a16="http://schemas.microsoft.com/office/drawing/2014/main" id="{4B1F0E9C-8964-83E9-C618-36F4095F233F}"/>
              </a:ext>
            </a:extLst>
          </p:cNvPr>
          <p:cNvSpPr/>
          <p:nvPr/>
        </p:nvSpPr>
        <p:spPr>
          <a:xfrm>
            <a:off x="2967183" y="3819236"/>
            <a:ext cx="1021773" cy="565728"/>
          </a:xfrm>
          <a:prstGeom prst="ribbon2">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Cœur 37">
            <a:extLst>
              <a:ext uri="{FF2B5EF4-FFF2-40B4-BE49-F238E27FC236}">
                <a16:creationId xmlns:a16="http://schemas.microsoft.com/office/drawing/2014/main" id="{FFCFCB26-872F-9319-F560-39C9E8D59504}"/>
              </a:ext>
            </a:extLst>
          </p:cNvPr>
          <p:cNvSpPr/>
          <p:nvPr/>
        </p:nvSpPr>
        <p:spPr>
          <a:xfrm>
            <a:off x="8422410" y="3749964"/>
            <a:ext cx="692727" cy="635000"/>
          </a:xfrm>
          <a:prstGeom prst="hear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024831C3-8A1E-9405-4C2C-9BC8BE0649D9}"/>
              </a:ext>
            </a:extLst>
          </p:cNvPr>
          <p:cNvSpPr/>
          <p:nvPr/>
        </p:nvSpPr>
        <p:spPr>
          <a:xfrm>
            <a:off x="1169595" y="858086"/>
            <a:ext cx="10188216" cy="5390709"/>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
        <p:nvSpPr>
          <p:cNvPr id="6" name="Rectangle 5">
            <a:extLst>
              <a:ext uri="{FF2B5EF4-FFF2-40B4-BE49-F238E27FC236}">
                <a16:creationId xmlns:a16="http://schemas.microsoft.com/office/drawing/2014/main" id="{750FA190-B46D-4096-AD66-C4B645ACD360}"/>
              </a:ext>
            </a:extLst>
          </p:cNvPr>
          <p:cNvSpPr/>
          <p:nvPr/>
        </p:nvSpPr>
        <p:spPr>
          <a:xfrm>
            <a:off x="1169594" y="5629519"/>
            <a:ext cx="10188215" cy="619276"/>
          </a:xfrm>
          <a:prstGeom prst="rect">
            <a:avLst/>
          </a:prstGeom>
          <a:solidFill>
            <a:srgbClr val="F15BB5"/>
          </a:solid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fr-FR" err="1">
                <a:latin typeface="Modern Love Caps"/>
              </a:rPr>
              <a:t>Footer</a:t>
            </a:r>
            <a:endParaRPr lang="fr-FR">
              <a:latin typeface="Modern Love Caps"/>
            </a:endParaRPr>
          </a:p>
        </p:txBody>
      </p:sp>
      <p:pic>
        <p:nvPicPr>
          <p:cNvPr id="8" name="Image 7">
            <a:extLst>
              <a:ext uri="{FF2B5EF4-FFF2-40B4-BE49-F238E27FC236}">
                <a16:creationId xmlns:a16="http://schemas.microsoft.com/office/drawing/2014/main" id="{BDADF44D-3931-4D57-C072-CEBD76EF5183}"/>
              </a:ext>
            </a:extLst>
          </p:cNvPr>
          <p:cNvPicPr>
            <a:picLocks noChangeAspect="1"/>
          </p:cNvPicPr>
          <p:nvPr/>
        </p:nvPicPr>
        <p:blipFill>
          <a:blip r:embed="rId3"/>
          <a:stretch>
            <a:fillRect/>
          </a:stretch>
        </p:blipFill>
        <p:spPr>
          <a:xfrm>
            <a:off x="1454221" y="1023967"/>
            <a:ext cx="1286036" cy="791970"/>
          </a:xfrm>
          <a:prstGeom prst="rect">
            <a:avLst/>
          </a:prstGeom>
          <a:noFill/>
        </p:spPr>
      </p:pic>
      <p:sp>
        <p:nvSpPr>
          <p:cNvPr id="10" name="Rectangle 9">
            <a:extLst>
              <a:ext uri="{FF2B5EF4-FFF2-40B4-BE49-F238E27FC236}">
                <a16:creationId xmlns:a16="http://schemas.microsoft.com/office/drawing/2014/main" id="{8B8FDCB8-4B37-71F2-B15A-A37E959026E3}"/>
              </a:ext>
            </a:extLst>
          </p:cNvPr>
          <p:cNvSpPr/>
          <p:nvPr/>
        </p:nvSpPr>
        <p:spPr>
          <a:xfrm>
            <a:off x="4791168" y="1145659"/>
            <a:ext cx="1582106"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FR" sz="1600" b="1">
                <a:solidFill>
                  <a:schemeClr val="tx1"/>
                </a:solidFill>
                <a:latin typeface="Modern Love Caps"/>
                <a:cs typeface="Calibri"/>
              </a:rPr>
              <a:t>RANKING</a:t>
            </a:r>
            <a:endParaRPr lang="fr-FR" sz="1600" b="1">
              <a:ln w="0"/>
              <a:solidFill>
                <a:schemeClr val="tx1"/>
              </a:solidFill>
              <a:effectLst>
                <a:outerShdw blurRad="38100" dist="19050" dir="2700000" algn="tl" rotWithShape="0">
                  <a:prstClr val="black">
                    <a:alpha val="40000"/>
                  </a:prstClr>
                </a:outerShdw>
              </a:effectLst>
              <a:latin typeface="Modern Love Caps"/>
              <a:cs typeface="Calibri"/>
            </a:endParaRPr>
          </a:p>
        </p:txBody>
      </p:sp>
      <p:sp>
        <p:nvSpPr>
          <p:cNvPr id="12" name="Rectangle 11">
            <a:extLst>
              <a:ext uri="{FF2B5EF4-FFF2-40B4-BE49-F238E27FC236}">
                <a16:creationId xmlns:a16="http://schemas.microsoft.com/office/drawing/2014/main" id="{50C1835B-9DB0-0F26-36B3-B844FE3A7D81}"/>
              </a:ext>
            </a:extLst>
          </p:cNvPr>
          <p:cNvSpPr/>
          <p:nvPr/>
        </p:nvSpPr>
        <p:spPr>
          <a:xfrm>
            <a:off x="2699965" y="1116704"/>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dirty="0">
                <a:latin typeface="Modern Love Caps"/>
                <a:ea typeface="STHupo"/>
                <a:cs typeface="Aharoni"/>
              </a:rPr>
              <a:t>CREATE YOUR QUIZ</a:t>
            </a:r>
            <a:endParaRPr lang="fr-BE" sz="1600" b="1" dirty="0">
              <a:solidFill>
                <a:schemeClr val="tx1"/>
              </a:solidFill>
              <a:latin typeface="Modern Love Caps"/>
              <a:ea typeface="STHupo"/>
              <a:cs typeface="Aharoni"/>
            </a:endParaRPr>
          </a:p>
        </p:txBody>
      </p:sp>
      <p:sp>
        <p:nvSpPr>
          <p:cNvPr id="13" name="Rectangle 12">
            <a:extLst>
              <a:ext uri="{FF2B5EF4-FFF2-40B4-BE49-F238E27FC236}">
                <a16:creationId xmlns:a16="http://schemas.microsoft.com/office/drawing/2014/main" id="{899340A5-80B1-D84B-0DA2-C774B532E06A}"/>
              </a:ext>
            </a:extLst>
          </p:cNvPr>
          <p:cNvSpPr/>
          <p:nvPr/>
        </p:nvSpPr>
        <p:spPr>
          <a:xfrm>
            <a:off x="5846641" y="1116704"/>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a:latin typeface="Modern Love Caps"/>
                <a:ea typeface="STHupo"/>
                <a:cs typeface="Aharoni"/>
              </a:rPr>
              <a:t>MY STATS</a:t>
            </a:r>
            <a:endParaRPr lang="fr-FR" sz="1600">
              <a:ea typeface="Calibri"/>
              <a:cs typeface="Calibri"/>
            </a:endParaRPr>
          </a:p>
        </p:txBody>
      </p:sp>
      <p:sp>
        <p:nvSpPr>
          <p:cNvPr id="14" name="Rectangle 13">
            <a:extLst>
              <a:ext uri="{FF2B5EF4-FFF2-40B4-BE49-F238E27FC236}">
                <a16:creationId xmlns:a16="http://schemas.microsoft.com/office/drawing/2014/main" id="{4A66F495-3804-30A2-20D4-98FA81709D71}"/>
              </a:ext>
            </a:extLst>
          </p:cNvPr>
          <p:cNvSpPr/>
          <p:nvPr/>
        </p:nvSpPr>
        <p:spPr>
          <a:xfrm>
            <a:off x="7403533" y="1116703"/>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a:latin typeface="Modern Love Caps"/>
                <a:ea typeface="STHupo"/>
                <a:cs typeface="Aharoni"/>
              </a:rPr>
              <a:t>ABOUT US</a:t>
            </a:r>
            <a:endParaRPr lang="fr-FR"/>
          </a:p>
        </p:txBody>
      </p:sp>
      <p:pic>
        <p:nvPicPr>
          <p:cNvPr id="15" name="Image 23" descr="Une image contenant noir, cercle, boule de billard, noir et blanc&#10;&#10;Description générée automatiquement">
            <a:extLst>
              <a:ext uri="{FF2B5EF4-FFF2-40B4-BE49-F238E27FC236}">
                <a16:creationId xmlns:a16="http://schemas.microsoft.com/office/drawing/2014/main" id="{452C4506-54CC-18E8-95C8-E7116A7ABB04}"/>
              </a:ext>
            </a:extLst>
          </p:cNvPr>
          <p:cNvPicPr>
            <a:picLocks noChangeAspect="1"/>
          </p:cNvPicPr>
          <p:nvPr/>
        </p:nvPicPr>
        <p:blipFill>
          <a:blip r:embed="rId4"/>
          <a:stretch>
            <a:fillRect/>
          </a:stretch>
        </p:blipFill>
        <p:spPr>
          <a:xfrm>
            <a:off x="10812800" y="1192200"/>
            <a:ext cx="309238" cy="3202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Rectangle : coins arrondis 15">
            <a:extLst>
              <a:ext uri="{FF2B5EF4-FFF2-40B4-BE49-F238E27FC236}">
                <a16:creationId xmlns:a16="http://schemas.microsoft.com/office/drawing/2014/main" id="{4C6CB5F4-B3F8-6A23-ED1D-302A3F320458}"/>
              </a:ext>
            </a:extLst>
          </p:cNvPr>
          <p:cNvSpPr/>
          <p:nvPr/>
        </p:nvSpPr>
        <p:spPr>
          <a:xfrm>
            <a:off x="9468271" y="1194498"/>
            <a:ext cx="1280297" cy="346528"/>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latin typeface="Modern Love Caps"/>
                <a:ea typeface="Calibri"/>
                <a:cs typeface="Calibri"/>
              </a:rPr>
              <a:t>  POINTS</a:t>
            </a:r>
            <a:endParaRPr lang="fr-FR">
              <a:latin typeface="Modern Love Caps"/>
            </a:endParaRPr>
          </a:p>
        </p:txBody>
      </p:sp>
      <p:sp>
        <p:nvSpPr>
          <p:cNvPr id="17" name="Étoile : 5 branches 14">
            <a:extLst>
              <a:ext uri="{FF2B5EF4-FFF2-40B4-BE49-F238E27FC236}">
                <a16:creationId xmlns:a16="http://schemas.microsoft.com/office/drawing/2014/main" id="{B7A977F9-DEC3-0A9D-4420-9BCC7CC59279}"/>
              </a:ext>
            </a:extLst>
          </p:cNvPr>
          <p:cNvSpPr/>
          <p:nvPr/>
        </p:nvSpPr>
        <p:spPr>
          <a:xfrm>
            <a:off x="9574630" y="1269419"/>
            <a:ext cx="184727" cy="184727"/>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 coins arrondis 24">
            <a:extLst>
              <a:ext uri="{FF2B5EF4-FFF2-40B4-BE49-F238E27FC236}">
                <a16:creationId xmlns:a16="http://schemas.microsoft.com/office/drawing/2014/main" id="{9302C925-A08D-9B7B-341B-20509E67D9B6}"/>
              </a:ext>
            </a:extLst>
          </p:cNvPr>
          <p:cNvSpPr/>
          <p:nvPr/>
        </p:nvSpPr>
        <p:spPr>
          <a:xfrm>
            <a:off x="10671123" y="1617434"/>
            <a:ext cx="612000" cy="45719"/>
          </a:xfrm>
          <a:prstGeom prst="roundRect">
            <a:avLst/>
          </a:prstGeom>
          <a:solidFill>
            <a:srgbClr val="00BB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19858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8540FD0-48B1-F3E4-94B0-2B684BE30711}"/>
              </a:ext>
            </a:extLst>
          </p:cNvPr>
          <p:cNvSpPr txBox="1"/>
          <p:nvPr/>
        </p:nvSpPr>
        <p:spPr>
          <a:xfrm>
            <a:off x="104633" y="128673"/>
            <a:ext cx="3272819" cy="369332"/>
          </a:xfrm>
          <a:prstGeom prst="rect">
            <a:avLst/>
          </a:prstGeom>
          <a:noFill/>
        </p:spPr>
        <p:txBody>
          <a:bodyPr wrap="none" lIns="91440" tIns="45720" rIns="91440" bIns="45720" rtlCol="0" anchor="t">
            <a:spAutoFit/>
          </a:bodyPr>
          <a:lstStyle/>
          <a:p>
            <a:r>
              <a:rPr lang="fr-FR"/>
              <a:t>HOME PAGE (User not </a:t>
            </a:r>
            <a:r>
              <a:rPr lang="fr-FR" err="1"/>
              <a:t>logged</a:t>
            </a:r>
            <a:r>
              <a:rPr lang="fr-FR"/>
              <a:t> in) </a:t>
            </a:r>
          </a:p>
        </p:txBody>
      </p:sp>
      <p:sp>
        <p:nvSpPr>
          <p:cNvPr id="2" name="Rectangle 1">
            <a:extLst>
              <a:ext uri="{FF2B5EF4-FFF2-40B4-BE49-F238E27FC236}">
                <a16:creationId xmlns:a16="http://schemas.microsoft.com/office/drawing/2014/main" id="{F3158C08-6625-8F98-7380-60730BE719C9}"/>
              </a:ext>
            </a:extLst>
          </p:cNvPr>
          <p:cNvSpPr/>
          <p:nvPr/>
        </p:nvSpPr>
        <p:spPr>
          <a:xfrm>
            <a:off x="1169595" y="858086"/>
            <a:ext cx="10188216" cy="5390709"/>
          </a:xfrm>
          <a:prstGeom prst="rect">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pic>
        <p:nvPicPr>
          <p:cNvPr id="7" name="Image 6">
            <a:extLst>
              <a:ext uri="{FF2B5EF4-FFF2-40B4-BE49-F238E27FC236}">
                <a16:creationId xmlns:a16="http://schemas.microsoft.com/office/drawing/2014/main" id="{77434FE5-E739-BADD-3ADF-4C725F2C384B}"/>
              </a:ext>
            </a:extLst>
          </p:cNvPr>
          <p:cNvPicPr>
            <a:picLocks noChangeAspect="1"/>
          </p:cNvPicPr>
          <p:nvPr/>
        </p:nvPicPr>
        <p:blipFill>
          <a:blip r:embed="rId3"/>
          <a:stretch>
            <a:fillRect/>
          </a:stretch>
        </p:blipFill>
        <p:spPr>
          <a:xfrm>
            <a:off x="1454221" y="1023967"/>
            <a:ext cx="1286036" cy="791970"/>
          </a:xfrm>
          <a:prstGeom prst="rect">
            <a:avLst/>
          </a:prstGeom>
          <a:noFill/>
        </p:spPr>
      </p:pic>
      <p:sp>
        <p:nvSpPr>
          <p:cNvPr id="5" name="Rectangle 4">
            <a:extLst>
              <a:ext uri="{FF2B5EF4-FFF2-40B4-BE49-F238E27FC236}">
                <a16:creationId xmlns:a16="http://schemas.microsoft.com/office/drawing/2014/main" id="{998F7173-572A-7C2B-04F2-D5BBDD6B6D0B}"/>
              </a:ext>
            </a:extLst>
          </p:cNvPr>
          <p:cNvSpPr/>
          <p:nvPr/>
        </p:nvSpPr>
        <p:spPr>
          <a:xfrm>
            <a:off x="5491662" y="1145659"/>
            <a:ext cx="1582106"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FR" sz="1600" b="1">
                <a:solidFill>
                  <a:schemeClr val="tx1"/>
                </a:solidFill>
                <a:latin typeface="Modern Love Caps"/>
                <a:cs typeface="Calibri"/>
              </a:rPr>
              <a:t>RANKING</a:t>
            </a:r>
            <a:endParaRPr lang="fr-FR" sz="1600" b="1">
              <a:ln w="0"/>
              <a:solidFill>
                <a:schemeClr val="tx1"/>
              </a:solidFill>
              <a:effectLst>
                <a:outerShdw blurRad="38100" dist="19050" dir="2700000" algn="tl" rotWithShape="0">
                  <a:prstClr val="black">
                    <a:alpha val="40000"/>
                  </a:prstClr>
                </a:outerShdw>
              </a:effectLst>
              <a:latin typeface="Modern Love Caps"/>
              <a:cs typeface="Calibri"/>
            </a:endParaRPr>
          </a:p>
        </p:txBody>
      </p:sp>
      <p:sp>
        <p:nvSpPr>
          <p:cNvPr id="13" name="Rectangle 12">
            <a:extLst>
              <a:ext uri="{FF2B5EF4-FFF2-40B4-BE49-F238E27FC236}">
                <a16:creationId xmlns:a16="http://schemas.microsoft.com/office/drawing/2014/main" id="{F1F10958-B2F8-71BE-BFF0-0C8E9FDAFE71}"/>
              </a:ext>
            </a:extLst>
          </p:cNvPr>
          <p:cNvSpPr/>
          <p:nvPr/>
        </p:nvSpPr>
        <p:spPr>
          <a:xfrm>
            <a:off x="2974065" y="1116704"/>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a:latin typeface="Modern Love Caps"/>
                <a:ea typeface="STHupo"/>
                <a:cs typeface="Aharoni"/>
              </a:rPr>
              <a:t>CREATE YOUR </a:t>
            </a:r>
            <a:r>
              <a:rPr lang="fr-BE" sz="1600" b="1" dirty="0">
                <a:latin typeface="Modern Love Caps"/>
                <a:ea typeface="STHupo"/>
                <a:cs typeface="Aharoni"/>
              </a:rPr>
              <a:t>QUIZ</a:t>
            </a:r>
            <a:endParaRPr lang="fr-BE" sz="1600" b="1">
              <a:solidFill>
                <a:schemeClr val="tx1"/>
              </a:solidFill>
              <a:latin typeface="Modern Love Caps"/>
              <a:ea typeface="STHupo"/>
              <a:cs typeface="Aharoni"/>
            </a:endParaRPr>
          </a:p>
        </p:txBody>
      </p:sp>
      <p:sp>
        <p:nvSpPr>
          <p:cNvPr id="14" name="Rectangle 13">
            <a:extLst>
              <a:ext uri="{FF2B5EF4-FFF2-40B4-BE49-F238E27FC236}">
                <a16:creationId xmlns:a16="http://schemas.microsoft.com/office/drawing/2014/main" id="{22D22AC8-9B53-3103-01C0-77B2FB774414}"/>
              </a:ext>
            </a:extLst>
          </p:cNvPr>
          <p:cNvSpPr/>
          <p:nvPr/>
        </p:nvSpPr>
        <p:spPr>
          <a:xfrm>
            <a:off x="1654933" y="2932122"/>
            <a:ext cx="1886573" cy="976805"/>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28" name="Rectangle 27">
            <a:extLst>
              <a:ext uri="{FF2B5EF4-FFF2-40B4-BE49-F238E27FC236}">
                <a16:creationId xmlns:a16="http://schemas.microsoft.com/office/drawing/2014/main" id="{6A336982-E075-F2BA-A50C-F9D278C802CD}"/>
              </a:ext>
            </a:extLst>
          </p:cNvPr>
          <p:cNvSpPr/>
          <p:nvPr/>
        </p:nvSpPr>
        <p:spPr>
          <a:xfrm>
            <a:off x="1797672" y="3049795"/>
            <a:ext cx="1579149" cy="570200"/>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FR" sz="1600" dirty="0" err="1">
                <a:ln w="0"/>
                <a:solidFill>
                  <a:schemeClr val="tx1"/>
                </a:solidFill>
                <a:effectLst>
                  <a:outerShdw blurRad="38100" dist="19050" dir="2700000" algn="tl" rotWithShape="0">
                    <a:prstClr val="black">
                      <a:alpha val="40000"/>
                    </a:prstClr>
                  </a:outerShdw>
                </a:effectLst>
                <a:latin typeface="Modern Love Caps"/>
                <a:cs typeface="Calibri"/>
              </a:rPr>
              <a:t>Different</a:t>
            </a:r>
            <a:r>
              <a:rPr lang="fr-FR" sz="1600" dirty="0">
                <a:ln w="0"/>
                <a:solidFill>
                  <a:schemeClr val="tx1"/>
                </a:solidFill>
                <a:effectLst>
                  <a:outerShdw blurRad="38100" dist="19050" dir="2700000" algn="tl" rotWithShape="0">
                    <a:prstClr val="black">
                      <a:alpha val="40000"/>
                    </a:prstClr>
                  </a:outerShdw>
                </a:effectLst>
                <a:latin typeface="Modern Love Caps"/>
                <a:cs typeface="Calibri"/>
              </a:rPr>
              <a:t> </a:t>
            </a:r>
            <a:r>
              <a:rPr lang="fr-FR" sz="1600" dirty="0" err="1">
                <a:ln w="0"/>
                <a:solidFill>
                  <a:schemeClr val="tx1"/>
                </a:solidFill>
                <a:effectLst>
                  <a:outerShdw blurRad="38100" dist="19050" dir="2700000" algn="tl" rotWithShape="0">
                    <a:prstClr val="black">
                      <a:alpha val="40000"/>
                    </a:prstClr>
                  </a:outerShdw>
                </a:effectLst>
                <a:latin typeface="Modern Love Caps"/>
                <a:cs typeface="Calibri"/>
              </a:rPr>
              <a:t>categories</a:t>
            </a:r>
            <a:endParaRPr lang="fr-FR" sz="1600" dirty="0">
              <a:ln w="0"/>
              <a:solidFill>
                <a:schemeClr val="tx1"/>
              </a:solidFill>
              <a:effectLst>
                <a:outerShdw blurRad="38100" dist="19050" dir="2700000" algn="tl" rotWithShape="0">
                  <a:prstClr val="black">
                    <a:alpha val="40000"/>
                  </a:prstClr>
                </a:outerShdw>
              </a:effectLst>
              <a:latin typeface="Modern Love Caps"/>
              <a:cs typeface="Calibri"/>
            </a:endParaRPr>
          </a:p>
        </p:txBody>
      </p:sp>
      <p:sp>
        <p:nvSpPr>
          <p:cNvPr id="29" name="Rectangle 28">
            <a:extLst>
              <a:ext uri="{FF2B5EF4-FFF2-40B4-BE49-F238E27FC236}">
                <a16:creationId xmlns:a16="http://schemas.microsoft.com/office/drawing/2014/main" id="{F8A1CD16-6D2F-F635-196C-B009DE748FE2}"/>
              </a:ext>
            </a:extLst>
          </p:cNvPr>
          <p:cNvSpPr/>
          <p:nvPr/>
        </p:nvSpPr>
        <p:spPr>
          <a:xfrm>
            <a:off x="1169594" y="5629519"/>
            <a:ext cx="10188215" cy="619276"/>
          </a:xfrm>
          <a:prstGeom prst="rect">
            <a:avLst/>
          </a:prstGeom>
          <a:solidFill>
            <a:srgbClr val="F15BB5"/>
          </a:solid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fr-FR" err="1">
                <a:latin typeface="Modern Love Caps"/>
              </a:rPr>
              <a:t>Footer</a:t>
            </a:r>
            <a:endParaRPr lang="fr-FR">
              <a:latin typeface="Modern Love Caps"/>
            </a:endParaRPr>
          </a:p>
        </p:txBody>
      </p:sp>
      <p:sp>
        <p:nvSpPr>
          <p:cNvPr id="30" name="Rectangle 29">
            <a:extLst>
              <a:ext uri="{FF2B5EF4-FFF2-40B4-BE49-F238E27FC236}">
                <a16:creationId xmlns:a16="http://schemas.microsoft.com/office/drawing/2014/main" id="{3A9A5DC1-F9D5-D3D3-59C7-6F47867F3619}"/>
              </a:ext>
            </a:extLst>
          </p:cNvPr>
          <p:cNvSpPr/>
          <p:nvPr/>
        </p:nvSpPr>
        <p:spPr>
          <a:xfrm>
            <a:off x="1512400" y="1816196"/>
            <a:ext cx="9592027" cy="499383"/>
          </a:xfrm>
          <a:prstGeom prst="rect">
            <a:avLst/>
          </a:prstGeom>
          <a:solidFill>
            <a:srgbClr val="00BBF9"/>
          </a:solid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fr-FR" dirty="0">
                <a:latin typeface="Modern Love Caps"/>
              </a:rPr>
              <a:t>WELCOME TO THE BEST QUIZ COMMUNITY</a:t>
            </a:r>
            <a:r>
              <a:rPr lang="fr-FR">
                <a:latin typeface="Modern Love Caps"/>
              </a:rPr>
              <a:t>!</a:t>
            </a:r>
            <a:r>
              <a:rPr lang="fr-FR" dirty="0">
                <a:latin typeface="Modern Love Caps"/>
              </a:rPr>
              <a:t> HAVE FUN WITH OUR QUIZ OR CREATE YOUR OWN :)</a:t>
            </a:r>
            <a:endParaRPr lang="fr-FR">
              <a:latin typeface="Modern Love Caps"/>
            </a:endParaRPr>
          </a:p>
        </p:txBody>
      </p:sp>
      <p:sp>
        <p:nvSpPr>
          <p:cNvPr id="31" name="Rectangle 30">
            <a:extLst>
              <a:ext uri="{FF2B5EF4-FFF2-40B4-BE49-F238E27FC236}">
                <a16:creationId xmlns:a16="http://schemas.microsoft.com/office/drawing/2014/main" id="{17E8A08D-DB41-0007-75BB-AFABAFEC9509}"/>
              </a:ext>
            </a:extLst>
          </p:cNvPr>
          <p:cNvSpPr/>
          <p:nvPr/>
        </p:nvSpPr>
        <p:spPr>
          <a:xfrm>
            <a:off x="4024037" y="2932122"/>
            <a:ext cx="1886573" cy="976805"/>
          </a:xfrm>
          <a:prstGeom prst="rect">
            <a:avLst/>
          </a:prstGeom>
          <a:solidFill>
            <a:srgbClr val="AE69FF"/>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32" name="Rectangle 31">
            <a:extLst>
              <a:ext uri="{FF2B5EF4-FFF2-40B4-BE49-F238E27FC236}">
                <a16:creationId xmlns:a16="http://schemas.microsoft.com/office/drawing/2014/main" id="{36FDADF2-E4E5-86B7-179C-8D8187BD6D75}"/>
              </a:ext>
            </a:extLst>
          </p:cNvPr>
          <p:cNvSpPr/>
          <p:nvPr/>
        </p:nvSpPr>
        <p:spPr>
          <a:xfrm>
            <a:off x="4166776" y="3049795"/>
            <a:ext cx="1579149" cy="570200"/>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fr-FR">
              <a:ln w="0"/>
              <a:solidFill>
                <a:schemeClr val="tx1"/>
              </a:solidFill>
              <a:effectLst>
                <a:outerShdw blurRad="38100" dist="19050" dir="2700000" algn="tl" rotWithShape="0">
                  <a:prstClr val="black">
                    <a:alpha val="40000"/>
                  </a:prstClr>
                </a:outerShdw>
              </a:effectLst>
              <a:cs typeface="Calibri"/>
            </a:endParaRPr>
          </a:p>
        </p:txBody>
      </p:sp>
      <p:sp>
        <p:nvSpPr>
          <p:cNvPr id="33" name="Rectangle 32">
            <a:extLst>
              <a:ext uri="{FF2B5EF4-FFF2-40B4-BE49-F238E27FC236}">
                <a16:creationId xmlns:a16="http://schemas.microsoft.com/office/drawing/2014/main" id="{6A938E3A-A3CB-BD23-8D6D-E01FCCB8EA6D}"/>
              </a:ext>
            </a:extLst>
          </p:cNvPr>
          <p:cNvSpPr/>
          <p:nvPr/>
        </p:nvSpPr>
        <p:spPr>
          <a:xfrm>
            <a:off x="6621182" y="2932122"/>
            <a:ext cx="1886573" cy="976805"/>
          </a:xfrm>
          <a:prstGeom prst="rect">
            <a:avLst/>
          </a:prstGeom>
          <a:solidFill>
            <a:srgbClr val="FEE440"/>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34" name="Rectangle 33">
            <a:extLst>
              <a:ext uri="{FF2B5EF4-FFF2-40B4-BE49-F238E27FC236}">
                <a16:creationId xmlns:a16="http://schemas.microsoft.com/office/drawing/2014/main" id="{D4460A02-632D-91A9-0E4C-DEE5194C47DF}"/>
              </a:ext>
            </a:extLst>
          </p:cNvPr>
          <p:cNvSpPr/>
          <p:nvPr/>
        </p:nvSpPr>
        <p:spPr>
          <a:xfrm>
            <a:off x="6763921" y="3049795"/>
            <a:ext cx="1579149" cy="570200"/>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fr-FR">
              <a:ln w="0"/>
              <a:solidFill>
                <a:schemeClr val="tx1"/>
              </a:solidFill>
              <a:effectLst>
                <a:outerShdw blurRad="38100" dist="19050" dir="2700000" algn="tl" rotWithShape="0">
                  <a:prstClr val="black">
                    <a:alpha val="40000"/>
                  </a:prstClr>
                </a:outerShdw>
              </a:effectLst>
              <a:cs typeface="Calibri"/>
            </a:endParaRPr>
          </a:p>
        </p:txBody>
      </p:sp>
      <p:sp>
        <p:nvSpPr>
          <p:cNvPr id="35" name="Rectangle 34">
            <a:extLst>
              <a:ext uri="{FF2B5EF4-FFF2-40B4-BE49-F238E27FC236}">
                <a16:creationId xmlns:a16="http://schemas.microsoft.com/office/drawing/2014/main" id="{06A9BAA4-ABED-A6EC-C53D-266AD8E46488}"/>
              </a:ext>
            </a:extLst>
          </p:cNvPr>
          <p:cNvSpPr/>
          <p:nvPr/>
        </p:nvSpPr>
        <p:spPr>
          <a:xfrm>
            <a:off x="8971165" y="2946704"/>
            <a:ext cx="1886573" cy="976805"/>
          </a:xfrm>
          <a:prstGeom prst="rect">
            <a:avLst/>
          </a:prstGeom>
          <a:solidFill>
            <a:srgbClr val="00BBF9"/>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36" name="Rectangle 35">
            <a:extLst>
              <a:ext uri="{FF2B5EF4-FFF2-40B4-BE49-F238E27FC236}">
                <a16:creationId xmlns:a16="http://schemas.microsoft.com/office/drawing/2014/main" id="{22C2AB6F-82F9-0AD1-82E3-4E828E61E862}"/>
              </a:ext>
            </a:extLst>
          </p:cNvPr>
          <p:cNvSpPr/>
          <p:nvPr/>
        </p:nvSpPr>
        <p:spPr>
          <a:xfrm>
            <a:off x="9113904" y="3064377"/>
            <a:ext cx="1579149" cy="570200"/>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fr-FR">
              <a:ln w="0"/>
              <a:solidFill>
                <a:schemeClr val="tx1"/>
              </a:solidFill>
              <a:effectLst>
                <a:outerShdw blurRad="38100" dist="19050" dir="2700000" algn="tl" rotWithShape="0">
                  <a:prstClr val="black">
                    <a:alpha val="40000"/>
                  </a:prstClr>
                </a:outerShdw>
              </a:effectLst>
              <a:cs typeface="Calibri"/>
            </a:endParaRPr>
          </a:p>
        </p:txBody>
      </p:sp>
      <p:sp>
        <p:nvSpPr>
          <p:cNvPr id="37" name="Rectangle 36">
            <a:extLst>
              <a:ext uri="{FF2B5EF4-FFF2-40B4-BE49-F238E27FC236}">
                <a16:creationId xmlns:a16="http://schemas.microsoft.com/office/drawing/2014/main" id="{CAF87682-3B6A-3CA4-994D-505221FABAF9}"/>
              </a:ext>
            </a:extLst>
          </p:cNvPr>
          <p:cNvSpPr/>
          <p:nvPr/>
        </p:nvSpPr>
        <p:spPr>
          <a:xfrm>
            <a:off x="1654933" y="4378364"/>
            <a:ext cx="1886573" cy="9768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38" name="Rectangle 37">
            <a:extLst>
              <a:ext uri="{FF2B5EF4-FFF2-40B4-BE49-F238E27FC236}">
                <a16:creationId xmlns:a16="http://schemas.microsoft.com/office/drawing/2014/main" id="{ED5A0ADD-DF7E-0F70-B7A9-E4662F83E89F}"/>
              </a:ext>
            </a:extLst>
          </p:cNvPr>
          <p:cNvSpPr/>
          <p:nvPr/>
        </p:nvSpPr>
        <p:spPr>
          <a:xfrm>
            <a:off x="1797672" y="4496037"/>
            <a:ext cx="1579149" cy="570200"/>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fr-FR">
              <a:ln w="0"/>
              <a:solidFill>
                <a:schemeClr val="tx1"/>
              </a:solidFill>
              <a:effectLst>
                <a:outerShdw blurRad="38100" dist="19050" dir="2700000" algn="tl" rotWithShape="0">
                  <a:prstClr val="black">
                    <a:alpha val="40000"/>
                  </a:prstClr>
                </a:outerShdw>
              </a:effectLst>
              <a:cs typeface="Calibri"/>
            </a:endParaRPr>
          </a:p>
        </p:txBody>
      </p:sp>
      <p:sp>
        <p:nvSpPr>
          <p:cNvPr id="39" name="Rectangle 38">
            <a:extLst>
              <a:ext uri="{FF2B5EF4-FFF2-40B4-BE49-F238E27FC236}">
                <a16:creationId xmlns:a16="http://schemas.microsoft.com/office/drawing/2014/main" id="{0BE746F3-91AD-E375-1397-5AA9AEB8D730}"/>
              </a:ext>
            </a:extLst>
          </p:cNvPr>
          <p:cNvSpPr/>
          <p:nvPr/>
        </p:nvSpPr>
        <p:spPr>
          <a:xfrm>
            <a:off x="4024037" y="4378364"/>
            <a:ext cx="1886573" cy="9768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40" name="Rectangle 39">
            <a:extLst>
              <a:ext uri="{FF2B5EF4-FFF2-40B4-BE49-F238E27FC236}">
                <a16:creationId xmlns:a16="http://schemas.microsoft.com/office/drawing/2014/main" id="{2B42E5C0-CA82-49EC-601D-44662390D356}"/>
              </a:ext>
            </a:extLst>
          </p:cNvPr>
          <p:cNvSpPr/>
          <p:nvPr/>
        </p:nvSpPr>
        <p:spPr>
          <a:xfrm>
            <a:off x="4166776" y="4496037"/>
            <a:ext cx="1579149" cy="570200"/>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fr-FR">
              <a:ln w="0"/>
              <a:solidFill>
                <a:schemeClr val="tx1"/>
              </a:solidFill>
              <a:effectLst>
                <a:outerShdw blurRad="38100" dist="19050" dir="2700000" algn="tl" rotWithShape="0">
                  <a:prstClr val="black">
                    <a:alpha val="40000"/>
                  </a:prstClr>
                </a:outerShdw>
              </a:effectLst>
              <a:cs typeface="Calibri"/>
            </a:endParaRPr>
          </a:p>
        </p:txBody>
      </p:sp>
      <p:sp>
        <p:nvSpPr>
          <p:cNvPr id="41" name="Rectangle 40">
            <a:extLst>
              <a:ext uri="{FF2B5EF4-FFF2-40B4-BE49-F238E27FC236}">
                <a16:creationId xmlns:a16="http://schemas.microsoft.com/office/drawing/2014/main" id="{95C0BE77-CEFD-2586-1ACA-D3F8D2F21C63}"/>
              </a:ext>
            </a:extLst>
          </p:cNvPr>
          <p:cNvSpPr/>
          <p:nvPr/>
        </p:nvSpPr>
        <p:spPr>
          <a:xfrm>
            <a:off x="6621182" y="4378364"/>
            <a:ext cx="1886573" cy="9768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42" name="Rectangle 41">
            <a:extLst>
              <a:ext uri="{FF2B5EF4-FFF2-40B4-BE49-F238E27FC236}">
                <a16:creationId xmlns:a16="http://schemas.microsoft.com/office/drawing/2014/main" id="{FB40455E-BE67-39FE-678C-ED46242331ED}"/>
              </a:ext>
            </a:extLst>
          </p:cNvPr>
          <p:cNvSpPr/>
          <p:nvPr/>
        </p:nvSpPr>
        <p:spPr>
          <a:xfrm>
            <a:off x="6763921" y="4496037"/>
            <a:ext cx="1579149" cy="570200"/>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fr-FR">
              <a:ln w="0"/>
              <a:solidFill>
                <a:schemeClr val="tx1"/>
              </a:solidFill>
              <a:effectLst>
                <a:outerShdw blurRad="38100" dist="19050" dir="2700000" algn="tl" rotWithShape="0">
                  <a:prstClr val="black">
                    <a:alpha val="40000"/>
                  </a:prstClr>
                </a:outerShdw>
              </a:effectLst>
              <a:cs typeface="Calibri"/>
            </a:endParaRPr>
          </a:p>
        </p:txBody>
      </p:sp>
      <p:sp>
        <p:nvSpPr>
          <p:cNvPr id="43" name="Rectangle 42">
            <a:extLst>
              <a:ext uri="{FF2B5EF4-FFF2-40B4-BE49-F238E27FC236}">
                <a16:creationId xmlns:a16="http://schemas.microsoft.com/office/drawing/2014/main" id="{DD18FCEA-1EC9-31FC-8C9F-41EFCB7F23C0}"/>
              </a:ext>
            </a:extLst>
          </p:cNvPr>
          <p:cNvSpPr/>
          <p:nvPr/>
        </p:nvSpPr>
        <p:spPr>
          <a:xfrm>
            <a:off x="8971165" y="4392946"/>
            <a:ext cx="1886573" cy="9768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44" name="Rectangle 43">
            <a:extLst>
              <a:ext uri="{FF2B5EF4-FFF2-40B4-BE49-F238E27FC236}">
                <a16:creationId xmlns:a16="http://schemas.microsoft.com/office/drawing/2014/main" id="{E5F3CDF3-873D-637C-F5BF-297F208DA2DB}"/>
              </a:ext>
            </a:extLst>
          </p:cNvPr>
          <p:cNvSpPr/>
          <p:nvPr/>
        </p:nvSpPr>
        <p:spPr>
          <a:xfrm>
            <a:off x="9113904" y="4510619"/>
            <a:ext cx="1579149" cy="570200"/>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fr-FR">
              <a:ln w="0"/>
              <a:solidFill>
                <a:schemeClr val="tx1"/>
              </a:solidFill>
              <a:effectLst>
                <a:outerShdw blurRad="38100" dist="19050" dir="2700000" algn="tl" rotWithShape="0">
                  <a:prstClr val="black">
                    <a:alpha val="40000"/>
                  </a:prstClr>
                </a:outerShdw>
              </a:effectLst>
              <a:cs typeface="Calibri"/>
            </a:endParaRPr>
          </a:p>
        </p:txBody>
      </p:sp>
      <p:sp>
        <p:nvSpPr>
          <p:cNvPr id="11" name="Rectangle 10">
            <a:extLst>
              <a:ext uri="{FF2B5EF4-FFF2-40B4-BE49-F238E27FC236}">
                <a16:creationId xmlns:a16="http://schemas.microsoft.com/office/drawing/2014/main" id="{C4FDF4A4-F7C9-7F38-E0DC-2A2D5D3EA7B4}"/>
              </a:ext>
            </a:extLst>
          </p:cNvPr>
          <p:cNvSpPr/>
          <p:nvPr/>
        </p:nvSpPr>
        <p:spPr>
          <a:xfrm>
            <a:off x="6979733" y="1142461"/>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a:latin typeface="Modern Love Caps"/>
                <a:ea typeface="STHupo"/>
                <a:cs typeface="Aharoni"/>
              </a:rPr>
              <a:t>ABOUT US</a:t>
            </a:r>
            <a:endParaRPr lang="fr-FR"/>
          </a:p>
        </p:txBody>
      </p:sp>
      <p:sp>
        <p:nvSpPr>
          <p:cNvPr id="16" name="Rectangle 15">
            <a:extLst>
              <a:ext uri="{FF2B5EF4-FFF2-40B4-BE49-F238E27FC236}">
                <a16:creationId xmlns:a16="http://schemas.microsoft.com/office/drawing/2014/main" id="{3F58349F-31A1-E60F-B178-3EBFDD38DD5B}"/>
              </a:ext>
            </a:extLst>
          </p:cNvPr>
          <p:cNvSpPr/>
          <p:nvPr/>
        </p:nvSpPr>
        <p:spPr>
          <a:xfrm>
            <a:off x="9293581" y="1157112"/>
            <a:ext cx="1815922" cy="431711"/>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a:latin typeface="Modern Love Caps"/>
                <a:ea typeface="STHupo"/>
                <a:cs typeface="Aharoni"/>
              </a:rPr>
              <a:t>LOGIN/REGISTER</a:t>
            </a:r>
            <a:endParaRPr lang="fr-FR"/>
          </a:p>
        </p:txBody>
      </p:sp>
    </p:spTree>
    <p:extLst>
      <p:ext uri="{BB962C8B-B14F-4D97-AF65-F5344CB8AC3E}">
        <p14:creationId xmlns:p14="http://schemas.microsoft.com/office/powerpoint/2010/main" val="764934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8540FD0-48B1-F3E4-94B0-2B684BE30711}"/>
              </a:ext>
            </a:extLst>
          </p:cNvPr>
          <p:cNvSpPr txBox="1"/>
          <p:nvPr/>
        </p:nvSpPr>
        <p:spPr>
          <a:xfrm>
            <a:off x="104633" y="128673"/>
            <a:ext cx="2924968" cy="369332"/>
          </a:xfrm>
          <a:prstGeom prst="rect">
            <a:avLst/>
          </a:prstGeom>
          <a:noFill/>
        </p:spPr>
        <p:txBody>
          <a:bodyPr wrap="none" lIns="91440" tIns="45720" rIns="91440" bIns="45720" rtlCol="0" anchor="t">
            <a:spAutoFit/>
          </a:bodyPr>
          <a:lstStyle/>
          <a:p>
            <a:r>
              <a:rPr lang="fr-FR">
                <a:ea typeface="+mn-lt"/>
                <a:cs typeface="+mn-lt"/>
              </a:rPr>
              <a:t>HOME PAGE (User </a:t>
            </a:r>
            <a:r>
              <a:rPr lang="fr-FR" err="1">
                <a:ea typeface="+mn-lt"/>
                <a:cs typeface="+mn-lt"/>
              </a:rPr>
              <a:t>logged</a:t>
            </a:r>
            <a:r>
              <a:rPr lang="fr-FR">
                <a:ea typeface="+mn-lt"/>
                <a:cs typeface="+mn-lt"/>
              </a:rPr>
              <a:t> in) </a:t>
            </a:r>
          </a:p>
        </p:txBody>
      </p:sp>
      <p:sp>
        <p:nvSpPr>
          <p:cNvPr id="2" name="Rectangle 1">
            <a:extLst>
              <a:ext uri="{FF2B5EF4-FFF2-40B4-BE49-F238E27FC236}">
                <a16:creationId xmlns:a16="http://schemas.microsoft.com/office/drawing/2014/main" id="{F3158C08-6625-8F98-7380-60730BE719C9}"/>
              </a:ext>
            </a:extLst>
          </p:cNvPr>
          <p:cNvSpPr/>
          <p:nvPr/>
        </p:nvSpPr>
        <p:spPr>
          <a:xfrm>
            <a:off x="1169595" y="858086"/>
            <a:ext cx="10188216" cy="5390709"/>
          </a:xfrm>
          <a:prstGeom prst="rect">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pic>
        <p:nvPicPr>
          <p:cNvPr id="7" name="Image 6">
            <a:extLst>
              <a:ext uri="{FF2B5EF4-FFF2-40B4-BE49-F238E27FC236}">
                <a16:creationId xmlns:a16="http://schemas.microsoft.com/office/drawing/2014/main" id="{77434FE5-E739-BADD-3ADF-4C725F2C384B}"/>
              </a:ext>
            </a:extLst>
          </p:cNvPr>
          <p:cNvPicPr>
            <a:picLocks noChangeAspect="1"/>
          </p:cNvPicPr>
          <p:nvPr/>
        </p:nvPicPr>
        <p:blipFill>
          <a:blip r:embed="rId3"/>
          <a:stretch>
            <a:fillRect/>
          </a:stretch>
        </p:blipFill>
        <p:spPr>
          <a:xfrm>
            <a:off x="1454221" y="1023967"/>
            <a:ext cx="1286036" cy="791970"/>
          </a:xfrm>
          <a:prstGeom prst="rect">
            <a:avLst/>
          </a:prstGeom>
          <a:noFill/>
        </p:spPr>
      </p:pic>
      <p:sp>
        <p:nvSpPr>
          <p:cNvPr id="5" name="Rectangle 4">
            <a:extLst>
              <a:ext uri="{FF2B5EF4-FFF2-40B4-BE49-F238E27FC236}">
                <a16:creationId xmlns:a16="http://schemas.microsoft.com/office/drawing/2014/main" id="{998F7173-572A-7C2B-04F2-D5BBDD6B6D0B}"/>
              </a:ext>
            </a:extLst>
          </p:cNvPr>
          <p:cNvSpPr/>
          <p:nvPr/>
        </p:nvSpPr>
        <p:spPr>
          <a:xfrm>
            <a:off x="4791168" y="1145659"/>
            <a:ext cx="1582106"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FR" sz="1600" b="1">
                <a:solidFill>
                  <a:schemeClr val="tx1"/>
                </a:solidFill>
                <a:latin typeface="Modern Love Caps"/>
                <a:cs typeface="Calibri"/>
              </a:rPr>
              <a:t>RANKING</a:t>
            </a:r>
            <a:endParaRPr lang="fr-FR" sz="1600" b="1">
              <a:ln w="0"/>
              <a:solidFill>
                <a:schemeClr val="tx1"/>
              </a:solidFill>
              <a:effectLst>
                <a:outerShdw blurRad="38100" dist="19050" dir="2700000" algn="tl" rotWithShape="0">
                  <a:prstClr val="black">
                    <a:alpha val="40000"/>
                  </a:prstClr>
                </a:outerShdw>
              </a:effectLst>
              <a:latin typeface="Modern Love Caps"/>
              <a:cs typeface="Calibri"/>
            </a:endParaRPr>
          </a:p>
        </p:txBody>
      </p:sp>
      <p:sp>
        <p:nvSpPr>
          <p:cNvPr id="13" name="Rectangle 12">
            <a:extLst>
              <a:ext uri="{FF2B5EF4-FFF2-40B4-BE49-F238E27FC236}">
                <a16:creationId xmlns:a16="http://schemas.microsoft.com/office/drawing/2014/main" id="{F1F10958-B2F8-71BE-BFF0-0C8E9FDAFE71}"/>
              </a:ext>
            </a:extLst>
          </p:cNvPr>
          <p:cNvSpPr/>
          <p:nvPr/>
        </p:nvSpPr>
        <p:spPr>
          <a:xfrm>
            <a:off x="2699965" y="1116704"/>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a:latin typeface="Modern Love Caps"/>
                <a:ea typeface="STHupo"/>
                <a:cs typeface="Aharoni"/>
              </a:rPr>
              <a:t>CREATE YOUR </a:t>
            </a:r>
            <a:r>
              <a:rPr lang="fr-BE" sz="1600" b="1" dirty="0">
                <a:latin typeface="Modern Love Caps"/>
                <a:ea typeface="STHupo"/>
                <a:cs typeface="Aharoni"/>
              </a:rPr>
              <a:t>QUIZ</a:t>
            </a:r>
            <a:endParaRPr lang="fr-BE" sz="1600" b="1">
              <a:solidFill>
                <a:schemeClr val="tx1"/>
              </a:solidFill>
              <a:latin typeface="Modern Love Caps"/>
              <a:ea typeface="STHupo"/>
              <a:cs typeface="Aharoni"/>
            </a:endParaRPr>
          </a:p>
        </p:txBody>
      </p:sp>
      <p:sp>
        <p:nvSpPr>
          <p:cNvPr id="14" name="Rectangle 13">
            <a:extLst>
              <a:ext uri="{FF2B5EF4-FFF2-40B4-BE49-F238E27FC236}">
                <a16:creationId xmlns:a16="http://schemas.microsoft.com/office/drawing/2014/main" id="{22D22AC8-9B53-3103-01C0-77B2FB774414}"/>
              </a:ext>
            </a:extLst>
          </p:cNvPr>
          <p:cNvSpPr/>
          <p:nvPr/>
        </p:nvSpPr>
        <p:spPr>
          <a:xfrm>
            <a:off x="1654933" y="2932122"/>
            <a:ext cx="1886573" cy="976805"/>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28" name="Rectangle 27">
            <a:extLst>
              <a:ext uri="{FF2B5EF4-FFF2-40B4-BE49-F238E27FC236}">
                <a16:creationId xmlns:a16="http://schemas.microsoft.com/office/drawing/2014/main" id="{6A336982-E075-F2BA-A50C-F9D278C802CD}"/>
              </a:ext>
            </a:extLst>
          </p:cNvPr>
          <p:cNvSpPr/>
          <p:nvPr/>
        </p:nvSpPr>
        <p:spPr>
          <a:xfrm>
            <a:off x="1797672" y="3049795"/>
            <a:ext cx="1579149" cy="570200"/>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fr-FR" sz="1600" dirty="0">
              <a:ln w="0"/>
              <a:solidFill>
                <a:schemeClr val="tx1"/>
              </a:solidFill>
              <a:effectLst>
                <a:outerShdw blurRad="38100" dist="19050" dir="2700000" algn="tl" rotWithShape="0">
                  <a:prstClr val="black">
                    <a:alpha val="40000"/>
                  </a:prstClr>
                </a:outerShdw>
              </a:effectLst>
              <a:latin typeface="Modern Love Caps"/>
              <a:cs typeface="Calibri"/>
            </a:endParaRPr>
          </a:p>
          <a:p>
            <a:pPr algn="ctr"/>
            <a:r>
              <a:rPr lang="fr-FR" sz="1600" dirty="0" err="1">
                <a:ln w="0"/>
                <a:solidFill>
                  <a:schemeClr val="tx1"/>
                </a:solidFill>
                <a:effectLst>
                  <a:outerShdw blurRad="38100" dist="19050" dir="2700000" algn="tl" rotWithShape="0">
                    <a:prstClr val="black">
                      <a:alpha val="40000"/>
                    </a:prstClr>
                  </a:outerShdw>
                </a:effectLst>
                <a:latin typeface="Modern Love Caps"/>
                <a:cs typeface="Calibri"/>
              </a:rPr>
              <a:t>Different</a:t>
            </a:r>
            <a:r>
              <a:rPr lang="fr-FR" sz="1600" dirty="0">
                <a:ln w="0"/>
                <a:solidFill>
                  <a:schemeClr val="tx1"/>
                </a:solidFill>
                <a:effectLst>
                  <a:outerShdw blurRad="38100" dist="19050" dir="2700000" algn="tl" rotWithShape="0">
                    <a:prstClr val="black">
                      <a:alpha val="40000"/>
                    </a:prstClr>
                  </a:outerShdw>
                </a:effectLst>
                <a:latin typeface="Modern Love Caps"/>
                <a:cs typeface="Calibri"/>
              </a:rPr>
              <a:t> </a:t>
            </a:r>
            <a:r>
              <a:rPr lang="fr-FR" sz="1600" dirty="0" err="1">
                <a:ln w="0"/>
                <a:solidFill>
                  <a:schemeClr val="tx1"/>
                </a:solidFill>
                <a:effectLst>
                  <a:outerShdw blurRad="38100" dist="19050" dir="2700000" algn="tl" rotWithShape="0">
                    <a:prstClr val="black">
                      <a:alpha val="40000"/>
                    </a:prstClr>
                  </a:outerShdw>
                </a:effectLst>
                <a:latin typeface="Modern Love Caps"/>
                <a:cs typeface="Calibri"/>
              </a:rPr>
              <a:t>categories</a:t>
            </a:r>
            <a:endParaRPr lang="fr-FR" sz="1600" dirty="0">
              <a:ln w="0"/>
              <a:solidFill>
                <a:schemeClr val="tx1"/>
              </a:solidFill>
              <a:effectLst>
                <a:outerShdw blurRad="38100" dist="19050" dir="2700000" algn="tl" rotWithShape="0">
                  <a:prstClr val="black">
                    <a:alpha val="40000"/>
                  </a:prstClr>
                </a:outerShdw>
              </a:effectLst>
              <a:latin typeface="Modern Love Caps"/>
              <a:cs typeface="Calibri"/>
            </a:endParaRPr>
          </a:p>
          <a:p>
            <a:pPr algn="ctr"/>
            <a:endParaRPr lang="fr-FR" sz="1600" dirty="0">
              <a:ln w="0"/>
              <a:solidFill>
                <a:schemeClr val="tx1"/>
              </a:solidFill>
              <a:effectLst>
                <a:outerShdw blurRad="38100" dist="19050" dir="2700000" algn="tl" rotWithShape="0">
                  <a:prstClr val="black">
                    <a:alpha val="40000"/>
                  </a:prstClr>
                </a:outerShdw>
              </a:effectLst>
              <a:cs typeface="Calibri"/>
            </a:endParaRPr>
          </a:p>
        </p:txBody>
      </p:sp>
      <p:sp>
        <p:nvSpPr>
          <p:cNvPr id="29" name="Rectangle 28">
            <a:extLst>
              <a:ext uri="{FF2B5EF4-FFF2-40B4-BE49-F238E27FC236}">
                <a16:creationId xmlns:a16="http://schemas.microsoft.com/office/drawing/2014/main" id="{F8A1CD16-6D2F-F635-196C-B009DE748FE2}"/>
              </a:ext>
            </a:extLst>
          </p:cNvPr>
          <p:cNvSpPr/>
          <p:nvPr/>
        </p:nvSpPr>
        <p:spPr>
          <a:xfrm>
            <a:off x="1169594" y="5629519"/>
            <a:ext cx="10188215" cy="619276"/>
          </a:xfrm>
          <a:prstGeom prst="rect">
            <a:avLst/>
          </a:prstGeom>
          <a:solidFill>
            <a:srgbClr val="F15BB5"/>
          </a:solid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fr-FR" err="1">
                <a:latin typeface="Modern Love Caps"/>
              </a:rPr>
              <a:t>Footer</a:t>
            </a:r>
            <a:endParaRPr lang="fr-FR">
              <a:latin typeface="Modern Love Caps"/>
            </a:endParaRPr>
          </a:p>
        </p:txBody>
      </p:sp>
      <p:sp>
        <p:nvSpPr>
          <p:cNvPr id="31" name="Rectangle 30">
            <a:extLst>
              <a:ext uri="{FF2B5EF4-FFF2-40B4-BE49-F238E27FC236}">
                <a16:creationId xmlns:a16="http://schemas.microsoft.com/office/drawing/2014/main" id="{17E8A08D-DB41-0007-75BB-AFABAFEC9509}"/>
              </a:ext>
            </a:extLst>
          </p:cNvPr>
          <p:cNvSpPr/>
          <p:nvPr/>
        </p:nvSpPr>
        <p:spPr>
          <a:xfrm>
            <a:off x="4024037" y="2932122"/>
            <a:ext cx="1886573" cy="976805"/>
          </a:xfrm>
          <a:prstGeom prst="rect">
            <a:avLst/>
          </a:prstGeom>
          <a:solidFill>
            <a:srgbClr val="AE69FF"/>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32" name="Rectangle 31">
            <a:extLst>
              <a:ext uri="{FF2B5EF4-FFF2-40B4-BE49-F238E27FC236}">
                <a16:creationId xmlns:a16="http://schemas.microsoft.com/office/drawing/2014/main" id="{36FDADF2-E4E5-86B7-179C-8D8187BD6D75}"/>
              </a:ext>
            </a:extLst>
          </p:cNvPr>
          <p:cNvSpPr/>
          <p:nvPr/>
        </p:nvSpPr>
        <p:spPr>
          <a:xfrm>
            <a:off x="4166776" y="3049795"/>
            <a:ext cx="1579149" cy="570200"/>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fr-FR">
              <a:ln w="0"/>
              <a:solidFill>
                <a:schemeClr val="tx1"/>
              </a:solidFill>
              <a:effectLst>
                <a:outerShdw blurRad="38100" dist="19050" dir="2700000" algn="tl" rotWithShape="0">
                  <a:prstClr val="black">
                    <a:alpha val="40000"/>
                  </a:prstClr>
                </a:outerShdw>
              </a:effectLst>
              <a:cs typeface="Calibri"/>
            </a:endParaRPr>
          </a:p>
        </p:txBody>
      </p:sp>
      <p:sp>
        <p:nvSpPr>
          <p:cNvPr id="33" name="Rectangle 32">
            <a:extLst>
              <a:ext uri="{FF2B5EF4-FFF2-40B4-BE49-F238E27FC236}">
                <a16:creationId xmlns:a16="http://schemas.microsoft.com/office/drawing/2014/main" id="{6A938E3A-A3CB-BD23-8D6D-E01FCCB8EA6D}"/>
              </a:ext>
            </a:extLst>
          </p:cNvPr>
          <p:cNvSpPr/>
          <p:nvPr/>
        </p:nvSpPr>
        <p:spPr>
          <a:xfrm>
            <a:off x="6621182" y="2932122"/>
            <a:ext cx="1886573" cy="976805"/>
          </a:xfrm>
          <a:prstGeom prst="rect">
            <a:avLst/>
          </a:prstGeom>
          <a:solidFill>
            <a:srgbClr val="FEE440"/>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34" name="Rectangle 33">
            <a:extLst>
              <a:ext uri="{FF2B5EF4-FFF2-40B4-BE49-F238E27FC236}">
                <a16:creationId xmlns:a16="http://schemas.microsoft.com/office/drawing/2014/main" id="{D4460A02-632D-91A9-0E4C-DEE5194C47DF}"/>
              </a:ext>
            </a:extLst>
          </p:cNvPr>
          <p:cNvSpPr/>
          <p:nvPr/>
        </p:nvSpPr>
        <p:spPr>
          <a:xfrm>
            <a:off x="6763921" y="3049795"/>
            <a:ext cx="1579149" cy="570200"/>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fr-FR">
              <a:ln w="0"/>
              <a:solidFill>
                <a:schemeClr val="tx1"/>
              </a:solidFill>
              <a:effectLst>
                <a:outerShdw blurRad="38100" dist="19050" dir="2700000" algn="tl" rotWithShape="0">
                  <a:prstClr val="black">
                    <a:alpha val="40000"/>
                  </a:prstClr>
                </a:outerShdw>
              </a:effectLst>
              <a:cs typeface="Calibri"/>
            </a:endParaRPr>
          </a:p>
        </p:txBody>
      </p:sp>
      <p:sp>
        <p:nvSpPr>
          <p:cNvPr id="35" name="Rectangle 34">
            <a:extLst>
              <a:ext uri="{FF2B5EF4-FFF2-40B4-BE49-F238E27FC236}">
                <a16:creationId xmlns:a16="http://schemas.microsoft.com/office/drawing/2014/main" id="{06A9BAA4-ABED-A6EC-C53D-266AD8E46488}"/>
              </a:ext>
            </a:extLst>
          </p:cNvPr>
          <p:cNvSpPr/>
          <p:nvPr/>
        </p:nvSpPr>
        <p:spPr>
          <a:xfrm>
            <a:off x="8971165" y="2946704"/>
            <a:ext cx="1886573" cy="976805"/>
          </a:xfrm>
          <a:prstGeom prst="rect">
            <a:avLst/>
          </a:prstGeom>
          <a:solidFill>
            <a:srgbClr val="00BBF9"/>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36" name="Rectangle 35">
            <a:extLst>
              <a:ext uri="{FF2B5EF4-FFF2-40B4-BE49-F238E27FC236}">
                <a16:creationId xmlns:a16="http://schemas.microsoft.com/office/drawing/2014/main" id="{22C2AB6F-82F9-0AD1-82E3-4E828E61E862}"/>
              </a:ext>
            </a:extLst>
          </p:cNvPr>
          <p:cNvSpPr/>
          <p:nvPr/>
        </p:nvSpPr>
        <p:spPr>
          <a:xfrm>
            <a:off x="9113904" y="3064377"/>
            <a:ext cx="1579149" cy="570200"/>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fr-FR">
              <a:ln w="0"/>
              <a:solidFill>
                <a:schemeClr val="tx1"/>
              </a:solidFill>
              <a:effectLst>
                <a:outerShdw blurRad="38100" dist="19050" dir="2700000" algn="tl" rotWithShape="0">
                  <a:prstClr val="black">
                    <a:alpha val="40000"/>
                  </a:prstClr>
                </a:outerShdw>
              </a:effectLst>
              <a:cs typeface="Calibri"/>
            </a:endParaRPr>
          </a:p>
        </p:txBody>
      </p:sp>
      <p:sp>
        <p:nvSpPr>
          <p:cNvPr id="37" name="Rectangle 36">
            <a:extLst>
              <a:ext uri="{FF2B5EF4-FFF2-40B4-BE49-F238E27FC236}">
                <a16:creationId xmlns:a16="http://schemas.microsoft.com/office/drawing/2014/main" id="{CAF87682-3B6A-3CA4-994D-505221FABAF9}"/>
              </a:ext>
            </a:extLst>
          </p:cNvPr>
          <p:cNvSpPr/>
          <p:nvPr/>
        </p:nvSpPr>
        <p:spPr>
          <a:xfrm>
            <a:off x="1654933" y="4378364"/>
            <a:ext cx="1886573" cy="9768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38" name="Rectangle 37">
            <a:extLst>
              <a:ext uri="{FF2B5EF4-FFF2-40B4-BE49-F238E27FC236}">
                <a16:creationId xmlns:a16="http://schemas.microsoft.com/office/drawing/2014/main" id="{ED5A0ADD-DF7E-0F70-B7A9-E4662F83E89F}"/>
              </a:ext>
            </a:extLst>
          </p:cNvPr>
          <p:cNvSpPr/>
          <p:nvPr/>
        </p:nvSpPr>
        <p:spPr>
          <a:xfrm>
            <a:off x="1797672" y="4496037"/>
            <a:ext cx="1579149" cy="570200"/>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fr-FR">
              <a:ln w="0"/>
              <a:solidFill>
                <a:schemeClr val="tx1"/>
              </a:solidFill>
              <a:effectLst>
                <a:outerShdw blurRad="38100" dist="19050" dir="2700000" algn="tl" rotWithShape="0">
                  <a:prstClr val="black">
                    <a:alpha val="40000"/>
                  </a:prstClr>
                </a:outerShdw>
              </a:effectLst>
              <a:cs typeface="Calibri"/>
            </a:endParaRPr>
          </a:p>
        </p:txBody>
      </p:sp>
      <p:sp>
        <p:nvSpPr>
          <p:cNvPr id="39" name="Rectangle 38">
            <a:extLst>
              <a:ext uri="{FF2B5EF4-FFF2-40B4-BE49-F238E27FC236}">
                <a16:creationId xmlns:a16="http://schemas.microsoft.com/office/drawing/2014/main" id="{0BE746F3-91AD-E375-1397-5AA9AEB8D730}"/>
              </a:ext>
            </a:extLst>
          </p:cNvPr>
          <p:cNvSpPr/>
          <p:nvPr/>
        </p:nvSpPr>
        <p:spPr>
          <a:xfrm>
            <a:off x="4024037" y="4378364"/>
            <a:ext cx="1886573" cy="9768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40" name="Rectangle 39">
            <a:extLst>
              <a:ext uri="{FF2B5EF4-FFF2-40B4-BE49-F238E27FC236}">
                <a16:creationId xmlns:a16="http://schemas.microsoft.com/office/drawing/2014/main" id="{2B42E5C0-CA82-49EC-601D-44662390D356}"/>
              </a:ext>
            </a:extLst>
          </p:cNvPr>
          <p:cNvSpPr/>
          <p:nvPr/>
        </p:nvSpPr>
        <p:spPr>
          <a:xfrm>
            <a:off x="4166776" y="4496037"/>
            <a:ext cx="1579149" cy="570200"/>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fr-FR">
              <a:ln w="0"/>
              <a:solidFill>
                <a:schemeClr val="tx1"/>
              </a:solidFill>
              <a:effectLst>
                <a:outerShdw blurRad="38100" dist="19050" dir="2700000" algn="tl" rotWithShape="0">
                  <a:prstClr val="black">
                    <a:alpha val="40000"/>
                  </a:prstClr>
                </a:outerShdw>
              </a:effectLst>
              <a:cs typeface="Calibri"/>
            </a:endParaRPr>
          </a:p>
        </p:txBody>
      </p:sp>
      <p:sp>
        <p:nvSpPr>
          <p:cNvPr id="41" name="Rectangle 40">
            <a:extLst>
              <a:ext uri="{FF2B5EF4-FFF2-40B4-BE49-F238E27FC236}">
                <a16:creationId xmlns:a16="http://schemas.microsoft.com/office/drawing/2014/main" id="{95C0BE77-CEFD-2586-1ACA-D3F8D2F21C63}"/>
              </a:ext>
            </a:extLst>
          </p:cNvPr>
          <p:cNvSpPr/>
          <p:nvPr/>
        </p:nvSpPr>
        <p:spPr>
          <a:xfrm>
            <a:off x="6621182" y="4378364"/>
            <a:ext cx="1886573" cy="9768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42" name="Rectangle 41">
            <a:extLst>
              <a:ext uri="{FF2B5EF4-FFF2-40B4-BE49-F238E27FC236}">
                <a16:creationId xmlns:a16="http://schemas.microsoft.com/office/drawing/2014/main" id="{FB40455E-BE67-39FE-678C-ED46242331ED}"/>
              </a:ext>
            </a:extLst>
          </p:cNvPr>
          <p:cNvSpPr/>
          <p:nvPr/>
        </p:nvSpPr>
        <p:spPr>
          <a:xfrm>
            <a:off x="6763921" y="4496037"/>
            <a:ext cx="1579149" cy="570200"/>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fr-FR">
              <a:ln w="0"/>
              <a:solidFill>
                <a:schemeClr val="tx1"/>
              </a:solidFill>
              <a:effectLst>
                <a:outerShdw blurRad="38100" dist="19050" dir="2700000" algn="tl" rotWithShape="0">
                  <a:prstClr val="black">
                    <a:alpha val="40000"/>
                  </a:prstClr>
                </a:outerShdw>
              </a:effectLst>
              <a:cs typeface="Calibri"/>
            </a:endParaRPr>
          </a:p>
        </p:txBody>
      </p:sp>
      <p:sp>
        <p:nvSpPr>
          <p:cNvPr id="43" name="Rectangle 42">
            <a:extLst>
              <a:ext uri="{FF2B5EF4-FFF2-40B4-BE49-F238E27FC236}">
                <a16:creationId xmlns:a16="http://schemas.microsoft.com/office/drawing/2014/main" id="{DD18FCEA-1EC9-31FC-8C9F-41EFCB7F23C0}"/>
              </a:ext>
            </a:extLst>
          </p:cNvPr>
          <p:cNvSpPr/>
          <p:nvPr/>
        </p:nvSpPr>
        <p:spPr>
          <a:xfrm>
            <a:off x="8971165" y="4392946"/>
            <a:ext cx="1886573" cy="9768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44" name="Rectangle 43">
            <a:extLst>
              <a:ext uri="{FF2B5EF4-FFF2-40B4-BE49-F238E27FC236}">
                <a16:creationId xmlns:a16="http://schemas.microsoft.com/office/drawing/2014/main" id="{E5F3CDF3-873D-637C-F5BF-297F208DA2DB}"/>
              </a:ext>
            </a:extLst>
          </p:cNvPr>
          <p:cNvSpPr/>
          <p:nvPr/>
        </p:nvSpPr>
        <p:spPr>
          <a:xfrm>
            <a:off x="9113904" y="4510619"/>
            <a:ext cx="1579149" cy="570200"/>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fr-FR">
              <a:ln w="0"/>
              <a:solidFill>
                <a:schemeClr val="tx1"/>
              </a:solidFill>
              <a:effectLst>
                <a:outerShdw blurRad="38100" dist="19050" dir="2700000" algn="tl" rotWithShape="0">
                  <a:prstClr val="black">
                    <a:alpha val="40000"/>
                  </a:prstClr>
                </a:outerShdw>
              </a:effectLst>
              <a:cs typeface="Calibri"/>
            </a:endParaRPr>
          </a:p>
        </p:txBody>
      </p:sp>
      <p:sp>
        <p:nvSpPr>
          <p:cNvPr id="9" name="Rectangle 8">
            <a:extLst>
              <a:ext uri="{FF2B5EF4-FFF2-40B4-BE49-F238E27FC236}">
                <a16:creationId xmlns:a16="http://schemas.microsoft.com/office/drawing/2014/main" id="{03CFE2CA-35BD-1BCD-C6F8-B93C4A9ED601}"/>
              </a:ext>
            </a:extLst>
          </p:cNvPr>
          <p:cNvSpPr/>
          <p:nvPr/>
        </p:nvSpPr>
        <p:spPr>
          <a:xfrm>
            <a:off x="5846641" y="1116704"/>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a:latin typeface="Modern Love Caps"/>
                <a:ea typeface="STHupo"/>
                <a:cs typeface="Aharoni"/>
              </a:rPr>
              <a:t>MY STATS</a:t>
            </a:r>
            <a:endParaRPr lang="fr-FR" sz="1600">
              <a:ea typeface="Calibri"/>
              <a:cs typeface="Calibri"/>
            </a:endParaRPr>
          </a:p>
        </p:txBody>
      </p:sp>
      <p:sp>
        <p:nvSpPr>
          <p:cNvPr id="11" name="Rectangle 10">
            <a:extLst>
              <a:ext uri="{FF2B5EF4-FFF2-40B4-BE49-F238E27FC236}">
                <a16:creationId xmlns:a16="http://schemas.microsoft.com/office/drawing/2014/main" id="{C4FDF4A4-F7C9-7F38-E0DC-2A2D5D3EA7B4}"/>
              </a:ext>
            </a:extLst>
          </p:cNvPr>
          <p:cNvSpPr/>
          <p:nvPr/>
        </p:nvSpPr>
        <p:spPr>
          <a:xfrm>
            <a:off x="7403533" y="1116703"/>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a:latin typeface="Modern Love Caps"/>
                <a:ea typeface="STHupo"/>
                <a:cs typeface="Aharoni"/>
              </a:rPr>
              <a:t>ABOUT US</a:t>
            </a:r>
            <a:endParaRPr lang="fr-FR"/>
          </a:p>
        </p:txBody>
      </p:sp>
      <p:pic>
        <p:nvPicPr>
          <p:cNvPr id="6" name="Image 23" descr="Une image contenant noir, cercle, boule de billard, noir et blanc&#10;&#10;Description générée automatiquement">
            <a:extLst>
              <a:ext uri="{FF2B5EF4-FFF2-40B4-BE49-F238E27FC236}">
                <a16:creationId xmlns:a16="http://schemas.microsoft.com/office/drawing/2014/main" id="{23434990-5777-7E04-6C76-294032E74872}"/>
              </a:ext>
            </a:extLst>
          </p:cNvPr>
          <p:cNvPicPr>
            <a:picLocks noChangeAspect="1"/>
          </p:cNvPicPr>
          <p:nvPr/>
        </p:nvPicPr>
        <p:blipFill>
          <a:blip r:embed="rId4"/>
          <a:stretch>
            <a:fillRect/>
          </a:stretch>
        </p:blipFill>
        <p:spPr>
          <a:xfrm>
            <a:off x="10812800" y="1192200"/>
            <a:ext cx="309238" cy="3202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Rectangle : coins arrondis 9">
            <a:extLst>
              <a:ext uri="{FF2B5EF4-FFF2-40B4-BE49-F238E27FC236}">
                <a16:creationId xmlns:a16="http://schemas.microsoft.com/office/drawing/2014/main" id="{F8FBF660-DFD7-0706-0B42-AF6D07FDB9EB}"/>
              </a:ext>
            </a:extLst>
          </p:cNvPr>
          <p:cNvSpPr/>
          <p:nvPr/>
        </p:nvSpPr>
        <p:spPr>
          <a:xfrm>
            <a:off x="9468271" y="1194498"/>
            <a:ext cx="1280297" cy="346528"/>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dirty="0">
                <a:latin typeface="Modern Love Caps"/>
                <a:ea typeface="Calibri"/>
                <a:cs typeface="Calibri"/>
              </a:rPr>
              <a:t>  </a:t>
            </a:r>
            <a:r>
              <a:rPr lang="fr-FR">
                <a:latin typeface="Modern Love Caps"/>
                <a:ea typeface="Calibri"/>
                <a:cs typeface="Calibri"/>
              </a:rPr>
              <a:t>POINTS</a:t>
            </a:r>
            <a:endParaRPr lang="fr-FR">
              <a:latin typeface="Modern Love Caps"/>
            </a:endParaRPr>
          </a:p>
        </p:txBody>
      </p:sp>
      <p:sp>
        <p:nvSpPr>
          <p:cNvPr id="15" name="Étoile : 5 branches 14">
            <a:extLst>
              <a:ext uri="{FF2B5EF4-FFF2-40B4-BE49-F238E27FC236}">
                <a16:creationId xmlns:a16="http://schemas.microsoft.com/office/drawing/2014/main" id="{DC7B258F-A07D-9EBE-6EB0-0C25F06F1B51}"/>
              </a:ext>
            </a:extLst>
          </p:cNvPr>
          <p:cNvSpPr/>
          <p:nvPr/>
        </p:nvSpPr>
        <p:spPr>
          <a:xfrm>
            <a:off x="9574630" y="1269419"/>
            <a:ext cx="184727" cy="184727"/>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B8E570D5-E14C-D90C-9CE5-2B24976BBB8B}"/>
              </a:ext>
            </a:extLst>
          </p:cNvPr>
          <p:cNvSpPr/>
          <p:nvPr/>
        </p:nvSpPr>
        <p:spPr>
          <a:xfrm>
            <a:off x="1512400" y="1816196"/>
            <a:ext cx="9592027" cy="499383"/>
          </a:xfrm>
          <a:prstGeom prst="rect">
            <a:avLst/>
          </a:prstGeom>
          <a:solidFill>
            <a:srgbClr val="00BBF9"/>
          </a:solid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fr-FR" dirty="0">
                <a:latin typeface="Modern Love Caps"/>
              </a:rPr>
              <a:t>WELCOME TO THE BEST QUIZ COMMUNITY</a:t>
            </a:r>
            <a:r>
              <a:rPr lang="fr-FR">
                <a:latin typeface="Modern Love Caps"/>
              </a:rPr>
              <a:t>!</a:t>
            </a:r>
            <a:r>
              <a:rPr lang="fr-FR" dirty="0">
                <a:latin typeface="Modern Love Caps"/>
              </a:rPr>
              <a:t> HAVE FUN WITH OUR QUIZ OR CREATE YOUR OWN :)</a:t>
            </a:r>
            <a:endParaRPr lang="fr-FR">
              <a:latin typeface="Modern Love Caps"/>
            </a:endParaRPr>
          </a:p>
        </p:txBody>
      </p:sp>
    </p:spTree>
    <p:extLst>
      <p:ext uri="{BB962C8B-B14F-4D97-AF65-F5344CB8AC3E}">
        <p14:creationId xmlns:p14="http://schemas.microsoft.com/office/powerpoint/2010/main" val="2376236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E27976F4-10EF-493D-D2D5-79ADCC33AE55}"/>
              </a:ext>
            </a:extLst>
          </p:cNvPr>
          <p:cNvSpPr txBox="1"/>
          <p:nvPr/>
        </p:nvSpPr>
        <p:spPr>
          <a:xfrm>
            <a:off x="88789" y="149821"/>
            <a:ext cx="1379224" cy="369332"/>
          </a:xfrm>
          <a:prstGeom prst="rect">
            <a:avLst/>
          </a:prstGeom>
          <a:noFill/>
        </p:spPr>
        <p:txBody>
          <a:bodyPr wrap="none" lIns="91440" tIns="45720" rIns="91440" bIns="45720" rtlCol="0" anchor="t">
            <a:spAutoFit/>
          </a:bodyPr>
          <a:lstStyle/>
          <a:p>
            <a:r>
              <a:rPr lang="fr-FR"/>
              <a:t>LOGIN PAGE </a:t>
            </a:r>
          </a:p>
        </p:txBody>
      </p:sp>
      <p:sp>
        <p:nvSpPr>
          <p:cNvPr id="16" name="Rectangle 15">
            <a:extLst>
              <a:ext uri="{FF2B5EF4-FFF2-40B4-BE49-F238E27FC236}">
                <a16:creationId xmlns:a16="http://schemas.microsoft.com/office/drawing/2014/main" id="{7F627BD6-374C-6A94-6D18-B9DC634F5733}"/>
              </a:ext>
            </a:extLst>
          </p:cNvPr>
          <p:cNvSpPr/>
          <p:nvPr/>
        </p:nvSpPr>
        <p:spPr>
          <a:xfrm>
            <a:off x="4476640" y="2026730"/>
            <a:ext cx="3282536" cy="3235431"/>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Rectangle 17">
            <a:extLst>
              <a:ext uri="{FF2B5EF4-FFF2-40B4-BE49-F238E27FC236}">
                <a16:creationId xmlns:a16="http://schemas.microsoft.com/office/drawing/2014/main" id="{76BC923C-116B-3033-2FFF-964EBC24CF4E}"/>
              </a:ext>
            </a:extLst>
          </p:cNvPr>
          <p:cNvSpPr/>
          <p:nvPr/>
        </p:nvSpPr>
        <p:spPr>
          <a:xfrm>
            <a:off x="5195454" y="2989446"/>
            <a:ext cx="1870364" cy="2874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a:solidFill>
                <a:schemeClr val="bg2">
                  <a:lumMod val="50000"/>
                </a:schemeClr>
              </a:solidFill>
            </a:endParaRPr>
          </a:p>
          <a:p>
            <a:pPr algn="ctr"/>
            <a:r>
              <a:rPr lang="fr-FR" sz="1200" b="1" dirty="0">
                <a:solidFill>
                  <a:schemeClr val="bg2">
                    <a:lumMod val="50000"/>
                  </a:schemeClr>
                </a:solidFill>
                <a:latin typeface="Modern Love Caps"/>
              </a:rPr>
              <a:t>USERNAME</a:t>
            </a:r>
            <a:endParaRPr lang="fr-FR" b="1">
              <a:solidFill>
                <a:schemeClr val="bg2">
                  <a:lumMod val="50000"/>
                </a:schemeClr>
              </a:solidFill>
            </a:endParaRPr>
          </a:p>
          <a:p>
            <a:pPr algn="ctr"/>
            <a:endParaRPr lang="fr-FR">
              <a:solidFill>
                <a:schemeClr val="bg2">
                  <a:lumMod val="50000"/>
                </a:schemeClr>
              </a:solidFill>
            </a:endParaRPr>
          </a:p>
        </p:txBody>
      </p:sp>
      <p:sp>
        <p:nvSpPr>
          <p:cNvPr id="19" name="Rectangle 18">
            <a:extLst>
              <a:ext uri="{FF2B5EF4-FFF2-40B4-BE49-F238E27FC236}">
                <a16:creationId xmlns:a16="http://schemas.microsoft.com/office/drawing/2014/main" id="{A35F512E-9CB9-43F4-E6F7-14FE1AEC92AE}"/>
              </a:ext>
            </a:extLst>
          </p:cNvPr>
          <p:cNvSpPr/>
          <p:nvPr/>
        </p:nvSpPr>
        <p:spPr>
          <a:xfrm>
            <a:off x="5183908" y="3628287"/>
            <a:ext cx="1870364" cy="28916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a:solidFill>
                <a:schemeClr val="bg2">
                  <a:lumMod val="50000"/>
                </a:schemeClr>
              </a:solidFill>
            </a:endParaRPr>
          </a:p>
          <a:p>
            <a:pPr algn="ctr"/>
            <a:r>
              <a:rPr lang="fr-FR" sz="1200" b="1" dirty="0">
                <a:solidFill>
                  <a:schemeClr val="bg2">
                    <a:lumMod val="50000"/>
                  </a:schemeClr>
                </a:solidFill>
                <a:latin typeface="Modern Love Caps"/>
              </a:rPr>
              <a:t>PASSWORD</a:t>
            </a:r>
            <a:endParaRPr lang="fr-FR" b="1">
              <a:solidFill>
                <a:schemeClr val="bg2">
                  <a:lumMod val="50000"/>
                </a:schemeClr>
              </a:solidFill>
              <a:latin typeface="Modern Love Caps"/>
            </a:endParaRPr>
          </a:p>
          <a:p>
            <a:pPr algn="ctr"/>
            <a:endParaRPr lang="fr-FR">
              <a:solidFill>
                <a:schemeClr val="bg2">
                  <a:lumMod val="50000"/>
                </a:schemeClr>
              </a:solidFill>
            </a:endParaRPr>
          </a:p>
        </p:txBody>
      </p:sp>
      <p:sp>
        <p:nvSpPr>
          <p:cNvPr id="20" name="Autre processus 10">
            <a:extLst>
              <a:ext uri="{FF2B5EF4-FFF2-40B4-BE49-F238E27FC236}">
                <a16:creationId xmlns:a16="http://schemas.microsoft.com/office/drawing/2014/main" id="{5F8FC8F4-EE13-1FF3-7EB8-8D6FD8D6C4B0}"/>
              </a:ext>
            </a:extLst>
          </p:cNvPr>
          <p:cNvSpPr/>
          <p:nvPr/>
        </p:nvSpPr>
        <p:spPr>
          <a:xfrm>
            <a:off x="5573284" y="4082862"/>
            <a:ext cx="1062681" cy="289163"/>
          </a:xfrm>
          <a:prstGeom prst="flowChartAlternateProcess">
            <a:avLst/>
          </a:prstGeom>
          <a:solidFill>
            <a:srgbClr val="FFFF00"/>
          </a:solid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fr-FR" sz="1200">
                <a:latin typeface="Modern Love Caps"/>
              </a:rPr>
              <a:t>Log in</a:t>
            </a:r>
            <a:endParaRPr lang="fr-FR">
              <a:latin typeface="Modern Love Caps"/>
            </a:endParaRPr>
          </a:p>
        </p:txBody>
      </p:sp>
      <p:sp>
        <p:nvSpPr>
          <p:cNvPr id="21" name="Autre processus 10">
            <a:extLst>
              <a:ext uri="{FF2B5EF4-FFF2-40B4-BE49-F238E27FC236}">
                <a16:creationId xmlns:a16="http://schemas.microsoft.com/office/drawing/2014/main" id="{4779B144-714E-5355-AECD-71FF3DCEF81C}"/>
              </a:ext>
            </a:extLst>
          </p:cNvPr>
          <p:cNvSpPr/>
          <p:nvPr/>
        </p:nvSpPr>
        <p:spPr>
          <a:xfrm>
            <a:off x="5573284" y="4600751"/>
            <a:ext cx="1062681" cy="289163"/>
          </a:xfrm>
          <a:prstGeom prst="flowChartAlternateProcess">
            <a:avLst/>
          </a:prstGeom>
          <a:solidFill>
            <a:srgbClr val="00BBF9"/>
          </a:solid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fr-FR" sz="1200" err="1">
                <a:solidFill>
                  <a:schemeClr val="tx1"/>
                </a:solidFill>
                <a:latin typeface="Modern Love Caps"/>
              </a:rPr>
              <a:t>Register</a:t>
            </a:r>
            <a:endParaRPr lang="fr-FR" sz="1200">
              <a:solidFill>
                <a:schemeClr val="tx1"/>
              </a:solidFill>
              <a:latin typeface="Modern Love Caps"/>
            </a:endParaRPr>
          </a:p>
        </p:txBody>
      </p:sp>
      <p:sp>
        <p:nvSpPr>
          <p:cNvPr id="49" name="Rectangle 48">
            <a:extLst>
              <a:ext uri="{FF2B5EF4-FFF2-40B4-BE49-F238E27FC236}">
                <a16:creationId xmlns:a16="http://schemas.microsoft.com/office/drawing/2014/main" id="{79DBD32D-118D-76B0-089C-46A11975CB7E}"/>
              </a:ext>
            </a:extLst>
          </p:cNvPr>
          <p:cNvSpPr/>
          <p:nvPr/>
        </p:nvSpPr>
        <p:spPr>
          <a:xfrm>
            <a:off x="4985966" y="2118849"/>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a:latin typeface="Modern Love Caps"/>
                <a:ea typeface="STHupo"/>
                <a:cs typeface="Aharoni"/>
              </a:rPr>
              <a:t>LOGIN</a:t>
            </a:r>
            <a:endParaRPr lang="fr-FR" b="1"/>
          </a:p>
        </p:txBody>
      </p:sp>
      <p:sp>
        <p:nvSpPr>
          <p:cNvPr id="5" name="Rectangle 4">
            <a:extLst>
              <a:ext uri="{FF2B5EF4-FFF2-40B4-BE49-F238E27FC236}">
                <a16:creationId xmlns:a16="http://schemas.microsoft.com/office/drawing/2014/main" id="{0F840C95-0BED-241E-70AF-C7DBBC92ADE2}"/>
              </a:ext>
            </a:extLst>
          </p:cNvPr>
          <p:cNvSpPr/>
          <p:nvPr/>
        </p:nvSpPr>
        <p:spPr>
          <a:xfrm>
            <a:off x="9293581" y="1217506"/>
            <a:ext cx="1815922" cy="431711"/>
          </a:xfrm>
          <a:prstGeom prst="rect">
            <a:avLst/>
          </a:prstGeom>
          <a:solidFill>
            <a:srgbClr val="92D050"/>
          </a:solidFill>
          <a:ln w="57150">
            <a:solidFill>
              <a:srgbClr val="00BBF9"/>
            </a:solidFill>
            <a:extLst>
              <a:ext uri="{C807C97D-BFC1-408E-A445-0C87EB9F89A2}">
                <ask:lineSketchStyleProps xmlns:ask="http://schemas.microsoft.com/office/drawing/2018/sketchyshapes">
                  <ask:type>
                    <ask:lineSketchNone/>
                  </ask:type>
                </ask:lineSketchStyleProps>
              </a:ext>
            </a:extLst>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a:latin typeface="Modern Love Caps"/>
                <a:ea typeface="STHupo"/>
                <a:cs typeface="Aharoni"/>
              </a:rPr>
              <a:t>LOGIN/REGISTER</a:t>
            </a:r>
            <a:endParaRPr lang="fr-FR"/>
          </a:p>
        </p:txBody>
      </p:sp>
      <p:sp>
        <p:nvSpPr>
          <p:cNvPr id="24" name="Rectangle 23">
            <a:extLst>
              <a:ext uri="{FF2B5EF4-FFF2-40B4-BE49-F238E27FC236}">
                <a16:creationId xmlns:a16="http://schemas.microsoft.com/office/drawing/2014/main" id="{C23BADC8-ABCA-5699-B9B1-782E17DFFD45}"/>
              </a:ext>
            </a:extLst>
          </p:cNvPr>
          <p:cNvSpPr/>
          <p:nvPr/>
        </p:nvSpPr>
        <p:spPr>
          <a:xfrm>
            <a:off x="1169595" y="858086"/>
            <a:ext cx="10188216" cy="5390709"/>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
        <p:nvSpPr>
          <p:cNvPr id="25" name="Rectangle 24">
            <a:extLst>
              <a:ext uri="{FF2B5EF4-FFF2-40B4-BE49-F238E27FC236}">
                <a16:creationId xmlns:a16="http://schemas.microsoft.com/office/drawing/2014/main" id="{31249BD4-8D38-036A-7C7D-3FE59AAA8326}"/>
              </a:ext>
            </a:extLst>
          </p:cNvPr>
          <p:cNvSpPr/>
          <p:nvPr/>
        </p:nvSpPr>
        <p:spPr>
          <a:xfrm>
            <a:off x="1169594" y="5629519"/>
            <a:ext cx="10188215" cy="619276"/>
          </a:xfrm>
          <a:prstGeom prst="rect">
            <a:avLst/>
          </a:prstGeom>
          <a:solidFill>
            <a:srgbClr val="F15BB5"/>
          </a:solid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fr-FR" err="1">
                <a:latin typeface="Modern Love Caps"/>
              </a:rPr>
              <a:t>Footer</a:t>
            </a:r>
            <a:endParaRPr lang="fr-FR">
              <a:latin typeface="Modern Love Caps"/>
            </a:endParaRPr>
          </a:p>
        </p:txBody>
      </p:sp>
      <p:pic>
        <p:nvPicPr>
          <p:cNvPr id="26" name="Image 25">
            <a:extLst>
              <a:ext uri="{FF2B5EF4-FFF2-40B4-BE49-F238E27FC236}">
                <a16:creationId xmlns:a16="http://schemas.microsoft.com/office/drawing/2014/main" id="{CF4DEE93-C3AE-C778-E565-E8FFB0EA25C5}"/>
              </a:ext>
            </a:extLst>
          </p:cNvPr>
          <p:cNvPicPr>
            <a:picLocks noChangeAspect="1"/>
          </p:cNvPicPr>
          <p:nvPr/>
        </p:nvPicPr>
        <p:blipFill>
          <a:blip r:embed="rId3"/>
          <a:stretch>
            <a:fillRect/>
          </a:stretch>
        </p:blipFill>
        <p:spPr>
          <a:xfrm>
            <a:off x="1454221" y="1023967"/>
            <a:ext cx="1286036" cy="791970"/>
          </a:xfrm>
          <a:prstGeom prst="rect">
            <a:avLst/>
          </a:prstGeom>
          <a:noFill/>
        </p:spPr>
      </p:pic>
      <p:sp>
        <p:nvSpPr>
          <p:cNvPr id="27" name="Rectangle 26">
            <a:extLst>
              <a:ext uri="{FF2B5EF4-FFF2-40B4-BE49-F238E27FC236}">
                <a16:creationId xmlns:a16="http://schemas.microsoft.com/office/drawing/2014/main" id="{C9E94042-3419-6965-077F-64EC33D439FE}"/>
              </a:ext>
            </a:extLst>
          </p:cNvPr>
          <p:cNvSpPr/>
          <p:nvPr/>
        </p:nvSpPr>
        <p:spPr>
          <a:xfrm>
            <a:off x="5491662" y="1145659"/>
            <a:ext cx="1582106"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FR" sz="1600" b="1">
                <a:solidFill>
                  <a:schemeClr val="tx1"/>
                </a:solidFill>
                <a:latin typeface="Modern Love Caps"/>
                <a:cs typeface="Calibri"/>
              </a:rPr>
              <a:t>RANKING</a:t>
            </a:r>
            <a:endParaRPr lang="fr-FR" sz="1600" b="1">
              <a:ln w="0"/>
              <a:solidFill>
                <a:schemeClr val="tx1"/>
              </a:solidFill>
              <a:effectLst>
                <a:outerShdw blurRad="38100" dist="19050" dir="2700000" algn="tl" rotWithShape="0">
                  <a:prstClr val="black">
                    <a:alpha val="40000"/>
                  </a:prstClr>
                </a:outerShdw>
              </a:effectLst>
              <a:latin typeface="Modern Love Caps"/>
              <a:cs typeface="Calibri"/>
            </a:endParaRPr>
          </a:p>
        </p:txBody>
      </p:sp>
      <p:sp>
        <p:nvSpPr>
          <p:cNvPr id="28" name="Rectangle 27">
            <a:extLst>
              <a:ext uri="{FF2B5EF4-FFF2-40B4-BE49-F238E27FC236}">
                <a16:creationId xmlns:a16="http://schemas.microsoft.com/office/drawing/2014/main" id="{46ABEAA3-777B-238B-3716-62FD5998E9A4}"/>
              </a:ext>
            </a:extLst>
          </p:cNvPr>
          <p:cNvSpPr/>
          <p:nvPr/>
        </p:nvSpPr>
        <p:spPr>
          <a:xfrm>
            <a:off x="2974065" y="1116704"/>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dirty="0">
                <a:latin typeface="Modern Love Caps"/>
                <a:ea typeface="STHupo"/>
                <a:cs typeface="Aharoni"/>
              </a:rPr>
              <a:t>CREATE YOUR QUIZ</a:t>
            </a:r>
            <a:endParaRPr lang="fr-BE" sz="1600" b="1" dirty="0">
              <a:solidFill>
                <a:schemeClr val="tx1"/>
              </a:solidFill>
              <a:latin typeface="Modern Love Caps"/>
              <a:ea typeface="STHupo"/>
              <a:cs typeface="Aharoni"/>
            </a:endParaRPr>
          </a:p>
        </p:txBody>
      </p:sp>
      <p:sp>
        <p:nvSpPr>
          <p:cNvPr id="29" name="Rectangle 28">
            <a:extLst>
              <a:ext uri="{FF2B5EF4-FFF2-40B4-BE49-F238E27FC236}">
                <a16:creationId xmlns:a16="http://schemas.microsoft.com/office/drawing/2014/main" id="{819D0CB0-E5AD-81BF-F97A-1EC10FC6815F}"/>
              </a:ext>
            </a:extLst>
          </p:cNvPr>
          <p:cNvSpPr/>
          <p:nvPr/>
        </p:nvSpPr>
        <p:spPr>
          <a:xfrm>
            <a:off x="6979733" y="1142461"/>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a:latin typeface="Modern Love Caps"/>
                <a:ea typeface="STHupo"/>
                <a:cs typeface="Aharoni"/>
              </a:rPr>
              <a:t>ABOUT US</a:t>
            </a:r>
            <a:endParaRPr lang="fr-FR"/>
          </a:p>
        </p:txBody>
      </p:sp>
    </p:spTree>
    <p:extLst>
      <p:ext uri="{BB962C8B-B14F-4D97-AF65-F5344CB8AC3E}">
        <p14:creationId xmlns:p14="http://schemas.microsoft.com/office/powerpoint/2010/main" val="234570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17129C0-50DF-BECA-47C0-54563828F5AF}"/>
              </a:ext>
            </a:extLst>
          </p:cNvPr>
          <p:cNvSpPr txBox="1"/>
          <p:nvPr/>
        </p:nvSpPr>
        <p:spPr>
          <a:xfrm>
            <a:off x="111940" y="161108"/>
            <a:ext cx="1673343" cy="369332"/>
          </a:xfrm>
          <a:prstGeom prst="rect">
            <a:avLst/>
          </a:prstGeom>
          <a:noFill/>
        </p:spPr>
        <p:txBody>
          <a:bodyPr wrap="none" lIns="91440" tIns="45720" rIns="91440" bIns="45720" rtlCol="0" anchor="t">
            <a:spAutoFit/>
          </a:bodyPr>
          <a:lstStyle/>
          <a:p>
            <a:r>
              <a:rPr lang="fr-FR"/>
              <a:t>REGISTER PAGE </a:t>
            </a:r>
          </a:p>
        </p:txBody>
      </p:sp>
      <p:sp>
        <p:nvSpPr>
          <p:cNvPr id="20" name="Rectangle 19">
            <a:extLst>
              <a:ext uri="{FF2B5EF4-FFF2-40B4-BE49-F238E27FC236}">
                <a16:creationId xmlns:a16="http://schemas.microsoft.com/office/drawing/2014/main" id="{80F07463-4B3B-FB95-2FDD-037BC489AF30}"/>
              </a:ext>
            </a:extLst>
          </p:cNvPr>
          <p:cNvSpPr/>
          <p:nvPr/>
        </p:nvSpPr>
        <p:spPr>
          <a:xfrm>
            <a:off x="4463356" y="2040650"/>
            <a:ext cx="3282536" cy="3235431"/>
          </a:xfrm>
          <a:prstGeom prst="rect">
            <a:avLst/>
          </a:prstGeom>
          <a:solidFill>
            <a:srgbClr val="00BB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5" name="Rectangle 24">
            <a:extLst>
              <a:ext uri="{FF2B5EF4-FFF2-40B4-BE49-F238E27FC236}">
                <a16:creationId xmlns:a16="http://schemas.microsoft.com/office/drawing/2014/main" id="{3BD9D366-0AE9-DEBE-9B39-D37D11E66FCA}"/>
              </a:ext>
            </a:extLst>
          </p:cNvPr>
          <p:cNvSpPr/>
          <p:nvPr/>
        </p:nvSpPr>
        <p:spPr>
          <a:xfrm>
            <a:off x="5160817" y="2970279"/>
            <a:ext cx="1870364" cy="287433"/>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sz="1200" dirty="0">
              <a:solidFill>
                <a:schemeClr val="bg2">
                  <a:lumMod val="50000"/>
                </a:schemeClr>
              </a:solidFill>
              <a:cs typeface="Calibri"/>
            </a:endParaRPr>
          </a:p>
          <a:p>
            <a:pPr algn="ctr"/>
            <a:r>
              <a:rPr lang="fr-FR" sz="1200" dirty="0">
                <a:solidFill>
                  <a:schemeClr val="bg2">
                    <a:lumMod val="50000"/>
                  </a:schemeClr>
                </a:solidFill>
                <a:latin typeface="Modern Love Caps"/>
              </a:rPr>
              <a:t>USERNAME</a:t>
            </a:r>
          </a:p>
          <a:p>
            <a:pPr algn="ctr"/>
            <a:endParaRPr lang="fr-FR" sz="1200" dirty="0">
              <a:solidFill>
                <a:schemeClr val="bg2">
                  <a:lumMod val="50000"/>
                </a:schemeClr>
              </a:solidFill>
              <a:cs typeface="Calibri"/>
            </a:endParaRPr>
          </a:p>
        </p:txBody>
      </p:sp>
      <p:sp>
        <p:nvSpPr>
          <p:cNvPr id="26" name="Rectangle 25">
            <a:extLst>
              <a:ext uri="{FF2B5EF4-FFF2-40B4-BE49-F238E27FC236}">
                <a16:creationId xmlns:a16="http://schemas.microsoft.com/office/drawing/2014/main" id="{96E3DF28-DA49-6328-DFFC-0B08BBCC9D37}"/>
              </a:ext>
            </a:extLst>
          </p:cNvPr>
          <p:cNvSpPr/>
          <p:nvPr/>
        </p:nvSpPr>
        <p:spPr>
          <a:xfrm>
            <a:off x="5169443" y="3597257"/>
            <a:ext cx="1870364" cy="289163"/>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sz="1200" dirty="0">
              <a:solidFill>
                <a:schemeClr val="bg2">
                  <a:lumMod val="50000"/>
                </a:schemeClr>
              </a:solidFill>
              <a:cs typeface="Calibri"/>
            </a:endParaRPr>
          </a:p>
          <a:p>
            <a:pPr algn="ctr"/>
            <a:r>
              <a:rPr lang="fr-FR" sz="1200" dirty="0">
                <a:solidFill>
                  <a:schemeClr val="bg2">
                    <a:lumMod val="50000"/>
                  </a:schemeClr>
                </a:solidFill>
                <a:latin typeface="Modern Love Caps"/>
              </a:rPr>
              <a:t>PASSWORD</a:t>
            </a:r>
          </a:p>
          <a:p>
            <a:pPr algn="ctr"/>
            <a:endParaRPr lang="fr-FR" sz="1200" dirty="0">
              <a:solidFill>
                <a:schemeClr val="bg2">
                  <a:lumMod val="50000"/>
                </a:schemeClr>
              </a:solidFill>
              <a:cs typeface="Calibri"/>
            </a:endParaRPr>
          </a:p>
        </p:txBody>
      </p:sp>
      <p:sp>
        <p:nvSpPr>
          <p:cNvPr id="28" name="Autre processus 10">
            <a:extLst>
              <a:ext uri="{FF2B5EF4-FFF2-40B4-BE49-F238E27FC236}">
                <a16:creationId xmlns:a16="http://schemas.microsoft.com/office/drawing/2014/main" id="{DAF1DB3D-5B4A-799E-D32E-B39AE44065CF}"/>
              </a:ext>
            </a:extLst>
          </p:cNvPr>
          <p:cNvSpPr/>
          <p:nvPr/>
        </p:nvSpPr>
        <p:spPr>
          <a:xfrm>
            <a:off x="5573283" y="4805014"/>
            <a:ext cx="1062681" cy="289163"/>
          </a:xfrm>
          <a:prstGeom prst="flowChartAlternateProcess">
            <a:avLst/>
          </a:prstGeom>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fr-FR" sz="1200">
                <a:solidFill>
                  <a:schemeClr val="tx1"/>
                </a:solidFill>
                <a:latin typeface="Modern Love Caps"/>
              </a:rPr>
              <a:t>REGISTER</a:t>
            </a:r>
            <a:endParaRPr lang="fr-FR">
              <a:solidFill>
                <a:schemeClr val="tx1"/>
              </a:solidFill>
              <a:latin typeface="Modern Love Caps"/>
            </a:endParaRPr>
          </a:p>
        </p:txBody>
      </p:sp>
      <p:sp>
        <p:nvSpPr>
          <p:cNvPr id="30" name="Rectangle 29">
            <a:extLst>
              <a:ext uri="{FF2B5EF4-FFF2-40B4-BE49-F238E27FC236}">
                <a16:creationId xmlns:a16="http://schemas.microsoft.com/office/drawing/2014/main" id="{FD8B8889-05AD-096E-26C0-2098204C758E}"/>
              </a:ext>
            </a:extLst>
          </p:cNvPr>
          <p:cNvSpPr/>
          <p:nvPr/>
        </p:nvSpPr>
        <p:spPr>
          <a:xfrm>
            <a:off x="5162875" y="4259734"/>
            <a:ext cx="1863000" cy="326985"/>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200" b="1" dirty="0">
                <a:solidFill>
                  <a:schemeClr val="bg2">
                    <a:lumMod val="50000"/>
                  </a:schemeClr>
                </a:solidFill>
                <a:latin typeface="Modern Love Caps"/>
              </a:rPr>
              <a:t>CONFIRM YOUR </a:t>
            </a:r>
            <a:r>
              <a:rPr lang="fr-FR" sz="1200" dirty="0">
                <a:solidFill>
                  <a:schemeClr val="bg2">
                    <a:lumMod val="50000"/>
                  </a:schemeClr>
                </a:solidFill>
                <a:latin typeface="Modern Love Caps"/>
              </a:rPr>
              <a:t>PASSWORD</a:t>
            </a:r>
            <a:endParaRPr lang="fr-FR" sz="1200" b="1" dirty="0">
              <a:solidFill>
                <a:schemeClr val="bg2">
                  <a:lumMod val="50000"/>
                </a:schemeClr>
              </a:solidFill>
              <a:latin typeface="Modern Love Caps"/>
            </a:endParaRPr>
          </a:p>
        </p:txBody>
      </p:sp>
      <p:sp>
        <p:nvSpPr>
          <p:cNvPr id="37" name="Rectangle 36">
            <a:extLst>
              <a:ext uri="{FF2B5EF4-FFF2-40B4-BE49-F238E27FC236}">
                <a16:creationId xmlns:a16="http://schemas.microsoft.com/office/drawing/2014/main" id="{B2764535-00A2-44AC-D70D-A721CC61BD77}"/>
              </a:ext>
            </a:extLst>
          </p:cNvPr>
          <p:cNvSpPr/>
          <p:nvPr/>
        </p:nvSpPr>
        <p:spPr>
          <a:xfrm>
            <a:off x="4985966" y="2126931"/>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a:latin typeface="Modern Love Caps"/>
                <a:ea typeface="STHupo"/>
                <a:cs typeface="Aharoni"/>
              </a:rPr>
              <a:t>REGISTER</a:t>
            </a:r>
            <a:endParaRPr lang="fr-FR"/>
          </a:p>
        </p:txBody>
      </p:sp>
      <p:sp>
        <p:nvSpPr>
          <p:cNvPr id="46" name="Rectangle 45">
            <a:extLst>
              <a:ext uri="{FF2B5EF4-FFF2-40B4-BE49-F238E27FC236}">
                <a16:creationId xmlns:a16="http://schemas.microsoft.com/office/drawing/2014/main" id="{909C92A7-584E-F9A9-53B6-C65C1CB4D34A}"/>
              </a:ext>
            </a:extLst>
          </p:cNvPr>
          <p:cNvSpPr/>
          <p:nvPr/>
        </p:nvSpPr>
        <p:spPr>
          <a:xfrm>
            <a:off x="1169595" y="858086"/>
            <a:ext cx="10188216" cy="5390709"/>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
        <p:nvSpPr>
          <p:cNvPr id="48" name="Rectangle 47">
            <a:extLst>
              <a:ext uri="{FF2B5EF4-FFF2-40B4-BE49-F238E27FC236}">
                <a16:creationId xmlns:a16="http://schemas.microsoft.com/office/drawing/2014/main" id="{2D68045A-17E1-3CE1-5777-0618472693D9}"/>
              </a:ext>
            </a:extLst>
          </p:cNvPr>
          <p:cNvSpPr/>
          <p:nvPr/>
        </p:nvSpPr>
        <p:spPr>
          <a:xfrm>
            <a:off x="9293581" y="1217506"/>
            <a:ext cx="1815922" cy="431711"/>
          </a:xfrm>
          <a:prstGeom prst="rect">
            <a:avLst/>
          </a:prstGeom>
          <a:solidFill>
            <a:srgbClr val="92D050"/>
          </a:solidFill>
          <a:ln w="57150">
            <a:solidFill>
              <a:srgbClr val="00BBF9"/>
            </a:solidFill>
            <a:extLst>
              <a:ext uri="{C807C97D-BFC1-408E-A445-0C87EB9F89A2}">
                <ask:lineSketchStyleProps xmlns:ask="http://schemas.microsoft.com/office/drawing/2018/sketchyshapes">
                  <ask:type>
                    <ask:lineSketchNone/>
                  </ask:type>
                </ask:lineSketchStyleProps>
              </a:ext>
            </a:extLst>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dirty="0">
                <a:latin typeface="Modern Love Caps"/>
                <a:ea typeface="STHupo"/>
                <a:cs typeface="Aharoni"/>
              </a:rPr>
              <a:t>LOGIN/REGISTER</a:t>
            </a:r>
            <a:endParaRPr lang="fr-FR" dirty="0"/>
          </a:p>
        </p:txBody>
      </p:sp>
      <p:pic>
        <p:nvPicPr>
          <p:cNvPr id="49" name="Image 48">
            <a:extLst>
              <a:ext uri="{FF2B5EF4-FFF2-40B4-BE49-F238E27FC236}">
                <a16:creationId xmlns:a16="http://schemas.microsoft.com/office/drawing/2014/main" id="{95152019-3E74-780C-15E7-D7DFCFDB8614}"/>
              </a:ext>
            </a:extLst>
          </p:cNvPr>
          <p:cNvPicPr>
            <a:picLocks noChangeAspect="1"/>
          </p:cNvPicPr>
          <p:nvPr/>
        </p:nvPicPr>
        <p:blipFill>
          <a:blip r:embed="rId3"/>
          <a:stretch>
            <a:fillRect/>
          </a:stretch>
        </p:blipFill>
        <p:spPr>
          <a:xfrm>
            <a:off x="1454221" y="1023967"/>
            <a:ext cx="1286036" cy="791970"/>
          </a:xfrm>
          <a:prstGeom prst="rect">
            <a:avLst/>
          </a:prstGeom>
          <a:noFill/>
        </p:spPr>
      </p:pic>
      <p:sp>
        <p:nvSpPr>
          <p:cNvPr id="50" name="Rectangle 49">
            <a:extLst>
              <a:ext uri="{FF2B5EF4-FFF2-40B4-BE49-F238E27FC236}">
                <a16:creationId xmlns:a16="http://schemas.microsoft.com/office/drawing/2014/main" id="{BA262D21-FA69-CCB0-11EC-9B9EF3E93AA8}"/>
              </a:ext>
            </a:extLst>
          </p:cNvPr>
          <p:cNvSpPr/>
          <p:nvPr/>
        </p:nvSpPr>
        <p:spPr>
          <a:xfrm>
            <a:off x="5491662" y="1145659"/>
            <a:ext cx="1582106"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FR" sz="1600" b="1">
                <a:solidFill>
                  <a:schemeClr val="tx1"/>
                </a:solidFill>
                <a:latin typeface="Modern Love Caps"/>
                <a:cs typeface="Calibri"/>
              </a:rPr>
              <a:t>RANKING</a:t>
            </a:r>
            <a:endParaRPr lang="fr-FR" sz="1600" b="1">
              <a:ln w="0"/>
              <a:solidFill>
                <a:schemeClr val="tx1"/>
              </a:solidFill>
              <a:effectLst>
                <a:outerShdw blurRad="38100" dist="19050" dir="2700000" algn="tl" rotWithShape="0">
                  <a:prstClr val="black">
                    <a:alpha val="40000"/>
                  </a:prstClr>
                </a:outerShdw>
              </a:effectLst>
              <a:latin typeface="Modern Love Caps"/>
              <a:cs typeface="Calibri"/>
            </a:endParaRPr>
          </a:p>
        </p:txBody>
      </p:sp>
      <p:sp>
        <p:nvSpPr>
          <p:cNvPr id="51" name="Rectangle 50">
            <a:extLst>
              <a:ext uri="{FF2B5EF4-FFF2-40B4-BE49-F238E27FC236}">
                <a16:creationId xmlns:a16="http://schemas.microsoft.com/office/drawing/2014/main" id="{7B7D0237-749C-180B-D763-CA04CD35B6C4}"/>
              </a:ext>
            </a:extLst>
          </p:cNvPr>
          <p:cNvSpPr/>
          <p:nvPr/>
        </p:nvSpPr>
        <p:spPr>
          <a:xfrm>
            <a:off x="2974065" y="1116704"/>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dirty="0">
                <a:latin typeface="Modern Love Caps"/>
                <a:ea typeface="STHupo"/>
                <a:cs typeface="Aharoni"/>
              </a:rPr>
              <a:t>CREATE YOUR QUIZ</a:t>
            </a:r>
            <a:endParaRPr lang="fr-BE" sz="1600" b="1" dirty="0">
              <a:solidFill>
                <a:schemeClr val="tx1"/>
              </a:solidFill>
              <a:latin typeface="Modern Love Caps"/>
              <a:ea typeface="STHupo"/>
              <a:cs typeface="Aharoni"/>
            </a:endParaRPr>
          </a:p>
        </p:txBody>
      </p:sp>
      <p:sp>
        <p:nvSpPr>
          <p:cNvPr id="52" name="Rectangle 51">
            <a:extLst>
              <a:ext uri="{FF2B5EF4-FFF2-40B4-BE49-F238E27FC236}">
                <a16:creationId xmlns:a16="http://schemas.microsoft.com/office/drawing/2014/main" id="{1BE5947D-4498-5A07-07AF-10174EF89773}"/>
              </a:ext>
            </a:extLst>
          </p:cNvPr>
          <p:cNvSpPr/>
          <p:nvPr/>
        </p:nvSpPr>
        <p:spPr>
          <a:xfrm>
            <a:off x="6979733" y="1142461"/>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a:latin typeface="Modern Love Caps"/>
                <a:ea typeface="STHupo"/>
                <a:cs typeface="Aharoni"/>
              </a:rPr>
              <a:t>ABOUT US</a:t>
            </a:r>
            <a:endParaRPr lang="fr-FR"/>
          </a:p>
        </p:txBody>
      </p:sp>
      <p:sp>
        <p:nvSpPr>
          <p:cNvPr id="53" name="Rectangle 52">
            <a:extLst>
              <a:ext uri="{FF2B5EF4-FFF2-40B4-BE49-F238E27FC236}">
                <a16:creationId xmlns:a16="http://schemas.microsoft.com/office/drawing/2014/main" id="{F86A185A-B890-C8F9-0F62-AC12163B1060}"/>
              </a:ext>
            </a:extLst>
          </p:cNvPr>
          <p:cNvSpPr/>
          <p:nvPr/>
        </p:nvSpPr>
        <p:spPr>
          <a:xfrm>
            <a:off x="1169594" y="5629519"/>
            <a:ext cx="10188215" cy="619276"/>
          </a:xfrm>
          <a:prstGeom prst="rect">
            <a:avLst/>
          </a:prstGeom>
          <a:solidFill>
            <a:srgbClr val="F15BB5"/>
          </a:solid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fr-FR" err="1">
                <a:latin typeface="Modern Love Caps"/>
              </a:rPr>
              <a:t>Footer</a:t>
            </a:r>
            <a:endParaRPr lang="fr-FR">
              <a:latin typeface="Modern Love Caps"/>
            </a:endParaRPr>
          </a:p>
        </p:txBody>
      </p:sp>
    </p:spTree>
    <p:extLst>
      <p:ext uri="{BB962C8B-B14F-4D97-AF65-F5344CB8AC3E}">
        <p14:creationId xmlns:p14="http://schemas.microsoft.com/office/powerpoint/2010/main" val="3919582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84BC1DEE-BBD6-6E62-DE35-9DA29151FD46}"/>
              </a:ext>
            </a:extLst>
          </p:cNvPr>
          <p:cNvSpPr txBox="1"/>
          <p:nvPr/>
        </p:nvSpPr>
        <p:spPr>
          <a:xfrm>
            <a:off x="118453" y="146354"/>
            <a:ext cx="1773755" cy="369332"/>
          </a:xfrm>
          <a:prstGeom prst="rect">
            <a:avLst/>
          </a:prstGeom>
          <a:noFill/>
        </p:spPr>
        <p:txBody>
          <a:bodyPr wrap="none" lIns="91440" tIns="45720" rIns="91440" bIns="45720" rtlCol="0" anchor="t">
            <a:spAutoFit/>
          </a:bodyPr>
          <a:lstStyle/>
          <a:p>
            <a:r>
              <a:rPr lang="fr-FR"/>
              <a:t>CATEGORY PAGE </a:t>
            </a:r>
          </a:p>
        </p:txBody>
      </p:sp>
      <p:sp>
        <p:nvSpPr>
          <p:cNvPr id="84" name="Rectangle : coins arrondis 83">
            <a:extLst>
              <a:ext uri="{FF2B5EF4-FFF2-40B4-BE49-F238E27FC236}">
                <a16:creationId xmlns:a16="http://schemas.microsoft.com/office/drawing/2014/main" id="{49D9E4DE-3641-4ED9-057E-F6892AD75A79}"/>
              </a:ext>
            </a:extLst>
          </p:cNvPr>
          <p:cNvSpPr/>
          <p:nvPr/>
        </p:nvSpPr>
        <p:spPr>
          <a:xfrm>
            <a:off x="2584119" y="3292902"/>
            <a:ext cx="7192652" cy="349956"/>
          </a:xfrm>
          <a:prstGeom prst="round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
        <p:nvSpPr>
          <p:cNvPr id="85" name="Rectangle : coins arrondis 84">
            <a:extLst>
              <a:ext uri="{FF2B5EF4-FFF2-40B4-BE49-F238E27FC236}">
                <a16:creationId xmlns:a16="http://schemas.microsoft.com/office/drawing/2014/main" id="{786BD7C8-565A-21C2-B500-4BA9ED1A043D}"/>
              </a:ext>
            </a:extLst>
          </p:cNvPr>
          <p:cNvSpPr/>
          <p:nvPr/>
        </p:nvSpPr>
        <p:spPr>
          <a:xfrm>
            <a:off x="2584119" y="2700244"/>
            <a:ext cx="7192652" cy="384594"/>
          </a:xfrm>
          <a:prstGeom prst="round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
        <p:nvSpPr>
          <p:cNvPr id="86" name="Rectangle : coins arrondis 85">
            <a:extLst>
              <a:ext uri="{FF2B5EF4-FFF2-40B4-BE49-F238E27FC236}">
                <a16:creationId xmlns:a16="http://schemas.microsoft.com/office/drawing/2014/main" id="{EB24FA85-433C-C703-5EE5-E0199A02408D}"/>
              </a:ext>
            </a:extLst>
          </p:cNvPr>
          <p:cNvSpPr/>
          <p:nvPr/>
        </p:nvSpPr>
        <p:spPr>
          <a:xfrm>
            <a:off x="2584119" y="3856695"/>
            <a:ext cx="7192652" cy="367276"/>
          </a:xfrm>
          <a:prstGeom prst="round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
        <p:nvSpPr>
          <p:cNvPr id="87" name="Rectangle : coins arrondis 86">
            <a:extLst>
              <a:ext uri="{FF2B5EF4-FFF2-40B4-BE49-F238E27FC236}">
                <a16:creationId xmlns:a16="http://schemas.microsoft.com/office/drawing/2014/main" id="{865BDCE3-6640-6205-2894-F6745D457645}"/>
              </a:ext>
            </a:extLst>
          </p:cNvPr>
          <p:cNvSpPr/>
          <p:nvPr/>
        </p:nvSpPr>
        <p:spPr>
          <a:xfrm>
            <a:off x="2584119" y="4382505"/>
            <a:ext cx="7192652" cy="361502"/>
          </a:xfrm>
          <a:prstGeom prst="round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
        <p:nvSpPr>
          <p:cNvPr id="88" name="Rectangle : coins arrondis 87">
            <a:extLst>
              <a:ext uri="{FF2B5EF4-FFF2-40B4-BE49-F238E27FC236}">
                <a16:creationId xmlns:a16="http://schemas.microsoft.com/office/drawing/2014/main" id="{0BD230AD-0BF1-C99A-961C-405C81D96C8A}"/>
              </a:ext>
            </a:extLst>
          </p:cNvPr>
          <p:cNvSpPr/>
          <p:nvPr/>
        </p:nvSpPr>
        <p:spPr>
          <a:xfrm>
            <a:off x="2584119" y="4933748"/>
            <a:ext cx="7192652" cy="326867"/>
          </a:xfrm>
          <a:prstGeom prst="round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
        <p:nvSpPr>
          <p:cNvPr id="90" name="ZoneTexte 89">
            <a:extLst>
              <a:ext uri="{FF2B5EF4-FFF2-40B4-BE49-F238E27FC236}">
                <a16:creationId xmlns:a16="http://schemas.microsoft.com/office/drawing/2014/main" id="{D49ACE79-13AF-418D-5EB5-97D8D43EA784}"/>
              </a:ext>
            </a:extLst>
          </p:cNvPr>
          <p:cNvSpPr txBox="1"/>
          <p:nvPr/>
        </p:nvSpPr>
        <p:spPr>
          <a:xfrm>
            <a:off x="2751401" y="2759488"/>
            <a:ext cx="1713187" cy="253916"/>
          </a:xfrm>
          <a:prstGeom prst="rect">
            <a:avLst/>
          </a:prstGeom>
          <a:noFill/>
        </p:spPr>
        <p:txBody>
          <a:bodyPr wrap="square" lIns="91440" tIns="45720" rIns="91440" bIns="45720" rtlCol="0" anchor="t">
            <a:spAutoFit/>
          </a:bodyPr>
          <a:lstStyle/>
          <a:p>
            <a:r>
              <a:rPr lang="fr-FR" sz="1050">
                <a:latin typeface="Modern Love Caps"/>
              </a:rPr>
              <a:t>QUIZ NAME</a:t>
            </a:r>
            <a:endParaRPr lang="fr-FR">
              <a:latin typeface="Modern Love Caps"/>
            </a:endParaRPr>
          </a:p>
        </p:txBody>
      </p:sp>
      <p:sp>
        <p:nvSpPr>
          <p:cNvPr id="95" name="ZoneTexte 94">
            <a:extLst>
              <a:ext uri="{FF2B5EF4-FFF2-40B4-BE49-F238E27FC236}">
                <a16:creationId xmlns:a16="http://schemas.microsoft.com/office/drawing/2014/main" id="{0FD06A60-0B05-7B28-69B1-69A3975B4C11}"/>
              </a:ext>
            </a:extLst>
          </p:cNvPr>
          <p:cNvSpPr txBox="1"/>
          <p:nvPr/>
        </p:nvSpPr>
        <p:spPr>
          <a:xfrm>
            <a:off x="8626098" y="2782572"/>
            <a:ext cx="1367516" cy="215444"/>
          </a:xfrm>
          <a:prstGeom prst="rect">
            <a:avLst/>
          </a:prstGeom>
          <a:noFill/>
        </p:spPr>
        <p:txBody>
          <a:bodyPr wrap="square" lIns="91440" tIns="45720" rIns="91440" bIns="45720" rtlCol="0" anchor="t">
            <a:spAutoFit/>
          </a:bodyPr>
          <a:lstStyle/>
          <a:p>
            <a:r>
              <a:rPr lang="fr-FR" sz="800">
                <a:latin typeface="Modern Love Caps"/>
              </a:rPr>
              <a:t>CREATED BY USER NAME</a:t>
            </a:r>
            <a:endParaRPr lang="fr-FR">
              <a:latin typeface="Modern Love Caps"/>
            </a:endParaRPr>
          </a:p>
        </p:txBody>
      </p:sp>
      <p:sp>
        <p:nvSpPr>
          <p:cNvPr id="23" name="ZoneTexte 22">
            <a:extLst>
              <a:ext uri="{FF2B5EF4-FFF2-40B4-BE49-F238E27FC236}">
                <a16:creationId xmlns:a16="http://schemas.microsoft.com/office/drawing/2014/main" id="{42348372-53A6-B246-2960-7EE7A5A5A502}"/>
              </a:ext>
            </a:extLst>
          </p:cNvPr>
          <p:cNvSpPr txBox="1"/>
          <p:nvPr/>
        </p:nvSpPr>
        <p:spPr>
          <a:xfrm>
            <a:off x="2751401" y="3348306"/>
            <a:ext cx="1713187" cy="253916"/>
          </a:xfrm>
          <a:prstGeom prst="rect">
            <a:avLst/>
          </a:prstGeom>
          <a:noFill/>
        </p:spPr>
        <p:txBody>
          <a:bodyPr wrap="square" lIns="91440" tIns="45720" rIns="91440" bIns="45720" rtlCol="0" anchor="t">
            <a:spAutoFit/>
          </a:bodyPr>
          <a:lstStyle/>
          <a:p>
            <a:r>
              <a:rPr lang="fr-FR" sz="1050">
                <a:latin typeface="Modern Love Caps"/>
              </a:rPr>
              <a:t>QUIZ NAME</a:t>
            </a:r>
            <a:endParaRPr lang="fr-FR">
              <a:latin typeface="Modern Love Caps"/>
            </a:endParaRPr>
          </a:p>
        </p:txBody>
      </p:sp>
      <p:sp>
        <p:nvSpPr>
          <p:cNvPr id="24" name="ZoneTexte 23">
            <a:extLst>
              <a:ext uri="{FF2B5EF4-FFF2-40B4-BE49-F238E27FC236}">
                <a16:creationId xmlns:a16="http://schemas.microsoft.com/office/drawing/2014/main" id="{FE5FEED0-DA8F-4BF9-42F8-85C53F9D2838}"/>
              </a:ext>
            </a:extLst>
          </p:cNvPr>
          <p:cNvSpPr txBox="1"/>
          <p:nvPr/>
        </p:nvSpPr>
        <p:spPr>
          <a:xfrm>
            <a:off x="8603007" y="3371390"/>
            <a:ext cx="1367516" cy="215444"/>
          </a:xfrm>
          <a:prstGeom prst="rect">
            <a:avLst/>
          </a:prstGeom>
          <a:noFill/>
        </p:spPr>
        <p:txBody>
          <a:bodyPr wrap="square" lIns="91440" tIns="45720" rIns="91440" bIns="45720" rtlCol="0" anchor="t">
            <a:spAutoFit/>
          </a:bodyPr>
          <a:lstStyle/>
          <a:p>
            <a:r>
              <a:rPr lang="fr-FR" sz="800">
                <a:latin typeface="Modern Love Caps"/>
              </a:rPr>
              <a:t>CREATED BY USER NAME</a:t>
            </a:r>
            <a:endParaRPr lang="fr-FR">
              <a:latin typeface="Modern Love Caps"/>
            </a:endParaRPr>
          </a:p>
        </p:txBody>
      </p:sp>
      <p:sp>
        <p:nvSpPr>
          <p:cNvPr id="25" name="ZoneTexte 24">
            <a:extLst>
              <a:ext uri="{FF2B5EF4-FFF2-40B4-BE49-F238E27FC236}">
                <a16:creationId xmlns:a16="http://schemas.microsoft.com/office/drawing/2014/main" id="{89A1CE71-7F48-B90D-C3B9-6B0B9C915BED}"/>
              </a:ext>
            </a:extLst>
          </p:cNvPr>
          <p:cNvSpPr txBox="1"/>
          <p:nvPr/>
        </p:nvSpPr>
        <p:spPr>
          <a:xfrm>
            <a:off x="8603007" y="3931344"/>
            <a:ext cx="1367516" cy="215444"/>
          </a:xfrm>
          <a:prstGeom prst="rect">
            <a:avLst/>
          </a:prstGeom>
          <a:noFill/>
        </p:spPr>
        <p:txBody>
          <a:bodyPr wrap="square" lIns="91440" tIns="45720" rIns="91440" bIns="45720" rtlCol="0" anchor="t">
            <a:spAutoFit/>
          </a:bodyPr>
          <a:lstStyle/>
          <a:p>
            <a:r>
              <a:rPr lang="fr-FR" sz="800">
                <a:latin typeface="Modern Love Caps"/>
              </a:rPr>
              <a:t>CREATED BY USER NAME</a:t>
            </a:r>
            <a:endParaRPr lang="fr-FR">
              <a:latin typeface="Modern Love Caps"/>
            </a:endParaRPr>
          </a:p>
        </p:txBody>
      </p:sp>
      <p:sp>
        <p:nvSpPr>
          <p:cNvPr id="26" name="ZoneTexte 25">
            <a:extLst>
              <a:ext uri="{FF2B5EF4-FFF2-40B4-BE49-F238E27FC236}">
                <a16:creationId xmlns:a16="http://schemas.microsoft.com/office/drawing/2014/main" id="{31BDA9D3-8F7D-3BB1-46D1-6A60DFEACEFD}"/>
              </a:ext>
            </a:extLst>
          </p:cNvPr>
          <p:cNvSpPr txBox="1"/>
          <p:nvPr/>
        </p:nvSpPr>
        <p:spPr>
          <a:xfrm>
            <a:off x="8626097" y="4456662"/>
            <a:ext cx="1367516" cy="215444"/>
          </a:xfrm>
          <a:prstGeom prst="rect">
            <a:avLst/>
          </a:prstGeom>
          <a:noFill/>
        </p:spPr>
        <p:txBody>
          <a:bodyPr wrap="square" lIns="91440" tIns="45720" rIns="91440" bIns="45720" rtlCol="0" anchor="t">
            <a:spAutoFit/>
          </a:bodyPr>
          <a:lstStyle/>
          <a:p>
            <a:r>
              <a:rPr lang="fr-FR" sz="800">
                <a:latin typeface="Modern Love Caps"/>
              </a:rPr>
              <a:t>CREATED BY USER NAME</a:t>
            </a:r>
            <a:endParaRPr lang="fr-FR">
              <a:latin typeface="Modern Love Caps"/>
            </a:endParaRPr>
          </a:p>
        </p:txBody>
      </p:sp>
      <p:sp>
        <p:nvSpPr>
          <p:cNvPr id="27" name="ZoneTexte 26">
            <a:extLst>
              <a:ext uri="{FF2B5EF4-FFF2-40B4-BE49-F238E27FC236}">
                <a16:creationId xmlns:a16="http://schemas.microsoft.com/office/drawing/2014/main" id="{E8B7B881-C7CD-7262-1D22-74BA1AA0BA12}"/>
              </a:ext>
            </a:extLst>
          </p:cNvPr>
          <p:cNvSpPr txBox="1"/>
          <p:nvPr/>
        </p:nvSpPr>
        <p:spPr>
          <a:xfrm>
            <a:off x="8603006" y="4993526"/>
            <a:ext cx="1367516" cy="215444"/>
          </a:xfrm>
          <a:prstGeom prst="rect">
            <a:avLst/>
          </a:prstGeom>
          <a:noFill/>
        </p:spPr>
        <p:txBody>
          <a:bodyPr wrap="square" lIns="91440" tIns="45720" rIns="91440" bIns="45720" rtlCol="0" anchor="t">
            <a:spAutoFit/>
          </a:bodyPr>
          <a:lstStyle/>
          <a:p>
            <a:r>
              <a:rPr lang="fr-FR" sz="800">
                <a:latin typeface="Modern Love Caps"/>
              </a:rPr>
              <a:t>CREATED BY USER NAME</a:t>
            </a:r>
            <a:endParaRPr lang="fr-FR">
              <a:latin typeface="Modern Love Caps"/>
            </a:endParaRPr>
          </a:p>
        </p:txBody>
      </p:sp>
      <p:sp>
        <p:nvSpPr>
          <p:cNvPr id="28" name="ZoneTexte 27">
            <a:extLst>
              <a:ext uri="{FF2B5EF4-FFF2-40B4-BE49-F238E27FC236}">
                <a16:creationId xmlns:a16="http://schemas.microsoft.com/office/drawing/2014/main" id="{099540E5-2133-E16E-D2A7-5B14A3EC241A}"/>
              </a:ext>
            </a:extLst>
          </p:cNvPr>
          <p:cNvSpPr txBox="1"/>
          <p:nvPr/>
        </p:nvSpPr>
        <p:spPr>
          <a:xfrm>
            <a:off x="2751401" y="4456669"/>
            <a:ext cx="1713187" cy="253916"/>
          </a:xfrm>
          <a:prstGeom prst="rect">
            <a:avLst/>
          </a:prstGeom>
          <a:noFill/>
        </p:spPr>
        <p:txBody>
          <a:bodyPr wrap="square" lIns="91440" tIns="45720" rIns="91440" bIns="45720" rtlCol="0" anchor="t">
            <a:spAutoFit/>
          </a:bodyPr>
          <a:lstStyle/>
          <a:p>
            <a:r>
              <a:rPr lang="fr-FR" sz="1050">
                <a:latin typeface="Modern Love Caps"/>
              </a:rPr>
              <a:t>QUIZ NAME</a:t>
            </a:r>
            <a:endParaRPr lang="fr-FR">
              <a:latin typeface="Modern Love Caps"/>
            </a:endParaRPr>
          </a:p>
        </p:txBody>
      </p:sp>
      <p:sp>
        <p:nvSpPr>
          <p:cNvPr id="29" name="ZoneTexte 28">
            <a:extLst>
              <a:ext uri="{FF2B5EF4-FFF2-40B4-BE49-F238E27FC236}">
                <a16:creationId xmlns:a16="http://schemas.microsoft.com/office/drawing/2014/main" id="{348E23BC-62AF-10E5-A1A2-C9283DA8B43C}"/>
              </a:ext>
            </a:extLst>
          </p:cNvPr>
          <p:cNvSpPr txBox="1"/>
          <p:nvPr/>
        </p:nvSpPr>
        <p:spPr>
          <a:xfrm>
            <a:off x="2751401" y="3931351"/>
            <a:ext cx="1713187" cy="253916"/>
          </a:xfrm>
          <a:prstGeom prst="rect">
            <a:avLst/>
          </a:prstGeom>
          <a:noFill/>
        </p:spPr>
        <p:txBody>
          <a:bodyPr wrap="square" lIns="91440" tIns="45720" rIns="91440" bIns="45720" rtlCol="0" anchor="t">
            <a:spAutoFit/>
          </a:bodyPr>
          <a:lstStyle/>
          <a:p>
            <a:r>
              <a:rPr lang="fr-FR" sz="1050">
                <a:latin typeface="Modern Love Caps"/>
              </a:rPr>
              <a:t>QUIZ NAME</a:t>
            </a:r>
            <a:endParaRPr lang="fr-FR">
              <a:latin typeface="Modern Love Caps"/>
            </a:endParaRPr>
          </a:p>
        </p:txBody>
      </p:sp>
      <p:sp>
        <p:nvSpPr>
          <p:cNvPr id="30" name="ZoneTexte 29">
            <a:extLst>
              <a:ext uri="{FF2B5EF4-FFF2-40B4-BE49-F238E27FC236}">
                <a16:creationId xmlns:a16="http://schemas.microsoft.com/office/drawing/2014/main" id="{A7F9220D-27FE-6508-4C4C-F6729A908DE1}"/>
              </a:ext>
            </a:extLst>
          </p:cNvPr>
          <p:cNvSpPr txBox="1"/>
          <p:nvPr/>
        </p:nvSpPr>
        <p:spPr>
          <a:xfrm>
            <a:off x="2751400" y="4970442"/>
            <a:ext cx="1713187" cy="253916"/>
          </a:xfrm>
          <a:prstGeom prst="rect">
            <a:avLst/>
          </a:prstGeom>
          <a:noFill/>
        </p:spPr>
        <p:txBody>
          <a:bodyPr wrap="square" lIns="91440" tIns="45720" rIns="91440" bIns="45720" rtlCol="0" anchor="t">
            <a:spAutoFit/>
          </a:bodyPr>
          <a:lstStyle/>
          <a:p>
            <a:r>
              <a:rPr lang="fr-FR" sz="1050">
                <a:latin typeface="Modern Love Caps"/>
              </a:rPr>
              <a:t>QUIZ NAME</a:t>
            </a:r>
            <a:endParaRPr lang="fr-FR">
              <a:latin typeface="Modern Love Caps"/>
            </a:endParaRPr>
          </a:p>
        </p:txBody>
      </p:sp>
      <p:sp>
        <p:nvSpPr>
          <p:cNvPr id="20" name="Rectangle 19">
            <a:extLst>
              <a:ext uri="{FF2B5EF4-FFF2-40B4-BE49-F238E27FC236}">
                <a16:creationId xmlns:a16="http://schemas.microsoft.com/office/drawing/2014/main" id="{5E794E37-99FD-84DB-C6AF-90FC950F26DC}"/>
              </a:ext>
            </a:extLst>
          </p:cNvPr>
          <p:cNvSpPr/>
          <p:nvPr/>
        </p:nvSpPr>
        <p:spPr>
          <a:xfrm>
            <a:off x="1169595" y="858086"/>
            <a:ext cx="10188216" cy="5390709"/>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
        <p:nvSpPr>
          <p:cNvPr id="21" name="Rectangle 20">
            <a:extLst>
              <a:ext uri="{FF2B5EF4-FFF2-40B4-BE49-F238E27FC236}">
                <a16:creationId xmlns:a16="http://schemas.microsoft.com/office/drawing/2014/main" id="{3DBA86A6-EDAA-3AF8-14FE-34ADE6B044D9}"/>
              </a:ext>
            </a:extLst>
          </p:cNvPr>
          <p:cNvSpPr/>
          <p:nvPr/>
        </p:nvSpPr>
        <p:spPr>
          <a:xfrm>
            <a:off x="1169594" y="5629519"/>
            <a:ext cx="10188215" cy="619276"/>
          </a:xfrm>
          <a:prstGeom prst="rect">
            <a:avLst/>
          </a:prstGeom>
          <a:solidFill>
            <a:srgbClr val="F15BB5"/>
          </a:solid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fr-FR" err="1">
                <a:latin typeface="Modern Love Caps"/>
              </a:rPr>
              <a:t>Footer</a:t>
            </a:r>
            <a:endParaRPr lang="fr-FR">
              <a:latin typeface="Modern Love Caps"/>
            </a:endParaRPr>
          </a:p>
        </p:txBody>
      </p:sp>
      <p:pic>
        <p:nvPicPr>
          <p:cNvPr id="31" name="Image 30">
            <a:extLst>
              <a:ext uri="{FF2B5EF4-FFF2-40B4-BE49-F238E27FC236}">
                <a16:creationId xmlns:a16="http://schemas.microsoft.com/office/drawing/2014/main" id="{5EDEB321-D51E-3FD7-0029-2E78567C06D5}"/>
              </a:ext>
            </a:extLst>
          </p:cNvPr>
          <p:cNvPicPr>
            <a:picLocks noChangeAspect="1"/>
          </p:cNvPicPr>
          <p:nvPr/>
        </p:nvPicPr>
        <p:blipFill>
          <a:blip r:embed="rId3"/>
          <a:stretch>
            <a:fillRect/>
          </a:stretch>
        </p:blipFill>
        <p:spPr>
          <a:xfrm>
            <a:off x="1454221" y="1023967"/>
            <a:ext cx="1286036" cy="791970"/>
          </a:xfrm>
          <a:prstGeom prst="rect">
            <a:avLst/>
          </a:prstGeom>
          <a:noFill/>
        </p:spPr>
      </p:pic>
      <p:sp>
        <p:nvSpPr>
          <p:cNvPr id="32" name="Rectangle 31">
            <a:extLst>
              <a:ext uri="{FF2B5EF4-FFF2-40B4-BE49-F238E27FC236}">
                <a16:creationId xmlns:a16="http://schemas.microsoft.com/office/drawing/2014/main" id="{F664C008-3509-0D0A-9484-07A1E4C65BAA}"/>
              </a:ext>
            </a:extLst>
          </p:cNvPr>
          <p:cNvSpPr/>
          <p:nvPr/>
        </p:nvSpPr>
        <p:spPr>
          <a:xfrm>
            <a:off x="4791168" y="1145659"/>
            <a:ext cx="1582106"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FR" sz="1600" b="1">
                <a:solidFill>
                  <a:schemeClr val="tx1"/>
                </a:solidFill>
                <a:latin typeface="Modern Love Caps"/>
                <a:cs typeface="Calibri"/>
              </a:rPr>
              <a:t>RANKING</a:t>
            </a:r>
            <a:endParaRPr lang="fr-FR" sz="1600" b="1">
              <a:ln w="0"/>
              <a:solidFill>
                <a:schemeClr val="tx1"/>
              </a:solidFill>
              <a:effectLst>
                <a:outerShdw blurRad="38100" dist="19050" dir="2700000" algn="tl" rotWithShape="0">
                  <a:prstClr val="black">
                    <a:alpha val="40000"/>
                  </a:prstClr>
                </a:outerShdw>
              </a:effectLst>
              <a:latin typeface="Modern Love Caps"/>
              <a:cs typeface="Calibri"/>
            </a:endParaRPr>
          </a:p>
        </p:txBody>
      </p:sp>
      <p:sp>
        <p:nvSpPr>
          <p:cNvPr id="33" name="Rectangle 32">
            <a:extLst>
              <a:ext uri="{FF2B5EF4-FFF2-40B4-BE49-F238E27FC236}">
                <a16:creationId xmlns:a16="http://schemas.microsoft.com/office/drawing/2014/main" id="{61ABEC04-6142-77A1-A239-BA58CAB0565A}"/>
              </a:ext>
            </a:extLst>
          </p:cNvPr>
          <p:cNvSpPr/>
          <p:nvPr/>
        </p:nvSpPr>
        <p:spPr>
          <a:xfrm>
            <a:off x="2699965" y="1116704"/>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dirty="0">
                <a:latin typeface="Modern Love Caps"/>
                <a:ea typeface="STHupo"/>
                <a:cs typeface="Aharoni"/>
              </a:rPr>
              <a:t>CREATE YOUR QUIZ</a:t>
            </a:r>
            <a:endParaRPr lang="fr-BE" sz="1600" b="1" dirty="0">
              <a:solidFill>
                <a:schemeClr val="tx1"/>
              </a:solidFill>
              <a:latin typeface="Modern Love Caps"/>
              <a:ea typeface="STHupo"/>
              <a:cs typeface="Aharoni"/>
            </a:endParaRPr>
          </a:p>
        </p:txBody>
      </p:sp>
      <p:sp>
        <p:nvSpPr>
          <p:cNvPr id="34" name="Rectangle 33">
            <a:extLst>
              <a:ext uri="{FF2B5EF4-FFF2-40B4-BE49-F238E27FC236}">
                <a16:creationId xmlns:a16="http://schemas.microsoft.com/office/drawing/2014/main" id="{86F4F0B1-26E2-E0C3-E02E-E28232055F86}"/>
              </a:ext>
            </a:extLst>
          </p:cNvPr>
          <p:cNvSpPr/>
          <p:nvPr/>
        </p:nvSpPr>
        <p:spPr>
          <a:xfrm>
            <a:off x="5846641" y="1116704"/>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a:latin typeface="Modern Love Caps"/>
                <a:ea typeface="STHupo"/>
                <a:cs typeface="Aharoni"/>
              </a:rPr>
              <a:t>MY STATS</a:t>
            </a:r>
            <a:endParaRPr lang="fr-FR" sz="1600">
              <a:ea typeface="Calibri"/>
              <a:cs typeface="Calibri"/>
            </a:endParaRPr>
          </a:p>
        </p:txBody>
      </p:sp>
      <p:sp>
        <p:nvSpPr>
          <p:cNvPr id="35" name="Rectangle 34">
            <a:extLst>
              <a:ext uri="{FF2B5EF4-FFF2-40B4-BE49-F238E27FC236}">
                <a16:creationId xmlns:a16="http://schemas.microsoft.com/office/drawing/2014/main" id="{0EF27561-6CB9-822D-9BC0-9721C8E298BB}"/>
              </a:ext>
            </a:extLst>
          </p:cNvPr>
          <p:cNvSpPr/>
          <p:nvPr/>
        </p:nvSpPr>
        <p:spPr>
          <a:xfrm>
            <a:off x="7403533" y="1116703"/>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a:latin typeface="Modern Love Caps"/>
                <a:ea typeface="STHupo"/>
                <a:cs typeface="Aharoni"/>
              </a:rPr>
              <a:t>ABOUT US</a:t>
            </a:r>
            <a:endParaRPr lang="fr-FR"/>
          </a:p>
        </p:txBody>
      </p:sp>
      <p:pic>
        <p:nvPicPr>
          <p:cNvPr id="36" name="Image 23" descr="Une image contenant noir, cercle, boule de billard, noir et blanc&#10;&#10;Description générée automatiquement">
            <a:extLst>
              <a:ext uri="{FF2B5EF4-FFF2-40B4-BE49-F238E27FC236}">
                <a16:creationId xmlns:a16="http://schemas.microsoft.com/office/drawing/2014/main" id="{414E4D28-E64F-9D74-E930-0967C5043E72}"/>
              </a:ext>
            </a:extLst>
          </p:cNvPr>
          <p:cNvPicPr>
            <a:picLocks noChangeAspect="1"/>
          </p:cNvPicPr>
          <p:nvPr/>
        </p:nvPicPr>
        <p:blipFill>
          <a:blip r:embed="rId4"/>
          <a:stretch>
            <a:fillRect/>
          </a:stretch>
        </p:blipFill>
        <p:spPr>
          <a:xfrm>
            <a:off x="10812800" y="1192200"/>
            <a:ext cx="309238" cy="3202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8" name="Rectangle : coins arrondis 37">
            <a:extLst>
              <a:ext uri="{FF2B5EF4-FFF2-40B4-BE49-F238E27FC236}">
                <a16:creationId xmlns:a16="http://schemas.microsoft.com/office/drawing/2014/main" id="{2BF6C891-004E-7097-919F-1EAA0F68FD54}"/>
              </a:ext>
            </a:extLst>
          </p:cNvPr>
          <p:cNvSpPr/>
          <p:nvPr/>
        </p:nvSpPr>
        <p:spPr>
          <a:xfrm>
            <a:off x="9468271" y="1194498"/>
            <a:ext cx="1280297" cy="346528"/>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latin typeface="Modern Love Caps"/>
                <a:ea typeface="Calibri"/>
                <a:cs typeface="Calibri"/>
              </a:rPr>
              <a:t>  POINTS</a:t>
            </a:r>
            <a:endParaRPr lang="fr-FR">
              <a:latin typeface="Modern Love Caps"/>
            </a:endParaRPr>
          </a:p>
        </p:txBody>
      </p:sp>
      <p:sp>
        <p:nvSpPr>
          <p:cNvPr id="39" name="Étoile : 5 branches 14">
            <a:extLst>
              <a:ext uri="{FF2B5EF4-FFF2-40B4-BE49-F238E27FC236}">
                <a16:creationId xmlns:a16="http://schemas.microsoft.com/office/drawing/2014/main" id="{47D3B23B-819F-686F-CE3E-0D7A593F534F}"/>
              </a:ext>
            </a:extLst>
          </p:cNvPr>
          <p:cNvSpPr/>
          <p:nvPr/>
        </p:nvSpPr>
        <p:spPr>
          <a:xfrm>
            <a:off x="9574630" y="1269419"/>
            <a:ext cx="184727" cy="184727"/>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41">
            <a:extLst>
              <a:ext uri="{FF2B5EF4-FFF2-40B4-BE49-F238E27FC236}">
                <a16:creationId xmlns:a16="http://schemas.microsoft.com/office/drawing/2014/main" id="{84F32038-FB0E-2EF4-64D0-4823EFF87232}"/>
              </a:ext>
            </a:extLst>
          </p:cNvPr>
          <p:cNvSpPr/>
          <p:nvPr/>
        </p:nvSpPr>
        <p:spPr>
          <a:xfrm>
            <a:off x="1636456" y="1869380"/>
            <a:ext cx="9144433" cy="480027"/>
          </a:xfrm>
          <a:prstGeom prst="rect">
            <a:avLst/>
          </a:prstGeom>
          <a:solidFill>
            <a:srgbClr val="00B0F0"/>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latin typeface="Modern Love Caps"/>
            </a:endParaRPr>
          </a:p>
          <a:p>
            <a:r>
              <a:rPr lang="fr-FR" dirty="0">
                <a:solidFill>
                  <a:schemeClr val="tx1"/>
                </a:solidFill>
                <a:latin typeface="Modern Love Caps"/>
              </a:rPr>
              <a:t>                                                 NAME OF THE CATEGORY</a:t>
            </a:r>
          </a:p>
          <a:p>
            <a:pPr algn="ctr"/>
            <a:endParaRPr lang="fr-BE" dirty="0"/>
          </a:p>
        </p:txBody>
      </p:sp>
    </p:spTree>
    <p:extLst>
      <p:ext uri="{BB962C8B-B14F-4D97-AF65-F5344CB8AC3E}">
        <p14:creationId xmlns:p14="http://schemas.microsoft.com/office/powerpoint/2010/main" val="1518336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8AF6382A-4933-772C-4D1D-1CD6E3188BE9}"/>
              </a:ext>
            </a:extLst>
          </p:cNvPr>
          <p:cNvSpPr txBox="1"/>
          <p:nvPr/>
        </p:nvSpPr>
        <p:spPr>
          <a:xfrm>
            <a:off x="161576" y="170121"/>
            <a:ext cx="1249637" cy="369332"/>
          </a:xfrm>
          <a:prstGeom prst="rect">
            <a:avLst/>
          </a:prstGeom>
          <a:noFill/>
        </p:spPr>
        <p:txBody>
          <a:bodyPr wrap="none" lIns="91440" tIns="45720" rIns="91440" bIns="45720" rtlCol="0" anchor="t">
            <a:spAutoFit/>
          </a:bodyPr>
          <a:lstStyle/>
          <a:p>
            <a:r>
              <a:rPr lang="fr-FR"/>
              <a:t>QUIZ PAGE </a:t>
            </a:r>
          </a:p>
        </p:txBody>
      </p:sp>
      <p:sp>
        <p:nvSpPr>
          <p:cNvPr id="2" name="Rectangle 1">
            <a:extLst>
              <a:ext uri="{FF2B5EF4-FFF2-40B4-BE49-F238E27FC236}">
                <a16:creationId xmlns:a16="http://schemas.microsoft.com/office/drawing/2014/main" id="{B5BA10EF-71D7-2AE9-8474-10B8C89544C9}"/>
              </a:ext>
            </a:extLst>
          </p:cNvPr>
          <p:cNvSpPr/>
          <p:nvPr/>
        </p:nvSpPr>
        <p:spPr>
          <a:xfrm>
            <a:off x="4441658" y="2061120"/>
            <a:ext cx="3529263" cy="29743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 name="Rectangle : coins arrondis 2">
            <a:extLst>
              <a:ext uri="{FF2B5EF4-FFF2-40B4-BE49-F238E27FC236}">
                <a16:creationId xmlns:a16="http://schemas.microsoft.com/office/drawing/2014/main" id="{F9830F75-9EC4-88CC-837E-C6BCA8C75C09}"/>
              </a:ext>
            </a:extLst>
          </p:cNvPr>
          <p:cNvSpPr/>
          <p:nvPr/>
        </p:nvSpPr>
        <p:spPr>
          <a:xfrm>
            <a:off x="4794259" y="3830903"/>
            <a:ext cx="2947536" cy="239396"/>
          </a:xfrm>
          <a:prstGeom prst="round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endParaRPr lang="fr-FR" sz="1400"/>
          </a:p>
          <a:p>
            <a:pPr algn="ctr"/>
            <a:r>
              <a:rPr lang="fr-FR" sz="1400" err="1">
                <a:latin typeface="Modern Love Caps"/>
              </a:rPr>
              <a:t>Answer</a:t>
            </a:r>
            <a:r>
              <a:rPr lang="fr-FR" sz="1400">
                <a:latin typeface="Modern Love Caps"/>
              </a:rPr>
              <a:t> 3 </a:t>
            </a:r>
          </a:p>
          <a:p>
            <a:pPr algn="ctr"/>
            <a:endParaRPr lang="fr-FR" sz="1400"/>
          </a:p>
        </p:txBody>
      </p:sp>
      <p:sp>
        <p:nvSpPr>
          <p:cNvPr id="5" name="Rectangle : coins arrondis 4">
            <a:extLst>
              <a:ext uri="{FF2B5EF4-FFF2-40B4-BE49-F238E27FC236}">
                <a16:creationId xmlns:a16="http://schemas.microsoft.com/office/drawing/2014/main" id="{60CD36B3-9468-D0D0-EA16-A912978A4552}"/>
              </a:ext>
            </a:extLst>
          </p:cNvPr>
          <p:cNvSpPr/>
          <p:nvPr/>
        </p:nvSpPr>
        <p:spPr>
          <a:xfrm>
            <a:off x="4782714" y="2799524"/>
            <a:ext cx="2947536" cy="239396"/>
          </a:xfrm>
          <a:prstGeom prst="round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fr-FR" sz="1400" err="1">
                <a:latin typeface="Modern Love Caps"/>
              </a:rPr>
              <a:t>Answer</a:t>
            </a:r>
            <a:r>
              <a:rPr lang="fr-FR" sz="1400">
                <a:latin typeface="Modern Love Caps"/>
              </a:rPr>
              <a:t> 1 </a:t>
            </a:r>
            <a:endParaRPr lang="fr-FR" sz="1400"/>
          </a:p>
        </p:txBody>
      </p:sp>
      <p:sp>
        <p:nvSpPr>
          <p:cNvPr id="6" name="Rectangle : coins arrondis 5">
            <a:extLst>
              <a:ext uri="{FF2B5EF4-FFF2-40B4-BE49-F238E27FC236}">
                <a16:creationId xmlns:a16="http://schemas.microsoft.com/office/drawing/2014/main" id="{6C56D90F-57AD-8375-2B4C-033F3BABDC80}"/>
              </a:ext>
            </a:extLst>
          </p:cNvPr>
          <p:cNvSpPr/>
          <p:nvPr/>
        </p:nvSpPr>
        <p:spPr>
          <a:xfrm>
            <a:off x="4794260" y="3333445"/>
            <a:ext cx="2947536" cy="239396"/>
          </a:xfrm>
          <a:prstGeom prst="round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endParaRPr lang="fr-FR" sz="1400"/>
          </a:p>
          <a:p>
            <a:pPr algn="ctr"/>
            <a:r>
              <a:rPr lang="fr-FR" sz="1400" err="1">
                <a:latin typeface="Modern Love Caps"/>
              </a:rPr>
              <a:t>Answer</a:t>
            </a:r>
            <a:r>
              <a:rPr lang="fr-FR" sz="1400">
                <a:latin typeface="Modern Love Caps"/>
              </a:rPr>
              <a:t> 2 </a:t>
            </a:r>
          </a:p>
          <a:p>
            <a:pPr algn="ctr"/>
            <a:endParaRPr lang="fr-FR" sz="1400"/>
          </a:p>
        </p:txBody>
      </p:sp>
      <p:sp>
        <p:nvSpPr>
          <p:cNvPr id="7" name="Rectangle : coins arrondis 6">
            <a:extLst>
              <a:ext uri="{FF2B5EF4-FFF2-40B4-BE49-F238E27FC236}">
                <a16:creationId xmlns:a16="http://schemas.microsoft.com/office/drawing/2014/main" id="{049ECDC4-623A-BAD7-B904-4FB6D9E99EE2}"/>
              </a:ext>
            </a:extLst>
          </p:cNvPr>
          <p:cNvSpPr/>
          <p:nvPr/>
        </p:nvSpPr>
        <p:spPr>
          <a:xfrm>
            <a:off x="4782714" y="4360686"/>
            <a:ext cx="2947536" cy="239396"/>
          </a:xfrm>
          <a:prstGeom prst="round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endParaRPr lang="fr-FR" sz="1400"/>
          </a:p>
          <a:p>
            <a:pPr algn="ctr"/>
            <a:r>
              <a:rPr lang="fr-FR" sz="1400" err="1">
                <a:latin typeface="Modern Love Caps"/>
              </a:rPr>
              <a:t>Answer</a:t>
            </a:r>
            <a:r>
              <a:rPr lang="fr-FR" sz="1400">
                <a:latin typeface="Modern Love Caps"/>
              </a:rPr>
              <a:t> 4</a:t>
            </a:r>
          </a:p>
          <a:p>
            <a:pPr algn="ctr"/>
            <a:endParaRPr lang="fr-FR" sz="1400"/>
          </a:p>
        </p:txBody>
      </p:sp>
      <p:sp>
        <p:nvSpPr>
          <p:cNvPr id="8" name="Rectangle : coins arrondis 7">
            <a:extLst>
              <a:ext uri="{FF2B5EF4-FFF2-40B4-BE49-F238E27FC236}">
                <a16:creationId xmlns:a16="http://schemas.microsoft.com/office/drawing/2014/main" id="{423883DF-9B82-520C-0B8A-332B9D82D7E8}"/>
              </a:ext>
            </a:extLst>
          </p:cNvPr>
          <p:cNvSpPr/>
          <p:nvPr/>
        </p:nvSpPr>
        <p:spPr>
          <a:xfrm>
            <a:off x="8443112" y="3247721"/>
            <a:ext cx="1248388" cy="475122"/>
          </a:xfrm>
          <a:prstGeom prst="round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BE" sz="1600">
                <a:solidFill>
                  <a:schemeClr val="tx1"/>
                </a:solidFill>
                <a:latin typeface="Modern Love Caps"/>
              </a:rPr>
              <a:t>Next</a:t>
            </a:r>
            <a:endParaRPr lang="fr-BE">
              <a:solidFill>
                <a:schemeClr val="tx1"/>
              </a:solidFill>
              <a:latin typeface="Modern Love Caps"/>
            </a:endParaRPr>
          </a:p>
        </p:txBody>
      </p:sp>
      <p:sp>
        <p:nvSpPr>
          <p:cNvPr id="9" name="Rectangle 8">
            <a:extLst>
              <a:ext uri="{FF2B5EF4-FFF2-40B4-BE49-F238E27FC236}">
                <a16:creationId xmlns:a16="http://schemas.microsoft.com/office/drawing/2014/main" id="{3E0B7142-896A-4961-85F1-5D21B989B39A}"/>
              </a:ext>
            </a:extLst>
          </p:cNvPr>
          <p:cNvSpPr/>
          <p:nvPr/>
        </p:nvSpPr>
        <p:spPr>
          <a:xfrm>
            <a:off x="4441658" y="1739505"/>
            <a:ext cx="3537284" cy="71150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b="1">
                <a:solidFill>
                  <a:schemeClr val="tx1"/>
                </a:solidFill>
                <a:latin typeface="Modern Love Caps"/>
              </a:rPr>
              <a:t>Question</a:t>
            </a:r>
            <a:endParaRPr lang="fr-BE" b="1">
              <a:solidFill>
                <a:schemeClr val="tx1"/>
              </a:solidFill>
              <a:latin typeface="Modern Love Caps"/>
            </a:endParaRPr>
          </a:p>
        </p:txBody>
      </p:sp>
      <p:pic>
        <p:nvPicPr>
          <p:cNvPr id="13" name="Graphique 17" descr="Sonnerie d’alarme contour">
            <a:extLst>
              <a:ext uri="{FF2B5EF4-FFF2-40B4-BE49-F238E27FC236}">
                <a16:creationId xmlns:a16="http://schemas.microsoft.com/office/drawing/2014/main" id="{6B80E052-D761-F8E6-86A3-CDF2522974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29972" y="2431053"/>
            <a:ext cx="361159" cy="372122"/>
          </a:xfrm>
          <a:prstGeom prst="rect">
            <a:avLst/>
          </a:prstGeom>
        </p:spPr>
      </p:pic>
      <p:sp>
        <p:nvSpPr>
          <p:cNvPr id="17" name="ZoneTexte 17">
            <a:extLst>
              <a:ext uri="{FF2B5EF4-FFF2-40B4-BE49-F238E27FC236}">
                <a16:creationId xmlns:a16="http://schemas.microsoft.com/office/drawing/2014/main" id="{9AD175BC-B1F0-C64E-5917-DEC4EE3316A7}"/>
              </a:ext>
            </a:extLst>
          </p:cNvPr>
          <p:cNvSpPr txBox="1"/>
          <p:nvPr/>
        </p:nvSpPr>
        <p:spPr>
          <a:xfrm>
            <a:off x="7116560" y="2433970"/>
            <a:ext cx="832988"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a:cs typeface="Calibri"/>
              </a:rPr>
              <a:t>00:05</a:t>
            </a:r>
            <a:endParaRPr lang="fr-FR"/>
          </a:p>
        </p:txBody>
      </p:sp>
      <p:sp>
        <p:nvSpPr>
          <p:cNvPr id="16" name="Rectangle 15">
            <a:extLst>
              <a:ext uri="{FF2B5EF4-FFF2-40B4-BE49-F238E27FC236}">
                <a16:creationId xmlns:a16="http://schemas.microsoft.com/office/drawing/2014/main" id="{6A8B19A9-90D2-2AE7-6D8D-14C5BD2DF9DD}"/>
              </a:ext>
            </a:extLst>
          </p:cNvPr>
          <p:cNvSpPr/>
          <p:nvPr/>
        </p:nvSpPr>
        <p:spPr>
          <a:xfrm>
            <a:off x="4990650" y="5179937"/>
            <a:ext cx="2317169" cy="2919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600" dirty="0">
                <a:solidFill>
                  <a:sysClr val="windowText" lastClr="000000"/>
                </a:solidFill>
                <a:latin typeface="Modern Love Caps"/>
              </a:rPr>
              <a:t>Question N° 5 / 20</a:t>
            </a:r>
            <a:endParaRPr lang="fr-BE" sz="1600" dirty="0">
              <a:solidFill>
                <a:sysClr val="windowText" lastClr="000000"/>
              </a:solidFill>
              <a:latin typeface="Modern Love Caps"/>
            </a:endParaRPr>
          </a:p>
        </p:txBody>
      </p:sp>
      <p:sp>
        <p:nvSpPr>
          <p:cNvPr id="11" name="Rectangle 10">
            <a:extLst>
              <a:ext uri="{FF2B5EF4-FFF2-40B4-BE49-F238E27FC236}">
                <a16:creationId xmlns:a16="http://schemas.microsoft.com/office/drawing/2014/main" id="{1740DC7B-0705-9567-FC18-9F1BF966A914}"/>
              </a:ext>
            </a:extLst>
          </p:cNvPr>
          <p:cNvSpPr/>
          <p:nvPr/>
        </p:nvSpPr>
        <p:spPr>
          <a:xfrm>
            <a:off x="1169595" y="858086"/>
            <a:ext cx="10188216" cy="5390709"/>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
        <p:nvSpPr>
          <p:cNvPr id="18" name="Rectangle 17">
            <a:extLst>
              <a:ext uri="{FF2B5EF4-FFF2-40B4-BE49-F238E27FC236}">
                <a16:creationId xmlns:a16="http://schemas.microsoft.com/office/drawing/2014/main" id="{51D0A789-6896-5F2F-96C7-7E68FF72741F}"/>
              </a:ext>
            </a:extLst>
          </p:cNvPr>
          <p:cNvSpPr/>
          <p:nvPr/>
        </p:nvSpPr>
        <p:spPr>
          <a:xfrm>
            <a:off x="1169594" y="5629519"/>
            <a:ext cx="10188215" cy="619276"/>
          </a:xfrm>
          <a:prstGeom prst="rect">
            <a:avLst/>
          </a:prstGeom>
          <a:solidFill>
            <a:srgbClr val="F15BB5"/>
          </a:solid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fr-FR" err="1">
                <a:latin typeface="Modern Love Caps"/>
              </a:rPr>
              <a:t>Footer</a:t>
            </a:r>
            <a:endParaRPr lang="fr-FR">
              <a:latin typeface="Modern Love Caps"/>
            </a:endParaRPr>
          </a:p>
        </p:txBody>
      </p:sp>
      <p:pic>
        <p:nvPicPr>
          <p:cNvPr id="19" name="Image 18">
            <a:extLst>
              <a:ext uri="{FF2B5EF4-FFF2-40B4-BE49-F238E27FC236}">
                <a16:creationId xmlns:a16="http://schemas.microsoft.com/office/drawing/2014/main" id="{261A8521-E4EA-5C41-349A-F5DAE0D3560D}"/>
              </a:ext>
            </a:extLst>
          </p:cNvPr>
          <p:cNvPicPr>
            <a:picLocks noChangeAspect="1"/>
          </p:cNvPicPr>
          <p:nvPr/>
        </p:nvPicPr>
        <p:blipFill>
          <a:blip r:embed="rId5"/>
          <a:stretch>
            <a:fillRect/>
          </a:stretch>
        </p:blipFill>
        <p:spPr>
          <a:xfrm>
            <a:off x="1454221" y="1023967"/>
            <a:ext cx="1286036" cy="791970"/>
          </a:xfrm>
          <a:prstGeom prst="rect">
            <a:avLst/>
          </a:prstGeom>
          <a:noFill/>
        </p:spPr>
      </p:pic>
      <p:sp>
        <p:nvSpPr>
          <p:cNvPr id="20" name="Rectangle 19">
            <a:extLst>
              <a:ext uri="{FF2B5EF4-FFF2-40B4-BE49-F238E27FC236}">
                <a16:creationId xmlns:a16="http://schemas.microsoft.com/office/drawing/2014/main" id="{ECC012F3-2DFA-7274-18D4-20351F8FC2E4}"/>
              </a:ext>
            </a:extLst>
          </p:cNvPr>
          <p:cNvSpPr/>
          <p:nvPr/>
        </p:nvSpPr>
        <p:spPr>
          <a:xfrm>
            <a:off x="4791168" y="1145659"/>
            <a:ext cx="1582106"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FR" sz="1600" b="1">
                <a:solidFill>
                  <a:schemeClr val="tx1"/>
                </a:solidFill>
                <a:latin typeface="Modern Love Caps"/>
                <a:cs typeface="Calibri"/>
              </a:rPr>
              <a:t>RANKING</a:t>
            </a:r>
            <a:endParaRPr lang="fr-FR" sz="1600" b="1">
              <a:ln w="0"/>
              <a:solidFill>
                <a:schemeClr val="tx1"/>
              </a:solidFill>
              <a:effectLst>
                <a:outerShdw blurRad="38100" dist="19050" dir="2700000" algn="tl" rotWithShape="0">
                  <a:prstClr val="black">
                    <a:alpha val="40000"/>
                  </a:prstClr>
                </a:outerShdw>
              </a:effectLst>
              <a:latin typeface="Modern Love Caps"/>
              <a:cs typeface="Calibri"/>
            </a:endParaRPr>
          </a:p>
        </p:txBody>
      </p:sp>
      <p:sp>
        <p:nvSpPr>
          <p:cNvPr id="21" name="Rectangle 20">
            <a:extLst>
              <a:ext uri="{FF2B5EF4-FFF2-40B4-BE49-F238E27FC236}">
                <a16:creationId xmlns:a16="http://schemas.microsoft.com/office/drawing/2014/main" id="{59E735DC-015E-7FED-E7AB-D9EE94BF5CF9}"/>
              </a:ext>
            </a:extLst>
          </p:cNvPr>
          <p:cNvSpPr/>
          <p:nvPr/>
        </p:nvSpPr>
        <p:spPr>
          <a:xfrm>
            <a:off x="2699965" y="1116704"/>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dirty="0">
                <a:latin typeface="Modern Love Caps"/>
                <a:ea typeface="STHupo"/>
                <a:cs typeface="Aharoni"/>
              </a:rPr>
              <a:t>CREATE YOUR QUIZ</a:t>
            </a:r>
            <a:endParaRPr lang="fr-BE" sz="1600" b="1" dirty="0">
              <a:solidFill>
                <a:schemeClr val="tx1"/>
              </a:solidFill>
              <a:latin typeface="Modern Love Caps"/>
              <a:ea typeface="STHupo"/>
              <a:cs typeface="Aharoni"/>
            </a:endParaRPr>
          </a:p>
        </p:txBody>
      </p:sp>
      <p:sp>
        <p:nvSpPr>
          <p:cNvPr id="24" name="Rectangle 23">
            <a:extLst>
              <a:ext uri="{FF2B5EF4-FFF2-40B4-BE49-F238E27FC236}">
                <a16:creationId xmlns:a16="http://schemas.microsoft.com/office/drawing/2014/main" id="{69C8BB34-B64E-FBF7-1089-898C31AA74F5}"/>
              </a:ext>
            </a:extLst>
          </p:cNvPr>
          <p:cNvSpPr/>
          <p:nvPr/>
        </p:nvSpPr>
        <p:spPr>
          <a:xfrm>
            <a:off x="5846641" y="1116704"/>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a:latin typeface="Modern Love Caps"/>
                <a:ea typeface="STHupo"/>
                <a:cs typeface="Aharoni"/>
              </a:rPr>
              <a:t>MY STATS</a:t>
            </a:r>
            <a:endParaRPr lang="fr-FR" sz="1600">
              <a:ea typeface="Calibri"/>
              <a:cs typeface="Calibri"/>
            </a:endParaRPr>
          </a:p>
        </p:txBody>
      </p:sp>
      <p:sp>
        <p:nvSpPr>
          <p:cNvPr id="26" name="Rectangle 25">
            <a:extLst>
              <a:ext uri="{FF2B5EF4-FFF2-40B4-BE49-F238E27FC236}">
                <a16:creationId xmlns:a16="http://schemas.microsoft.com/office/drawing/2014/main" id="{8568BE13-4368-C83F-4901-E3433EAFE2B8}"/>
              </a:ext>
            </a:extLst>
          </p:cNvPr>
          <p:cNvSpPr/>
          <p:nvPr/>
        </p:nvSpPr>
        <p:spPr>
          <a:xfrm>
            <a:off x="7403533" y="1116703"/>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a:latin typeface="Modern Love Caps"/>
                <a:ea typeface="STHupo"/>
                <a:cs typeface="Aharoni"/>
              </a:rPr>
              <a:t>ABOUT US</a:t>
            </a:r>
            <a:endParaRPr lang="fr-FR"/>
          </a:p>
        </p:txBody>
      </p:sp>
      <p:pic>
        <p:nvPicPr>
          <p:cNvPr id="28" name="Image 23" descr="Une image contenant noir, cercle, boule de billard, noir et blanc&#10;&#10;Description générée automatiquement">
            <a:extLst>
              <a:ext uri="{FF2B5EF4-FFF2-40B4-BE49-F238E27FC236}">
                <a16:creationId xmlns:a16="http://schemas.microsoft.com/office/drawing/2014/main" id="{E59187E9-627F-D5D5-5D98-ADFB498C0762}"/>
              </a:ext>
            </a:extLst>
          </p:cNvPr>
          <p:cNvPicPr>
            <a:picLocks noChangeAspect="1"/>
          </p:cNvPicPr>
          <p:nvPr/>
        </p:nvPicPr>
        <p:blipFill>
          <a:blip r:embed="rId6"/>
          <a:stretch>
            <a:fillRect/>
          </a:stretch>
        </p:blipFill>
        <p:spPr>
          <a:xfrm>
            <a:off x="10812800" y="1192200"/>
            <a:ext cx="309238" cy="3202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0" name="Rectangle : coins arrondis 29">
            <a:extLst>
              <a:ext uri="{FF2B5EF4-FFF2-40B4-BE49-F238E27FC236}">
                <a16:creationId xmlns:a16="http://schemas.microsoft.com/office/drawing/2014/main" id="{481B7A01-198C-4C09-A822-7ACDFBB23FEB}"/>
              </a:ext>
            </a:extLst>
          </p:cNvPr>
          <p:cNvSpPr/>
          <p:nvPr/>
        </p:nvSpPr>
        <p:spPr>
          <a:xfrm>
            <a:off x="9468271" y="1194498"/>
            <a:ext cx="1280297" cy="346528"/>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latin typeface="Modern Love Caps"/>
                <a:ea typeface="Calibri"/>
                <a:cs typeface="Calibri"/>
              </a:rPr>
              <a:t>  POINTS</a:t>
            </a:r>
            <a:endParaRPr lang="fr-FR">
              <a:latin typeface="Modern Love Caps"/>
            </a:endParaRPr>
          </a:p>
        </p:txBody>
      </p:sp>
      <p:sp>
        <p:nvSpPr>
          <p:cNvPr id="32" name="Étoile : 5 branches 14">
            <a:extLst>
              <a:ext uri="{FF2B5EF4-FFF2-40B4-BE49-F238E27FC236}">
                <a16:creationId xmlns:a16="http://schemas.microsoft.com/office/drawing/2014/main" id="{E95A9E6E-14DE-9414-BF1E-EAC07E7671BC}"/>
              </a:ext>
            </a:extLst>
          </p:cNvPr>
          <p:cNvSpPr/>
          <p:nvPr/>
        </p:nvSpPr>
        <p:spPr>
          <a:xfrm>
            <a:off x="9574630" y="1269419"/>
            <a:ext cx="184727" cy="184727"/>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10358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6DE93B4-6E9E-C1ED-8A8F-7C9939010EF0}"/>
              </a:ext>
            </a:extLst>
          </p:cNvPr>
          <p:cNvSpPr txBox="1"/>
          <p:nvPr/>
        </p:nvSpPr>
        <p:spPr>
          <a:xfrm>
            <a:off x="112642" y="171584"/>
            <a:ext cx="2194127" cy="369332"/>
          </a:xfrm>
          <a:prstGeom prst="rect">
            <a:avLst/>
          </a:prstGeom>
          <a:noFill/>
        </p:spPr>
        <p:txBody>
          <a:bodyPr wrap="none" lIns="91440" tIns="45720" rIns="91440" bIns="45720" rtlCol="0" anchor="t">
            <a:spAutoFit/>
          </a:bodyPr>
          <a:lstStyle/>
          <a:p>
            <a:r>
              <a:rPr lang="fr-FR">
                <a:cs typeface="Calibri"/>
              </a:rPr>
              <a:t>QUIZ CREATION PAGE</a:t>
            </a:r>
          </a:p>
        </p:txBody>
      </p:sp>
      <p:sp>
        <p:nvSpPr>
          <p:cNvPr id="50" name="Rectangle 49">
            <a:extLst>
              <a:ext uri="{FF2B5EF4-FFF2-40B4-BE49-F238E27FC236}">
                <a16:creationId xmlns:a16="http://schemas.microsoft.com/office/drawing/2014/main" id="{3EDE9D21-35FF-62DC-2922-C2F4FF3E6F81}"/>
              </a:ext>
            </a:extLst>
          </p:cNvPr>
          <p:cNvSpPr/>
          <p:nvPr/>
        </p:nvSpPr>
        <p:spPr>
          <a:xfrm>
            <a:off x="1636456" y="1882080"/>
            <a:ext cx="9144433" cy="480027"/>
          </a:xfrm>
          <a:prstGeom prst="rect">
            <a:avLst/>
          </a:prstGeom>
          <a:solidFill>
            <a:srgbClr val="00B0F0"/>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1" name="Rectangle 50">
            <a:extLst>
              <a:ext uri="{FF2B5EF4-FFF2-40B4-BE49-F238E27FC236}">
                <a16:creationId xmlns:a16="http://schemas.microsoft.com/office/drawing/2014/main" id="{4D543C48-10E8-1AA6-6C53-FE68AE9C4FED}"/>
              </a:ext>
            </a:extLst>
          </p:cNvPr>
          <p:cNvSpPr/>
          <p:nvPr/>
        </p:nvSpPr>
        <p:spPr>
          <a:xfrm>
            <a:off x="4848801" y="2460466"/>
            <a:ext cx="2302193" cy="2685323"/>
          </a:xfrm>
          <a:prstGeom prst="rect">
            <a:avLst/>
          </a:prstGeom>
          <a:solidFill>
            <a:srgbClr val="90CD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2" name="Rectangle : coins arrondis 51">
            <a:extLst>
              <a:ext uri="{FF2B5EF4-FFF2-40B4-BE49-F238E27FC236}">
                <a16:creationId xmlns:a16="http://schemas.microsoft.com/office/drawing/2014/main" id="{D82FAD7C-778D-D584-7DC9-39B0C241E8E3}"/>
              </a:ext>
            </a:extLst>
          </p:cNvPr>
          <p:cNvSpPr/>
          <p:nvPr/>
        </p:nvSpPr>
        <p:spPr>
          <a:xfrm>
            <a:off x="5046649" y="4118385"/>
            <a:ext cx="1922723" cy="216129"/>
          </a:xfrm>
          <a:prstGeom prst="round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endParaRPr lang="fr-FR" sz="1400"/>
          </a:p>
          <a:p>
            <a:pPr algn="ctr"/>
            <a:r>
              <a:rPr lang="fr-FR" sz="1400" dirty="0">
                <a:solidFill>
                  <a:schemeClr val="bg2">
                    <a:lumMod val="75000"/>
                  </a:schemeClr>
                </a:solidFill>
                <a:latin typeface="Modern Love Caps"/>
                <a:ea typeface="+mn-lt"/>
                <a:cs typeface="+mn-lt"/>
              </a:rPr>
              <a:t>WRONG ANSWER 2</a:t>
            </a:r>
            <a:endParaRPr lang="fr-FR" dirty="0">
              <a:solidFill>
                <a:schemeClr val="bg2">
                  <a:lumMod val="75000"/>
                </a:schemeClr>
              </a:solidFill>
              <a:latin typeface="Modern Love Caps"/>
              <a:ea typeface="Calibri" panose="020F0502020204030204"/>
              <a:cs typeface="Calibri" panose="020F0502020204030204"/>
            </a:endParaRPr>
          </a:p>
          <a:p>
            <a:pPr algn="ctr"/>
            <a:endParaRPr lang="fr-FR" sz="1400">
              <a:ea typeface="+mn-lt"/>
              <a:cs typeface="+mn-lt"/>
            </a:endParaRPr>
          </a:p>
        </p:txBody>
      </p:sp>
      <p:sp>
        <p:nvSpPr>
          <p:cNvPr id="73" name="Rectangle : coins arrondis 72">
            <a:extLst>
              <a:ext uri="{FF2B5EF4-FFF2-40B4-BE49-F238E27FC236}">
                <a16:creationId xmlns:a16="http://schemas.microsoft.com/office/drawing/2014/main" id="{F1E25E0F-FC3B-0E42-9146-0EDC6640F5D8}"/>
              </a:ext>
            </a:extLst>
          </p:cNvPr>
          <p:cNvSpPr/>
          <p:nvPr/>
        </p:nvSpPr>
        <p:spPr>
          <a:xfrm>
            <a:off x="5046648" y="3158923"/>
            <a:ext cx="1922723" cy="216129"/>
          </a:xfrm>
          <a:prstGeom prst="round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fr-FR" sz="1400" dirty="0">
                <a:solidFill>
                  <a:schemeClr val="bg2">
                    <a:lumMod val="75000"/>
                  </a:schemeClr>
                </a:solidFill>
                <a:latin typeface="Modern Love Caps"/>
              </a:rPr>
              <a:t>RIGHT ANSWER</a:t>
            </a:r>
          </a:p>
        </p:txBody>
      </p:sp>
      <p:sp>
        <p:nvSpPr>
          <p:cNvPr id="74" name="Rectangle : coins arrondis 73">
            <a:extLst>
              <a:ext uri="{FF2B5EF4-FFF2-40B4-BE49-F238E27FC236}">
                <a16:creationId xmlns:a16="http://schemas.microsoft.com/office/drawing/2014/main" id="{AF6DAF30-2A83-986D-F5EF-8198113B182B}"/>
              </a:ext>
            </a:extLst>
          </p:cNvPr>
          <p:cNvSpPr/>
          <p:nvPr/>
        </p:nvSpPr>
        <p:spPr>
          <a:xfrm>
            <a:off x="5046648" y="3670828"/>
            <a:ext cx="1922723" cy="216129"/>
          </a:xfrm>
          <a:prstGeom prst="round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endParaRPr lang="fr-FR" sz="1400"/>
          </a:p>
          <a:p>
            <a:pPr algn="ctr"/>
            <a:r>
              <a:rPr lang="fr-FR" sz="1400" dirty="0">
                <a:solidFill>
                  <a:schemeClr val="bg2">
                    <a:lumMod val="75000"/>
                  </a:schemeClr>
                </a:solidFill>
                <a:latin typeface="Modern Love Caps"/>
              </a:rPr>
              <a:t>WRONG ANSWER 1</a:t>
            </a:r>
            <a:endParaRPr lang="fr-FR" sz="1400" dirty="0">
              <a:solidFill>
                <a:schemeClr val="bg2">
                  <a:lumMod val="75000"/>
                </a:schemeClr>
              </a:solidFill>
              <a:latin typeface="Modern Love Caps"/>
              <a:ea typeface="Calibri"/>
              <a:cs typeface="Calibri"/>
            </a:endParaRPr>
          </a:p>
          <a:p>
            <a:pPr algn="ctr"/>
            <a:endParaRPr lang="fr-FR" sz="1400"/>
          </a:p>
        </p:txBody>
      </p:sp>
      <p:sp>
        <p:nvSpPr>
          <p:cNvPr id="75" name="Rectangle : coins arrondis 74">
            <a:extLst>
              <a:ext uri="{FF2B5EF4-FFF2-40B4-BE49-F238E27FC236}">
                <a16:creationId xmlns:a16="http://schemas.microsoft.com/office/drawing/2014/main" id="{E461F4A2-1D23-8F4F-1EE6-32355D463849}"/>
              </a:ext>
            </a:extLst>
          </p:cNvPr>
          <p:cNvSpPr/>
          <p:nvPr/>
        </p:nvSpPr>
        <p:spPr>
          <a:xfrm>
            <a:off x="5046650" y="4602628"/>
            <a:ext cx="1922723" cy="216129"/>
          </a:xfrm>
          <a:prstGeom prst="round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endParaRPr lang="fr-FR" sz="1400"/>
          </a:p>
          <a:p>
            <a:pPr algn="ctr"/>
            <a:r>
              <a:rPr lang="fr-FR" sz="1400" dirty="0">
                <a:solidFill>
                  <a:schemeClr val="bg2">
                    <a:lumMod val="75000"/>
                  </a:schemeClr>
                </a:solidFill>
                <a:latin typeface="Modern Love Caps"/>
                <a:ea typeface="+mn-lt"/>
                <a:cs typeface="+mn-lt"/>
              </a:rPr>
              <a:t>WRONG ANSWER 3</a:t>
            </a:r>
            <a:endParaRPr lang="fr-FR" dirty="0">
              <a:solidFill>
                <a:schemeClr val="bg2">
                  <a:lumMod val="75000"/>
                </a:schemeClr>
              </a:solidFill>
              <a:latin typeface="Modern Love Caps"/>
            </a:endParaRPr>
          </a:p>
          <a:p>
            <a:pPr algn="ctr"/>
            <a:endParaRPr lang="fr-FR" sz="1400">
              <a:ea typeface="Calibri"/>
              <a:cs typeface="Calibri"/>
            </a:endParaRPr>
          </a:p>
        </p:txBody>
      </p:sp>
      <p:sp>
        <p:nvSpPr>
          <p:cNvPr id="76" name="Rectangle : coins arrondis 75">
            <a:extLst>
              <a:ext uri="{FF2B5EF4-FFF2-40B4-BE49-F238E27FC236}">
                <a16:creationId xmlns:a16="http://schemas.microsoft.com/office/drawing/2014/main" id="{52904C58-DD33-B072-7975-DB4BA59727C9}"/>
              </a:ext>
            </a:extLst>
          </p:cNvPr>
          <p:cNvSpPr/>
          <p:nvPr/>
        </p:nvSpPr>
        <p:spPr>
          <a:xfrm>
            <a:off x="8055363" y="3558716"/>
            <a:ext cx="861031" cy="336733"/>
          </a:xfrm>
          <a:prstGeom prst="round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BE" sz="1600" dirty="0">
                <a:solidFill>
                  <a:schemeClr val="tx1"/>
                </a:solidFill>
                <a:latin typeface="Modern Love Caps"/>
              </a:rPr>
              <a:t>Next</a:t>
            </a:r>
            <a:endParaRPr lang="fr-BE" dirty="0">
              <a:solidFill>
                <a:schemeClr val="tx1"/>
              </a:solidFill>
              <a:latin typeface="Modern Love Caps"/>
            </a:endParaRPr>
          </a:p>
        </p:txBody>
      </p:sp>
      <p:sp>
        <p:nvSpPr>
          <p:cNvPr id="77" name="Rectangle 76">
            <a:extLst>
              <a:ext uri="{FF2B5EF4-FFF2-40B4-BE49-F238E27FC236}">
                <a16:creationId xmlns:a16="http://schemas.microsoft.com/office/drawing/2014/main" id="{E8FFC542-AAB9-805B-1DC2-EB49042AFD59}"/>
              </a:ext>
            </a:extLst>
          </p:cNvPr>
          <p:cNvSpPr/>
          <p:nvPr/>
        </p:nvSpPr>
        <p:spPr>
          <a:xfrm>
            <a:off x="4843569" y="2460466"/>
            <a:ext cx="2307425" cy="37655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dirty="0">
                <a:solidFill>
                  <a:schemeClr val="bg2">
                    <a:lumMod val="75000"/>
                  </a:schemeClr>
                </a:solidFill>
                <a:latin typeface="Modern Love Caps"/>
              </a:rPr>
              <a:t>QUESTION</a:t>
            </a:r>
          </a:p>
        </p:txBody>
      </p:sp>
      <p:sp>
        <p:nvSpPr>
          <p:cNvPr id="78" name="Rectangle 77">
            <a:extLst>
              <a:ext uri="{FF2B5EF4-FFF2-40B4-BE49-F238E27FC236}">
                <a16:creationId xmlns:a16="http://schemas.microsoft.com/office/drawing/2014/main" id="{59F464DE-1DA4-8DD8-B39B-14FF8745B798}"/>
              </a:ext>
            </a:extLst>
          </p:cNvPr>
          <p:cNvSpPr/>
          <p:nvPr/>
        </p:nvSpPr>
        <p:spPr>
          <a:xfrm>
            <a:off x="2592094" y="2001667"/>
            <a:ext cx="1870364" cy="20322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Rectangle 78">
            <a:extLst>
              <a:ext uri="{FF2B5EF4-FFF2-40B4-BE49-F238E27FC236}">
                <a16:creationId xmlns:a16="http://schemas.microsoft.com/office/drawing/2014/main" id="{FBB948BF-B797-BC31-9FDE-205C3CAC2C92}"/>
              </a:ext>
            </a:extLst>
          </p:cNvPr>
          <p:cNvSpPr/>
          <p:nvPr/>
        </p:nvSpPr>
        <p:spPr>
          <a:xfrm>
            <a:off x="7336219" y="1989550"/>
            <a:ext cx="1870364" cy="20322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Triangle 115">
            <a:extLst>
              <a:ext uri="{FF2B5EF4-FFF2-40B4-BE49-F238E27FC236}">
                <a16:creationId xmlns:a16="http://schemas.microsoft.com/office/drawing/2014/main" id="{4B82ED91-EBA1-FD6D-819C-533C67E71248}"/>
              </a:ext>
            </a:extLst>
          </p:cNvPr>
          <p:cNvSpPr/>
          <p:nvPr/>
        </p:nvSpPr>
        <p:spPr>
          <a:xfrm>
            <a:off x="4226971" y="2045094"/>
            <a:ext cx="64944" cy="45719"/>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Triangle 116">
            <a:extLst>
              <a:ext uri="{FF2B5EF4-FFF2-40B4-BE49-F238E27FC236}">
                <a16:creationId xmlns:a16="http://schemas.microsoft.com/office/drawing/2014/main" id="{DDD8349A-3FAE-0A33-92DC-4B40CCA18EAA}"/>
              </a:ext>
            </a:extLst>
          </p:cNvPr>
          <p:cNvSpPr/>
          <p:nvPr/>
        </p:nvSpPr>
        <p:spPr>
          <a:xfrm rot="10995299">
            <a:off x="4229378" y="2132025"/>
            <a:ext cx="64944" cy="45719"/>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2" name="Image 81" descr="Une image contenant cercle, symbole, capture d’écran, logo&#10;&#10;Description générée automatiquement">
            <a:extLst>
              <a:ext uri="{FF2B5EF4-FFF2-40B4-BE49-F238E27FC236}">
                <a16:creationId xmlns:a16="http://schemas.microsoft.com/office/drawing/2014/main" id="{EAB327EE-5B6E-091E-130C-4BD770E30A24}"/>
              </a:ext>
            </a:extLst>
          </p:cNvPr>
          <p:cNvPicPr>
            <a:picLocks noChangeAspect="1"/>
          </p:cNvPicPr>
          <p:nvPr/>
        </p:nvPicPr>
        <p:blipFill>
          <a:blip r:embed="rId3"/>
          <a:stretch>
            <a:fillRect/>
          </a:stretch>
        </p:blipFill>
        <p:spPr>
          <a:xfrm>
            <a:off x="9281004" y="2016653"/>
            <a:ext cx="151823" cy="151823"/>
          </a:xfrm>
          <a:prstGeom prst="rect">
            <a:avLst/>
          </a:prstGeom>
        </p:spPr>
      </p:pic>
      <p:sp>
        <p:nvSpPr>
          <p:cNvPr id="83" name="ZoneTexte 82">
            <a:extLst>
              <a:ext uri="{FF2B5EF4-FFF2-40B4-BE49-F238E27FC236}">
                <a16:creationId xmlns:a16="http://schemas.microsoft.com/office/drawing/2014/main" id="{84257D25-6B10-0E39-552C-E17FAF351B28}"/>
              </a:ext>
            </a:extLst>
          </p:cNvPr>
          <p:cNvSpPr txBox="1"/>
          <p:nvPr/>
        </p:nvSpPr>
        <p:spPr>
          <a:xfrm>
            <a:off x="2675303" y="1979978"/>
            <a:ext cx="1073547" cy="276999"/>
          </a:xfrm>
          <a:prstGeom prst="rect">
            <a:avLst/>
          </a:prstGeom>
          <a:noFill/>
        </p:spPr>
        <p:txBody>
          <a:bodyPr wrap="square" lIns="91440" tIns="45720" rIns="91440" bIns="45720" rtlCol="0" anchor="t">
            <a:spAutoFit/>
          </a:bodyPr>
          <a:lstStyle/>
          <a:p>
            <a:r>
              <a:rPr lang="fr-FR" sz="1200" dirty="0">
                <a:solidFill>
                  <a:schemeClr val="bg2">
                    <a:lumMod val="75000"/>
                  </a:schemeClr>
                </a:solidFill>
                <a:latin typeface="Modern Love Caps"/>
              </a:rPr>
              <a:t>CATEGORY</a:t>
            </a:r>
          </a:p>
        </p:txBody>
      </p:sp>
      <p:sp>
        <p:nvSpPr>
          <p:cNvPr id="84" name="ZoneTexte 83">
            <a:extLst>
              <a:ext uri="{FF2B5EF4-FFF2-40B4-BE49-F238E27FC236}">
                <a16:creationId xmlns:a16="http://schemas.microsoft.com/office/drawing/2014/main" id="{3DB52119-7440-92D9-716F-64E5F64241DB}"/>
              </a:ext>
            </a:extLst>
          </p:cNvPr>
          <p:cNvSpPr txBox="1"/>
          <p:nvPr/>
        </p:nvSpPr>
        <p:spPr>
          <a:xfrm>
            <a:off x="7340934" y="1979314"/>
            <a:ext cx="1936421" cy="276999"/>
          </a:xfrm>
          <a:prstGeom prst="rect">
            <a:avLst/>
          </a:prstGeom>
          <a:noFill/>
        </p:spPr>
        <p:txBody>
          <a:bodyPr wrap="square" lIns="91440" tIns="45720" rIns="91440" bIns="45720" rtlCol="0" anchor="t">
            <a:spAutoFit/>
          </a:bodyPr>
          <a:lstStyle/>
          <a:p>
            <a:r>
              <a:rPr lang="fr-FR" sz="1200" dirty="0">
                <a:solidFill>
                  <a:schemeClr val="bg2">
                    <a:lumMod val="75000"/>
                  </a:schemeClr>
                </a:solidFill>
                <a:latin typeface="Modern Love Caps"/>
              </a:rPr>
              <a:t>NUMBER OF QUESTIONS</a:t>
            </a:r>
            <a:endParaRPr lang="fr-FR" dirty="0">
              <a:solidFill>
                <a:schemeClr val="bg2">
                  <a:lumMod val="75000"/>
                </a:schemeClr>
              </a:solidFill>
              <a:latin typeface="Modern Love Caps"/>
            </a:endParaRPr>
          </a:p>
        </p:txBody>
      </p:sp>
      <p:sp>
        <p:nvSpPr>
          <p:cNvPr id="85" name="Rectangle 84">
            <a:extLst>
              <a:ext uri="{FF2B5EF4-FFF2-40B4-BE49-F238E27FC236}">
                <a16:creationId xmlns:a16="http://schemas.microsoft.com/office/drawing/2014/main" id="{A551E0C4-3137-81C2-2E12-AD6EBB15A0A8}"/>
              </a:ext>
            </a:extLst>
          </p:cNvPr>
          <p:cNvSpPr/>
          <p:nvPr/>
        </p:nvSpPr>
        <p:spPr>
          <a:xfrm>
            <a:off x="4850137" y="5234849"/>
            <a:ext cx="2317169" cy="2919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600" dirty="0">
                <a:solidFill>
                  <a:sysClr val="windowText" lastClr="000000"/>
                </a:solidFill>
                <a:latin typeface="Modern Love Caps"/>
              </a:rPr>
              <a:t>Question N° 2 / 5</a:t>
            </a:r>
            <a:endParaRPr lang="fr-BE" sz="1600" dirty="0">
              <a:solidFill>
                <a:sysClr val="windowText" lastClr="000000"/>
              </a:solidFill>
              <a:latin typeface="Modern Love Caps"/>
            </a:endParaRPr>
          </a:p>
        </p:txBody>
      </p:sp>
      <p:pic>
        <p:nvPicPr>
          <p:cNvPr id="87" name="Image 86" descr="Une image contenant cercle, symbole, capture d’écran, logo&#10;&#10;Description générée automatiquement">
            <a:extLst>
              <a:ext uri="{FF2B5EF4-FFF2-40B4-BE49-F238E27FC236}">
                <a16:creationId xmlns:a16="http://schemas.microsoft.com/office/drawing/2014/main" id="{12B5F5C8-58CA-7C56-FB9A-92C618C2C1B3}"/>
              </a:ext>
            </a:extLst>
          </p:cNvPr>
          <p:cNvPicPr>
            <a:picLocks noChangeAspect="1"/>
          </p:cNvPicPr>
          <p:nvPr/>
        </p:nvPicPr>
        <p:blipFill>
          <a:blip r:embed="rId3"/>
          <a:stretch>
            <a:fillRect/>
          </a:stretch>
        </p:blipFill>
        <p:spPr>
          <a:xfrm>
            <a:off x="6999171" y="3178014"/>
            <a:ext cx="151823" cy="151823"/>
          </a:xfrm>
          <a:prstGeom prst="rect">
            <a:avLst/>
          </a:prstGeom>
        </p:spPr>
      </p:pic>
      <p:sp>
        <p:nvSpPr>
          <p:cNvPr id="20" name="Rectangle : coins arrondis 19">
            <a:extLst>
              <a:ext uri="{FF2B5EF4-FFF2-40B4-BE49-F238E27FC236}">
                <a16:creationId xmlns:a16="http://schemas.microsoft.com/office/drawing/2014/main" id="{AC6D4B16-E151-04EC-3B49-AE31109819BA}"/>
              </a:ext>
            </a:extLst>
          </p:cNvPr>
          <p:cNvSpPr/>
          <p:nvPr/>
        </p:nvSpPr>
        <p:spPr>
          <a:xfrm flipV="1">
            <a:off x="2901805" y="1528150"/>
            <a:ext cx="1968498" cy="34638"/>
          </a:xfrm>
          <a:prstGeom prst="roundRect">
            <a:avLst/>
          </a:prstGeom>
          <a:solidFill>
            <a:srgbClr val="00BB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 coins arrondis 20">
            <a:extLst>
              <a:ext uri="{FF2B5EF4-FFF2-40B4-BE49-F238E27FC236}">
                <a16:creationId xmlns:a16="http://schemas.microsoft.com/office/drawing/2014/main" id="{D58970C0-55D3-178F-7201-E151F44455AE}"/>
              </a:ext>
            </a:extLst>
          </p:cNvPr>
          <p:cNvSpPr/>
          <p:nvPr/>
        </p:nvSpPr>
        <p:spPr>
          <a:xfrm>
            <a:off x="3039319" y="3536788"/>
            <a:ext cx="861031" cy="336733"/>
          </a:xfrm>
          <a:prstGeom prst="round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BE" sz="1600" dirty="0">
                <a:solidFill>
                  <a:schemeClr val="tx1"/>
                </a:solidFill>
                <a:latin typeface="Modern Love Caps"/>
              </a:rPr>
              <a:t>BACK</a:t>
            </a:r>
            <a:endParaRPr lang="fr-FR" dirty="0"/>
          </a:p>
        </p:txBody>
      </p:sp>
      <p:sp>
        <p:nvSpPr>
          <p:cNvPr id="2" name="Rectangle 1">
            <a:extLst>
              <a:ext uri="{FF2B5EF4-FFF2-40B4-BE49-F238E27FC236}">
                <a16:creationId xmlns:a16="http://schemas.microsoft.com/office/drawing/2014/main" id="{0883FD3B-D463-318E-2A0B-5ACD098B04F8}"/>
              </a:ext>
            </a:extLst>
          </p:cNvPr>
          <p:cNvSpPr/>
          <p:nvPr/>
        </p:nvSpPr>
        <p:spPr>
          <a:xfrm>
            <a:off x="1169595" y="858086"/>
            <a:ext cx="10188216" cy="5390709"/>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
        <p:nvSpPr>
          <p:cNvPr id="5" name="Rectangle 4">
            <a:extLst>
              <a:ext uri="{FF2B5EF4-FFF2-40B4-BE49-F238E27FC236}">
                <a16:creationId xmlns:a16="http://schemas.microsoft.com/office/drawing/2014/main" id="{420205F3-5101-11A2-7FB3-9F31D8C9673C}"/>
              </a:ext>
            </a:extLst>
          </p:cNvPr>
          <p:cNvSpPr/>
          <p:nvPr/>
        </p:nvSpPr>
        <p:spPr>
          <a:xfrm>
            <a:off x="1169594" y="5629519"/>
            <a:ext cx="10188215" cy="619276"/>
          </a:xfrm>
          <a:prstGeom prst="rect">
            <a:avLst/>
          </a:prstGeom>
          <a:solidFill>
            <a:srgbClr val="F15BB5"/>
          </a:solid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fr-FR" err="1">
                <a:latin typeface="Modern Love Caps"/>
              </a:rPr>
              <a:t>Footer</a:t>
            </a:r>
            <a:endParaRPr lang="fr-FR">
              <a:latin typeface="Modern Love Caps"/>
            </a:endParaRPr>
          </a:p>
        </p:txBody>
      </p:sp>
      <p:pic>
        <p:nvPicPr>
          <p:cNvPr id="7" name="Image 6">
            <a:extLst>
              <a:ext uri="{FF2B5EF4-FFF2-40B4-BE49-F238E27FC236}">
                <a16:creationId xmlns:a16="http://schemas.microsoft.com/office/drawing/2014/main" id="{858FF10C-660A-1760-7844-30D854713091}"/>
              </a:ext>
            </a:extLst>
          </p:cNvPr>
          <p:cNvPicPr>
            <a:picLocks noChangeAspect="1"/>
          </p:cNvPicPr>
          <p:nvPr/>
        </p:nvPicPr>
        <p:blipFill>
          <a:blip r:embed="rId4"/>
          <a:stretch>
            <a:fillRect/>
          </a:stretch>
        </p:blipFill>
        <p:spPr>
          <a:xfrm>
            <a:off x="1454221" y="1023967"/>
            <a:ext cx="1286036" cy="791970"/>
          </a:xfrm>
          <a:prstGeom prst="rect">
            <a:avLst/>
          </a:prstGeom>
          <a:noFill/>
        </p:spPr>
      </p:pic>
      <p:sp>
        <p:nvSpPr>
          <p:cNvPr id="9" name="Rectangle 8">
            <a:extLst>
              <a:ext uri="{FF2B5EF4-FFF2-40B4-BE49-F238E27FC236}">
                <a16:creationId xmlns:a16="http://schemas.microsoft.com/office/drawing/2014/main" id="{AB18D82A-A3F9-19DC-F448-3CA9AD6DE312}"/>
              </a:ext>
            </a:extLst>
          </p:cNvPr>
          <p:cNvSpPr/>
          <p:nvPr/>
        </p:nvSpPr>
        <p:spPr>
          <a:xfrm>
            <a:off x="4791168" y="1145659"/>
            <a:ext cx="1582106"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FR" sz="1600" b="1">
                <a:solidFill>
                  <a:schemeClr val="tx1"/>
                </a:solidFill>
                <a:latin typeface="Modern Love Caps"/>
                <a:cs typeface="Calibri"/>
              </a:rPr>
              <a:t>RANKING</a:t>
            </a:r>
            <a:endParaRPr lang="fr-FR" sz="1600" b="1">
              <a:ln w="0"/>
              <a:solidFill>
                <a:schemeClr val="tx1"/>
              </a:solidFill>
              <a:effectLst>
                <a:outerShdw blurRad="38100" dist="19050" dir="2700000" algn="tl" rotWithShape="0">
                  <a:prstClr val="black">
                    <a:alpha val="40000"/>
                  </a:prstClr>
                </a:outerShdw>
              </a:effectLst>
              <a:latin typeface="Modern Love Caps"/>
              <a:cs typeface="Calibri"/>
            </a:endParaRPr>
          </a:p>
        </p:txBody>
      </p:sp>
      <p:sp>
        <p:nvSpPr>
          <p:cNvPr id="11" name="Rectangle 10">
            <a:extLst>
              <a:ext uri="{FF2B5EF4-FFF2-40B4-BE49-F238E27FC236}">
                <a16:creationId xmlns:a16="http://schemas.microsoft.com/office/drawing/2014/main" id="{74FBDBD3-6E26-6AEF-C68B-C88430C0BFC2}"/>
              </a:ext>
            </a:extLst>
          </p:cNvPr>
          <p:cNvSpPr/>
          <p:nvPr/>
        </p:nvSpPr>
        <p:spPr>
          <a:xfrm>
            <a:off x="2699965" y="1116704"/>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dirty="0">
                <a:latin typeface="Modern Love Caps"/>
                <a:ea typeface="STHupo"/>
                <a:cs typeface="Aharoni"/>
              </a:rPr>
              <a:t>CREATE YOUR QUIZ</a:t>
            </a:r>
            <a:endParaRPr lang="fr-BE" sz="1600" b="1" dirty="0">
              <a:solidFill>
                <a:schemeClr val="tx1"/>
              </a:solidFill>
              <a:latin typeface="Modern Love Caps"/>
              <a:ea typeface="STHupo"/>
              <a:cs typeface="Aharoni"/>
            </a:endParaRPr>
          </a:p>
        </p:txBody>
      </p:sp>
      <p:sp>
        <p:nvSpPr>
          <p:cNvPr id="13" name="Rectangle 12">
            <a:extLst>
              <a:ext uri="{FF2B5EF4-FFF2-40B4-BE49-F238E27FC236}">
                <a16:creationId xmlns:a16="http://schemas.microsoft.com/office/drawing/2014/main" id="{288CC0EC-3A75-F19F-7D74-9D8264EAB446}"/>
              </a:ext>
            </a:extLst>
          </p:cNvPr>
          <p:cNvSpPr/>
          <p:nvPr/>
        </p:nvSpPr>
        <p:spPr>
          <a:xfrm>
            <a:off x="5846641" y="1116704"/>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a:latin typeface="Modern Love Caps"/>
                <a:ea typeface="STHupo"/>
                <a:cs typeface="Aharoni"/>
              </a:rPr>
              <a:t>MY STATS</a:t>
            </a:r>
            <a:endParaRPr lang="fr-FR" sz="1600">
              <a:ea typeface="Calibri"/>
              <a:cs typeface="Calibri"/>
            </a:endParaRPr>
          </a:p>
        </p:txBody>
      </p:sp>
      <p:sp>
        <p:nvSpPr>
          <p:cNvPr id="15" name="Rectangle 14">
            <a:extLst>
              <a:ext uri="{FF2B5EF4-FFF2-40B4-BE49-F238E27FC236}">
                <a16:creationId xmlns:a16="http://schemas.microsoft.com/office/drawing/2014/main" id="{B3823273-26D4-70CF-F7EA-49390202B0D1}"/>
              </a:ext>
            </a:extLst>
          </p:cNvPr>
          <p:cNvSpPr/>
          <p:nvPr/>
        </p:nvSpPr>
        <p:spPr>
          <a:xfrm>
            <a:off x="7403533" y="1116703"/>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a:latin typeface="Modern Love Caps"/>
                <a:ea typeface="STHupo"/>
                <a:cs typeface="Aharoni"/>
              </a:rPr>
              <a:t>ABOUT US</a:t>
            </a:r>
            <a:endParaRPr lang="fr-FR"/>
          </a:p>
        </p:txBody>
      </p:sp>
      <p:pic>
        <p:nvPicPr>
          <p:cNvPr id="17" name="Image 23" descr="Une image contenant noir, cercle, boule de billard, noir et blanc&#10;&#10;Description générée automatiquement">
            <a:extLst>
              <a:ext uri="{FF2B5EF4-FFF2-40B4-BE49-F238E27FC236}">
                <a16:creationId xmlns:a16="http://schemas.microsoft.com/office/drawing/2014/main" id="{1E5CAFF6-D235-2C6B-4761-8DFAE9CE1E9F}"/>
              </a:ext>
            </a:extLst>
          </p:cNvPr>
          <p:cNvPicPr>
            <a:picLocks noChangeAspect="1"/>
          </p:cNvPicPr>
          <p:nvPr/>
        </p:nvPicPr>
        <p:blipFill>
          <a:blip r:embed="rId5"/>
          <a:stretch>
            <a:fillRect/>
          </a:stretch>
        </p:blipFill>
        <p:spPr>
          <a:xfrm>
            <a:off x="10812800" y="1192200"/>
            <a:ext cx="309238" cy="3202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9" name="Rectangle : coins arrondis 18">
            <a:extLst>
              <a:ext uri="{FF2B5EF4-FFF2-40B4-BE49-F238E27FC236}">
                <a16:creationId xmlns:a16="http://schemas.microsoft.com/office/drawing/2014/main" id="{1FD6FFA4-37DB-1E02-FFD8-ECDA0CF93082}"/>
              </a:ext>
            </a:extLst>
          </p:cNvPr>
          <p:cNvSpPr/>
          <p:nvPr/>
        </p:nvSpPr>
        <p:spPr>
          <a:xfrm>
            <a:off x="9468271" y="1194498"/>
            <a:ext cx="1280297" cy="346528"/>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latin typeface="Modern Love Caps"/>
                <a:ea typeface="Calibri"/>
                <a:cs typeface="Calibri"/>
              </a:rPr>
              <a:t>  POINTS</a:t>
            </a:r>
            <a:endParaRPr lang="fr-FR">
              <a:latin typeface="Modern Love Caps"/>
            </a:endParaRPr>
          </a:p>
        </p:txBody>
      </p:sp>
      <p:sp>
        <p:nvSpPr>
          <p:cNvPr id="22" name="Étoile : 5 branches 14">
            <a:extLst>
              <a:ext uri="{FF2B5EF4-FFF2-40B4-BE49-F238E27FC236}">
                <a16:creationId xmlns:a16="http://schemas.microsoft.com/office/drawing/2014/main" id="{6F3499C0-6F7B-E5AD-2830-B13F5585505E}"/>
              </a:ext>
            </a:extLst>
          </p:cNvPr>
          <p:cNvSpPr/>
          <p:nvPr/>
        </p:nvSpPr>
        <p:spPr>
          <a:xfrm>
            <a:off x="9574630" y="1269419"/>
            <a:ext cx="184727" cy="184727"/>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54385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 coins arrondis 17">
            <a:extLst>
              <a:ext uri="{FF2B5EF4-FFF2-40B4-BE49-F238E27FC236}">
                <a16:creationId xmlns:a16="http://schemas.microsoft.com/office/drawing/2014/main" id="{4FE86210-18C9-A339-8284-F7A084671192}"/>
              </a:ext>
            </a:extLst>
          </p:cNvPr>
          <p:cNvSpPr/>
          <p:nvPr/>
        </p:nvSpPr>
        <p:spPr>
          <a:xfrm flipV="1">
            <a:off x="5213828" y="1504916"/>
            <a:ext cx="744992" cy="36110"/>
          </a:xfrm>
          <a:prstGeom prst="roundRect">
            <a:avLst/>
          </a:prstGeom>
          <a:solidFill>
            <a:srgbClr val="00BB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a:extLst>
              <a:ext uri="{FF2B5EF4-FFF2-40B4-BE49-F238E27FC236}">
                <a16:creationId xmlns:a16="http://schemas.microsoft.com/office/drawing/2014/main" id="{D9DB0BE3-BAC7-5F63-EF7C-FA128CF43AF7}"/>
              </a:ext>
            </a:extLst>
          </p:cNvPr>
          <p:cNvSpPr txBox="1"/>
          <p:nvPr/>
        </p:nvSpPr>
        <p:spPr>
          <a:xfrm>
            <a:off x="112642" y="171584"/>
            <a:ext cx="1608710" cy="369332"/>
          </a:xfrm>
          <a:prstGeom prst="rect">
            <a:avLst/>
          </a:prstGeom>
          <a:noFill/>
        </p:spPr>
        <p:txBody>
          <a:bodyPr wrap="none" lIns="91440" tIns="45720" rIns="91440" bIns="45720" rtlCol="0" anchor="t">
            <a:spAutoFit/>
          </a:bodyPr>
          <a:lstStyle/>
          <a:p>
            <a:r>
              <a:rPr lang="fr-FR" dirty="0">
                <a:cs typeface="Calibri"/>
              </a:rPr>
              <a:t>RANKING PAGE</a:t>
            </a:r>
          </a:p>
        </p:txBody>
      </p:sp>
      <p:sp>
        <p:nvSpPr>
          <p:cNvPr id="24" name="Rectangle 23">
            <a:extLst>
              <a:ext uri="{FF2B5EF4-FFF2-40B4-BE49-F238E27FC236}">
                <a16:creationId xmlns:a16="http://schemas.microsoft.com/office/drawing/2014/main" id="{E170D33D-06A1-E646-175A-CBA9A9EBDEB0}"/>
              </a:ext>
            </a:extLst>
          </p:cNvPr>
          <p:cNvSpPr/>
          <p:nvPr/>
        </p:nvSpPr>
        <p:spPr>
          <a:xfrm>
            <a:off x="3003211" y="1760346"/>
            <a:ext cx="7054642" cy="3388528"/>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6" name="ZoneTexte 25">
            <a:extLst>
              <a:ext uri="{FF2B5EF4-FFF2-40B4-BE49-F238E27FC236}">
                <a16:creationId xmlns:a16="http://schemas.microsoft.com/office/drawing/2014/main" id="{C9024D73-5FED-F915-DF8D-64011DCE4ECA}"/>
              </a:ext>
            </a:extLst>
          </p:cNvPr>
          <p:cNvSpPr txBox="1"/>
          <p:nvPr/>
        </p:nvSpPr>
        <p:spPr>
          <a:xfrm>
            <a:off x="4818557" y="1891357"/>
            <a:ext cx="1612959" cy="307778"/>
          </a:xfrm>
          <a:prstGeom prst="rect">
            <a:avLst/>
          </a:prstGeom>
          <a:noFill/>
          <a:ln w="12700">
            <a:noFill/>
          </a:ln>
        </p:spPr>
        <p:txBody>
          <a:bodyPr wrap="square" lIns="91440" tIns="45720" rIns="91440" bIns="45720" rtlCol="0" anchor="t">
            <a:spAutoFit/>
          </a:bodyPr>
          <a:lstStyle/>
          <a:p>
            <a:pPr algn="ctr"/>
            <a:r>
              <a:rPr lang="fr-FR" sz="1400">
                <a:latin typeface="Modern Love Caps"/>
                <a:ea typeface="Calibri"/>
                <a:cs typeface="Calibri"/>
              </a:rPr>
              <a:t>NAME</a:t>
            </a:r>
          </a:p>
        </p:txBody>
      </p:sp>
      <p:sp>
        <p:nvSpPr>
          <p:cNvPr id="29" name="ZoneTexte 28">
            <a:extLst>
              <a:ext uri="{FF2B5EF4-FFF2-40B4-BE49-F238E27FC236}">
                <a16:creationId xmlns:a16="http://schemas.microsoft.com/office/drawing/2014/main" id="{383B3DF3-C905-1F9B-32F0-E5E49D9358BD}"/>
              </a:ext>
            </a:extLst>
          </p:cNvPr>
          <p:cNvSpPr txBox="1"/>
          <p:nvPr/>
        </p:nvSpPr>
        <p:spPr>
          <a:xfrm>
            <a:off x="5039238" y="2350290"/>
            <a:ext cx="1171596" cy="369332"/>
          </a:xfrm>
          <a:prstGeom prst="rect">
            <a:avLst/>
          </a:prstGeom>
          <a:noFill/>
        </p:spPr>
        <p:txBody>
          <a:bodyPr wrap="square" lIns="91440" tIns="45720" rIns="91440" bIns="45720" rtlCol="0" anchor="t">
            <a:spAutoFit/>
          </a:bodyPr>
          <a:lstStyle/>
          <a:p>
            <a:r>
              <a:rPr lang="fr-FR" b="1" dirty="0">
                <a:latin typeface="Modern Love Caps"/>
              </a:rPr>
              <a:t>John Doe</a:t>
            </a:r>
            <a:endParaRPr lang="fr-BE" b="1" dirty="0">
              <a:latin typeface="Modern Love Caps"/>
            </a:endParaRPr>
          </a:p>
        </p:txBody>
      </p:sp>
      <p:sp>
        <p:nvSpPr>
          <p:cNvPr id="30" name="ZoneTexte 29">
            <a:extLst>
              <a:ext uri="{FF2B5EF4-FFF2-40B4-BE49-F238E27FC236}">
                <a16:creationId xmlns:a16="http://schemas.microsoft.com/office/drawing/2014/main" id="{90ADCE62-26A1-175E-85AC-5DE5E11AF633}"/>
              </a:ext>
            </a:extLst>
          </p:cNvPr>
          <p:cNvSpPr txBox="1"/>
          <p:nvPr/>
        </p:nvSpPr>
        <p:spPr>
          <a:xfrm>
            <a:off x="5039238" y="2877791"/>
            <a:ext cx="1171596" cy="369332"/>
          </a:xfrm>
          <a:prstGeom prst="rect">
            <a:avLst/>
          </a:prstGeom>
          <a:noFill/>
        </p:spPr>
        <p:txBody>
          <a:bodyPr wrap="square" lIns="91440" tIns="45720" rIns="91440" bIns="45720" rtlCol="0" anchor="t">
            <a:spAutoFit/>
          </a:bodyPr>
          <a:lstStyle/>
          <a:p>
            <a:r>
              <a:rPr lang="fr-FR" b="1">
                <a:latin typeface="Modern Love Caps"/>
              </a:rPr>
              <a:t>Jane Doe</a:t>
            </a:r>
            <a:endParaRPr lang="fr-BE" b="1">
              <a:latin typeface="Modern Love Caps"/>
            </a:endParaRPr>
          </a:p>
        </p:txBody>
      </p:sp>
      <p:sp>
        <p:nvSpPr>
          <p:cNvPr id="31" name="ZoneTexte 30">
            <a:extLst>
              <a:ext uri="{FF2B5EF4-FFF2-40B4-BE49-F238E27FC236}">
                <a16:creationId xmlns:a16="http://schemas.microsoft.com/office/drawing/2014/main" id="{B489EABF-AB83-7129-A2FC-B083DE879B9D}"/>
              </a:ext>
            </a:extLst>
          </p:cNvPr>
          <p:cNvSpPr txBox="1"/>
          <p:nvPr/>
        </p:nvSpPr>
        <p:spPr>
          <a:xfrm>
            <a:off x="3829428" y="1868157"/>
            <a:ext cx="830511" cy="307777"/>
          </a:xfrm>
          <a:prstGeom prst="rect">
            <a:avLst/>
          </a:prstGeom>
          <a:noFill/>
          <a:ln w="12700">
            <a:noFill/>
          </a:ln>
        </p:spPr>
        <p:txBody>
          <a:bodyPr wrap="square" lIns="91440" tIns="45720" rIns="91440" bIns="45720" rtlCol="0" anchor="t">
            <a:spAutoFit/>
          </a:bodyPr>
          <a:lstStyle/>
          <a:p>
            <a:pPr algn="ctr"/>
            <a:r>
              <a:rPr lang="fr-FR" sz="1400">
                <a:latin typeface="Modern Love Caps"/>
              </a:rPr>
              <a:t>RANK</a:t>
            </a:r>
            <a:endParaRPr lang="fr-FR">
              <a:latin typeface="Modern Love Caps"/>
            </a:endParaRPr>
          </a:p>
        </p:txBody>
      </p:sp>
      <p:sp>
        <p:nvSpPr>
          <p:cNvPr id="36" name="ZoneTexte 35">
            <a:extLst>
              <a:ext uri="{FF2B5EF4-FFF2-40B4-BE49-F238E27FC236}">
                <a16:creationId xmlns:a16="http://schemas.microsoft.com/office/drawing/2014/main" id="{278481F9-DD90-517D-7D37-A6FE3DCC45DF}"/>
              </a:ext>
            </a:extLst>
          </p:cNvPr>
          <p:cNvSpPr txBox="1"/>
          <p:nvPr/>
        </p:nvSpPr>
        <p:spPr>
          <a:xfrm>
            <a:off x="5039238" y="3367912"/>
            <a:ext cx="1839164" cy="369332"/>
          </a:xfrm>
          <a:prstGeom prst="rect">
            <a:avLst/>
          </a:prstGeom>
          <a:noFill/>
        </p:spPr>
        <p:txBody>
          <a:bodyPr wrap="square" lIns="91440" tIns="45720" rIns="91440" bIns="45720" rtlCol="0" anchor="t">
            <a:spAutoFit/>
          </a:bodyPr>
          <a:lstStyle/>
          <a:p>
            <a:r>
              <a:rPr lang="fr-BE" b="1">
                <a:latin typeface="Modern Love Caps"/>
              </a:rPr>
              <a:t>Michael Taylor</a:t>
            </a:r>
          </a:p>
        </p:txBody>
      </p:sp>
      <p:sp>
        <p:nvSpPr>
          <p:cNvPr id="37" name="ZoneTexte 36">
            <a:extLst>
              <a:ext uri="{FF2B5EF4-FFF2-40B4-BE49-F238E27FC236}">
                <a16:creationId xmlns:a16="http://schemas.microsoft.com/office/drawing/2014/main" id="{789B522A-403E-0EBE-F60E-6D294CD6A1E6}"/>
              </a:ext>
            </a:extLst>
          </p:cNvPr>
          <p:cNvSpPr txBox="1"/>
          <p:nvPr/>
        </p:nvSpPr>
        <p:spPr>
          <a:xfrm>
            <a:off x="4111253" y="2320844"/>
            <a:ext cx="266867" cy="369332"/>
          </a:xfrm>
          <a:prstGeom prst="rect">
            <a:avLst/>
          </a:prstGeom>
          <a:noFill/>
        </p:spPr>
        <p:txBody>
          <a:bodyPr wrap="square" lIns="91440" tIns="45720" rIns="91440" bIns="45720" rtlCol="0" anchor="t">
            <a:spAutoFit/>
          </a:bodyPr>
          <a:lstStyle/>
          <a:p>
            <a:r>
              <a:rPr lang="fr-FR" b="1">
                <a:solidFill>
                  <a:srgbClr val="D4AF37"/>
                </a:solidFill>
                <a:latin typeface="Modern Love Caps"/>
              </a:rPr>
              <a:t>1</a:t>
            </a:r>
            <a:endParaRPr lang="fr-BE" b="1">
              <a:solidFill>
                <a:srgbClr val="D4AF37"/>
              </a:solidFill>
              <a:latin typeface="Modern Love Caps"/>
            </a:endParaRPr>
          </a:p>
        </p:txBody>
      </p:sp>
      <p:sp>
        <p:nvSpPr>
          <p:cNvPr id="38" name="ZoneTexte 37">
            <a:extLst>
              <a:ext uri="{FF2B5EF4-FFF2-40B4-BE49-F238E27FC236}">
                <a16:creationId xmlns:a16="http://schemas.microsoft.com/office/drawing/2014/main" id="{6376DE22-5096-DD69-2DCD-DB326F49D2EC}"/>
              </a:ext>
            </a:extLst>
          </p:cNvPr>
          <p:cNvSpPr txBox="1"/>
          <p:nvPr/>
        </p:nvSpPr>
        <p:spPr>
          <a:xfrm>
            <a:off x="4111252" y="2843623"/>
            <a:ext cx="266867" cy="369332"/>
          </a:xfrm>
          <a:prstGeom prst="rect">
            <a:avLst/>
          </a:prstGeom>
          <a:noFill/>
        </p:spPr>
        <p:txBody>
          <a:bodyPr wrap="square" lIns="91440" tIns="45720" rIns="91440" bIns="45720" rtlCol="0" anchor="t">
            <a:spAutoFit/>
          </a:bodyPr>
          <a:lstStyle/>
          <a:p>
            <a:r>
              <a:rPr lang="fr-FR" b="1">
                <a:solidFill>
                  <a:srgbClr val="808080"/>
                </a:solidFill>
                <a:latin typeface="Modern Love Caps"/>
              </a:rPr>
              <a:t>2</a:t>
            </a:r>
            <a:endParaRPr lang="fr-BE" b="1">
              <a:solidFill>
                <a:srgbClr val="808080"/>
              </a:solidFill>
              <a:latin typeface="Modern Love Caps"/>
            </a:endParaRPr>
          </a:p>
        </p:txBody>
      </p:sp>
      <p:sp>
        <p:nvSpPr>
          <p:cNvPr id="39" name="ZoneTexte 38">
            <a:extLst>
              <a:ext uri="{FF2B5EF4-FFF2-40B4-BE49-F238E27FC236}">
                <a16:creationId xmlns:a16="http://schemas.microsoft.com/office/drawing/2014/main" id="{9172D56A-41AC-6649-F92D-AB8842C2F708}"/>
              </a:ext>
            </a:extLst>
          </p:cNvPr>
          <p:cNvSpPr txBox="1"/>
          <p:nvPr/>
        </p:nvSpPr>
        <p:spPr>
          <a:xfrm>
            <a:off x="4111252" y="3390304"/>
            <a:ext cx="266867" cy="369332"/>
          </a:xfrm>
          <a:prstGeom prst="rect">
            <a:avLst/>
          </a:prstGeom>
          <a:noFill/>
        </p:spPr>
        <p:txBody>
          <a:bodyPr wrap="square" lIns="91440" tIns="45720" rIns="91440" bIns="45720" rtlCol="0" anchor="t">
            <a:spAutoFit/>
          </a:bodyPr>
          <a:lstStyle/>
          <a:p>
            <a:r>
              <a:rPr lang="fr-FR" b="1">
                <a:solidFill>
                  <a:srgbClr val="6E5E42"/>
                </a:solidFill>
                <a:latin typeface="Modern Love Caps"/>
              </a:rPr>
              <a:t>3</a:t>
            </a:r>
            <a:endParaRPr lang="fr-BE" b="1">
              <a:solidFill>
                <a:srgbClr val="6E5E42"/>
              </a:solidFill>
              <a:latin typeface="Modern Love Caps"/>
            </a:endParaRPr>
          </a:p>
        </p:txBody>
      </p:sp>
      <p:sp>
        <p:nvSpPr>
          <p:cNvPr id="40" name="ZoneTexte 39">
            <a:extLst>
              <a:ext uri="{FF2B5EF4-FFF2-40B4-BE49-F238E27FC236}">
                <a16:creationId xmlns:a16="http://schemas.microsoft.com/office/drawing/2014/main" id="{D1458155-A154-934A-A1EF-F9B2FD8157DA}"/>
              </a:ext>
            </a:extLst>
          </p:cNvPr>
          <p:cNvSpPr txBox="1"/>
          <p:nvPr/>
        </p:nvSpPr>
        <p:spPr>
          <a:xfrm>
            <a:off x="5039238" y="3928858"/>
            <a:ext cx="1590272" cy="369332"/>
          </a:xfrm>
          <a:prstGeom prst="rect">
            <a:avLst/>
          </a:prstGeom>
          <a:noFill/>
        </p:spPr>
        <p:txBody>
          <a:bodyPr wrap="square" lIns="91440" tIns="45720" rIns="91440" bIns="45720" rtlCol="0" anchor="t">
            <a:spAutoFit/>
          </a:bodyPr>
          <a:lstStyle/>
          <a:p>
            <a:r>
              <a:rPr lang="fr-BE" b="1">
                <a:latin typeface="Modern Love Caps"/>
              </a:rPr>
              <a:t>Emily Parker</a:t>
            </a:r>
          </a:p>
        </p:txBody>
      </p:sp>
      <p:sp>
        <p:nvSpPr>
          <p:cNvPr id="70" name="ZoneTexte 69">
            <a:extLst>
              <a:ext uri="{FF2B5EF4-FFF2-40B4-BE49-F238E27FC236}">
                <a16:creationId xmlns:a16="http://schemas.microsoft.com/office/drawing/2014/main" id="{A41C16D6-3C4B-E07C-775C-348B1322C143}"/>
              </a:ext>
            </a:extLst>
          </p:cNvPr>
          <p:cNvSpPr txBox="1"/>
          <p:nvPr/>
        </p:nvSpPr>
        <p:spPr>
          <a:xfrm>
            <a:off x="4111252" y="3945591"/>
            <a:ext cx="266867" cy="369332"/>
          </a:xfrm>
          <a:prstGeom prst="rect">
            <a:avLst/>
          </a:prstGeom>
          <a:noFill/>
        </p:spPr>
        <p:txBody>
          <a:bodyPr wrap="square" lIns="91440" tIns="45720" rIns="91440" bIns="45720" rtlCol="0" anchor="t">
            <a:spAutoFit/>
          </a:bodyPr>
          <a:lstStyle/>
          <a:p>
            <a:r>
              <a:rPr lang="fr-FR" b="1">
                <a:latin typeface="Modern Love Caps"/>
              </a:rPr>
              <a:t>4</a:t>
            </a:r>
            <a:endParaRPr lang="fr-BE" b="1">
              <a:latin typeface="Modern Love Caps"/>
            </a:endParaRPr>
          </a:p>
        </p:txBody>
      </p:sp>
      <p:sp>
        <p:nvSpPr>
          <p:cNvPr id="71" name="ZoneTexte 70">
            <a:extLst>
              <a:ext uri="{FF2B5EF4-FFF2-40B4-BE49-F238E27FC236}">
                <a16:creationId xmlns:a16="http://schemas.microsoft.com/office/drawing/2014/main" id="{9856EBCC-563C-3673-DBDA-693E68D5F20E}"/>
              </a:ext>
            </a:extLst>
          </p:cNvPr>
          <p:cNvSpPr txBox="1"/>
          <p:nvPr/>
        </p:nvSpPr>
        <p:spPr>
          <a:xfrm>
            <a:off x="4111251" y="4519046"/>
            <a:ext cx="266867" cy="369332"/>
          </a:xfrm>
          <a:prstGeom prst="rect">
            <a:avLst/>
          </a:prstGeom>
          <a:noFill/>
        </p:spPr>
        <p:txBody>
          <a:bodyPr wrap="square" lIns="91440" tIns="45720" rIns="91440" bIns="45720" rtlCol="0" anchor="t">
            <a:spAutoFit/>
          </a:bodyPr>
          <a:lstStyle/>
          <a:p>
            <a:r>
              <a:rPr lang="fr-FR" b="1">
                <a:latin typeface="Modern Love Caps"/>
              </a:rPr>
              <a:t>5</a:t>
            </a:r>
            <a:endParaRPr lang="fr-BE" b="1">
              <a:latin typeface="Modern Love Caps"/>
            </a:endParaRPr>
          </a:p>
        </p:txBody>
      </p:sp>
      <p:sp>
        <p:nvSpPr>
          <p:cNvPr id="73" name="ZoneTexte 72">
            <a:extLst>
              <a:ext uri="{FF2B5EF4-FFF2-40B4-BE49-F238E27FC236}">
                <a16:creationId xmlns:a16="http://schemas.microsoft.com/office/drawing/2014/main" id="{77DDD3D5-3B26-696F-3598-FFAF66CF09A3}"/>
              </a:ext>
            </a:extLst>
          </p:cNvPr>
          <p:cNvSpPr txBox="1"/>
          <p:nvPr/>
        </p:nvSpPr>
        <p:spPr>
          <a:xfrm>
            <a:off x="5039238" y="4532093"/>
            <a:ext cx="1551898" cy="369332"/>
          </a:xfrm>
          <a:prstGeom prst="rect">
            <a:avLst/>
          </a:prstGeom>
          <a:noFill/>
        </p:spPr>
        <p:txBody>
          <a:bodyPr wrap="square" lIns="91440" tIns="45720" rIns="91440" bIns="45720" rtlCol="0" anchor="t">
            <a:spAutoFit/>
          </a:bodyPr>
          <a:lstStyle/>
          <a:p>
            <a:r>
              <a:rPr lang="fr-BE" b="1">
                <a:latin typeface="Modern Love Caps"/>
              </a:rPr>
              <a:t>Sarah Wilson</a:t>
            </a:r>
          </a:p>
        </p:txBody>
      </p:sp>
      <p:sp>
        <p:nvSpPr>
          <p:cNvPr id="74" name="Triangle 115">
            <a:extLst>
              <a:ext uri="{FF2B5EF4-FFF2-40B4-BE49-F238E27FC236}">
                <a16:creationId xmlns:a16="http://schemas.microsoft.com/office/drawing/2014/main" id="{5B7E3EA0-944B-18B6-9C9B-A311678B202B}"/>
              </a:ext>
            </a:extLst>
          </p:cNvPr>
          <p:cNvSpPr/>
          <p:nvPr/>
        </p:nvSpPr>
        <p:spPr>
          <a:xfrm rot="16200000">
            <a:off x="5700913" y="5338393"/>
            <a:ext cx="137449" cy="91256"/>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ZoneTexte 74">
            <a:extLst>
              <a:ext uri="{FF2B5EF4-FFF2-40B4-BE49-F238E27FC236}">
                <a16:creationId xmlns:a16="http://schemas.microsoft.com/office/drawing/2014/main" id="{5130C575-9AF5-41F1-0395-857C416719C5}"/>
              </a:ext>
            </a:extLst>
          </p:cNvPr>
          <p:cNvSpPr txBox="1"/>
          <p:nvPr/>
        </p:nvSpPr>
        <p:spPr>
          <a:xfrm>
            <a:off x="5921362" y="5220433"/>
            <a:ext cx="211106" cy="369332"/>
          </a:xfrm>
          <a:prstGeom prst="rect">
            <a:avLst/>
          </a:prstGeom>
          <a:noFill/>
        </p:spPr>
        <p:txBody>
          <a:bodyPr wrap="square" lIns="91440" tIns="45720" rIns="91440" bIns="45720" rtlCol="0" anchor="t">
            <a:spAutoFit/>
          </a:bodyPr>
          <a:lstStyle/>
          <a:p>
            <a:r>
              <a:rPr lang="fr-FR" u="sng">
                <a:latin typeface="Modern Love Caps"/>
              </a:rPr>
              <a:t>1</a:t>
            </a:r>
            <a:endParaRPr lang="fr-BE" u="sng">
              <a:latin typeface="Modern Love Caps"/>
            </a:endParaRPr>
          </a:p>
        </p:txBody>
      </p:sp>
      <p:sp>
        <p:nvSpPr>
          <p:cNvPr id="76" name="ZoneTexte 75">
            <a:extLst>
              <a:ext uri="{FF2B5EF4-FFF2-40B4-BE49-F238E27FC236}">
                <a16:creationId xmlns:a16="http://schemas.microsoft.com/office/drawing/2014/main" id="{68E8C677-B0F9-6B91-D7FF-179FB481DBAC}"/>
              </a:ext>
            </a:extLst>
          </p:cNvPr>
          <p:cNvSpPr txBox="1"/>
          <p:nvPr/>
        </p:nvSpPr>
        <p:spPr>
          <a:xfrm>
            <a:off x="6522803" y="5218820"/>
            <a:ext cx="238907" cy="369332"/>
          </a:xfrm>
          <a:prstGeom prst="rect">
            <a:avLst/>
          </a:prstGeom>
          <a:noFill/>
        </p:spPr>
        <p:txBody>
          <a:bodyPr wrap="square" lIns="91440" tIns="45720" rIns="91440" bIns="45720" rtlCol="0" anchor="t">
            <a:spAutoFit/>
          </a:bodyPr>
          <a:lstStyle/>
          <a:p>
            <a:r>
              <a:rPr lang="fr-FR">
                <a:latin typeface="Modern Love Caps"/>
              </a:rPr>
              <a:t>4</a:t>
            </a:r>
            <a:endParaRPr lang="fr-BE">
              <a:latin typeface="Modern Love Caps"/>
            </a:endParaRPr>
          </a:p>
        </p:txBody>
      </p:sp>
      <p:sp>
        <p:nvSpPr>
          <p:cNvPr id="77" name="ZoneTexte 76">
            <a:extLst>
              <a:ext uri="{FF2B5EF4-FFF2-40B4-BE49-F238E27FC236}">
                <a16:creationId xmlns:a16="http://schemas.microsoft.com/office/drawing/2014/main" id="{CE078BAD-0BD4-0A88-E680-09B57CB37895}"/>
              </a:ext>
            </a:extLst>
          </p:cNvPr>
          <p:cNvSpPr txBox="1"/>
          <p:nvPr/>
        </p:nvSpPr>
        <p:spPr>
          <a:xfrm>
            <a:off x="6327093" y="5221143"/>
            <a:ext cx="214884" cy="369332"/>
          </a:xfrm>
          <a:prstGeom prst="rect">
            <a:avLst/>
          </a:prstGeom>
          <a:noFill/>
        </p:spPr>
        <p:txBody>
          <a:bodyPr wrap="square" lIns="91440" tIns="45720" rIns="91440" bIns="45720" rtlCol="0" anchor="t">
            <a:spAutoFit/>
          </a:bodyPr>
          <a:lstStyle/>
          <a:p>
            <a:r>
              <a:rPr lang="fr-FR">
                <a:latin typeface="Modern Love Caps"/>
              </a:rPr>
              <a:t>3</a:t>
            </a:r>
            <a:endParaRPr lang="fr-BE">
              <a:latin typeface="Modern Love Caps"/>
            </a:endParaRPr>
          </a:p>
        </p:txBody>
      </p:sp>
      <p:sp>
        <p:nvSpPr>
          <p:cNvPr id="78" name="ZoneTexte 77">
            <a:extLst>
              <a:ext uri="{FF2B5EF4-FFF2-40B4-BE49-F238E27FC236}">
                <a16:creationId xmlns:a16="http://schemas.microsoft.com/office/drawing/2014/main" id="{7CD8881F-CD9F-C44F-CAC9-8994EB225DC1}"/>
              </a:ext>
            </a:extLst>
          </p:cNvPr>
          <p:cNvSpPr txBox="1"/>
          <p:nvPr/>
        </p:nvSpPr>
        <p:spPr>
          <a:xfrm>
            <a:off x="6122554" y="5225915"/>
            <a:ext cx="222070" cy="369332"/>
          </a:xfrm>
          <a:prstGeom prst="rect">
            <a:avLst/>
          </a:prstGeom>
          <a:noFill/>
        </p:spPr>
        <p:txBody>
          <a:bodyPr wrap="square" lIns="91440" tIns="45720" rIns="91440" bIns="45720" rtlCol="0" anchor="t">
            <a:spAutoFit/>
          </a:bodyPr>
          <a:lstStyle/>
          <a:p>
            <a:r>
              <a:rPr lang="fr-FR">
                <a:latin typeface="Modern Love Caps"/>
              </a:rPr>
              <a:t>2</a:t>
            </a:r>
            <a:endParaRPr lang="fr-BE">
              <a:latin typeface="Modern Love Caps"/>
            </a:endParaRPr>
          </a:p>
        </p:txBody>
      </p:sp>
      <p:sp>
        <p:nvSpPr>
          <p:cNvPr id="79" name="ZoneTexte 78">
            <a:extLst>
              <a:ext uri="{FF2B5EF4-FFF2-40B4-BE49-F238E27FC236}">
                <a16:creationId xmlns:a16="http://schemas.microsoft.com/office/drawing/2014/main" id="{5FFA0292-01F8-0AF4-49C6-DFECF02E3E2F}"/>
              </a:ext>
            </a:extLst>
          </p:cNvPr>
          <p:cNvSpPr txBox="1"/>
          <p:nvPr/>
        </p:nvSpPr>
        <p:spPr>
          <a:xfrm>
            <a:off x="6765728" y="5227700"/>
            <a:ext cx="216588" cy="369332"/>
          </a:xfrm>
          <a:prstGeom prst="rect">
            <a:avLst/>
          </a:prstGeom>
          <a:noFill/>
        </p:spPr>
        <p:txBody>
          <a:bodyPr wrap="square" lIns="91440" tIns="45720" rIns="91440" bIns="45720" rtlCol="0" anchor="t">
            <a:spAutoFit/>
          </a:bodyPr>
          <a:lstStyle/>
          <a:p>
            <a:r>
              <a:rPr lang="fr-FR">
                <a:latin typeface="Modern Love Caps"/>
              </a:rPr>
              <a:t>5</a:t>
            </a:r>
            <a:endParaRPr lang="fr-BE">
              <a:latin typeface="Modern Love Caps"/>
            </a:endParaRPr>
          </a:p>
        </p:txBody>
      </p:sp>
      <p:sp>
        <p:nvSpPr>
          <p:cNvPr id="80" name="Triangle 115">
            <a:extLst>
              <a:ext uri="{FF2B5EF4-FFF2-40B4-BE49-F238E27FC236}">
                <a16:creationId xmlns:a16="http://schemas.microsoft.com/office/drawing/2014/main" id="{2D6FD1A4-6997-F68F-17E8-26F8B9567EC7}"/>
              </a:ext>
            </a:extLst>
          </p:cNvPr>
          <p:cNvSpPr/>
          <p:nvPr/>
        </p:nvSpPr>
        <p:spPr>
          <a:xfrm rot="5400000">
            <a:off x="7106512" y="5338393"/>
            <a:ext cx="137449" cy="91256"/>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ZoneTexte 85">
            <a:extLst>
              <a:ext uri="{FF2B5EF4-FFF2-40B4-BE49-F238E27FC236}">
                <a16:creationId xmlns:a16="http://schemas.microsoft.com/office/drawing/2014/main" id="{60B56CCC-6C26-1685-BD3C-699718934E6C}"/>
              </a:ext>
            </a:extLst>
          </p:cNvPr>
          <p:cNvSpPr txBox="1"/>
          <p:nvPr/>
        </p:nvSpPr>
        <p:spPr>
          <a:xfrm>
            <a:off x="8970837" y="2365590"/>
            <a:ext cx="748078" cy="369332"/>
          </a:xfrm>
          <a:prstGeom prst="rect">
            <a:avLst/>
          </a:prstGeom>
          <a:noFill/>
        </p:spPr>
        <p:txBody>
          <a:bodyPr wrap="square" rtlCol="0">
            <a:spAutoFit/>
          </a:bodyPr>
          <a:lstStyle/>
          <a:p>
            <a:endParaRPr lang="fr-BE" dirty="0"/>
          </a:p>
        </p:txBody>
      </p:sp>
      <p:sp>
        <p:nvSpPr>
          <p:cNvPr id="2" name="ZoneTexte 1">
            <a:extLst>
              <a:ext uri="{FF2B5EF4-FFF2-40B4-BE49-F238E27FC236}">
                <a16:creationId xmlns:a16="http://schemas.microsoft.com/office/drawing/2014/main" id="{27014625-A4A0-C36E-345E-0C1C6C437C75}"/>
              </a:ext>
            </a:extLst>
          </p:cNvPr>
          <p:cNvSpPr txBox="1"/>
          <p:nvPr/>
        </p:nvSpPr>
        <p:spPr>
          <a:xfrm>
            <a:off x="7695514" y="1868157"/>
            <a:ext cx="1612959" cy="307778"/>
          </a:xfrm>
          <a:prstGeom prst="rect">
            <a:avLst/>
          </a:prstGeom>
          <a:noFill/>
          <a:ln w="12700">
            <a:noFill/>
          </a:ln>
        </p:spPr>
        <p:txBody>
          <a:bodyPr wrap="square" lIns="91440" tIns="45720" rIns="91440" bIns="45720" rtlCol="0" anchor="t">
            <a:spAutoFit/>
          </a:bodyPr>
          <a:lstStyle/>
          <a:p>
            <a:pPr algn="ctr"/>
            <a:r>
              <a:rPr lang="fr-FR" sz="1400" dirty="0">
                <a:latin typeface="Modern Love Caps"/>
                <a:ea typeface="Calibri"/>
                <a:cs typeface="Calibri"/>
              </a:rPr>
              <a:t>Total points</a:t>
            </a:r>
          </a:p>
        </p:txBody>
      </p:sp>
      <p:sp>
        <p:nvSpPr>
          <p:cNvPr id="3" name="ZoneTexte 2">
            <a:extLst>
              <a:ext uri="{FF2B5EF4-FFF2-40B4-BE49-F238E27FC236}">
                <a16:creationId xmlns:a16="http://schemas.microsoft.com/office/drawing/2014/main" id="{F9435D37-44B2-21C6-B01D-2A56829CAB9D}"/>
              </a:ext>
            </a:extLst>
          </p:cNvPr>
          <p:cNvSpPr txBox="1"/>
          <p:nvPr/>
        </p:nvSpPr>
        <p:spPr>
          <a:xfrm>
            <a:off x="7977136" y="2350290"/>
            <a:ext cx="1171596" cy="369332"/>
          </a:xfrm>
          <a:prstGeom prst="rect">
            <a:avLst/>
          </a:prstGeom>
          <a:noFill/>
        </p:spPr>
        <p:txBody>
          <a:bodyPr wrap="square" lIns="91440" tIns="45720" rIns="91440" bIns="45720" rtlCol="0" anchor="t">
            <a:spAutoFit/>
          </a:bodyPr>
          <a:lstStyle/>
          <a:p>
            <a:r>
              <a:rPr lang="fr-FR" b="1" dirty="0">
                <a:latin typeface="Modern Love Caps"/>
              </a:rPr>
              <a:t>1000 pts</a:t>
            </a:r>
            <a:endParaRPr lang="fr-BE" b="1" dirty="0">
              <a:latin typeface="Modern Love Caps"/>
            </a:endParaRPr>
          </a:p>
        </p:txBody>
      </p:sp>
      <p:sp>
        <p:nvSpPr>
          <p:cNvPr id="4" name="ZoneTexte 3">
            <a:extLst>
              <a:ext uri="{FF2B5EF4-FFF2-40B4-BE49-F238E27FC236}">
                <a16:creationId xmlns:a16="http://schemas.microsoft.com/office/drawing/2014/main" id="{4A8350D1-DC00-918F-0A8E-59277023E2E5}"/>
              </a:ext>
            </a:extLst>
          </p:cNvPr>
          <p:cNvSpPr txBox="1"/>
          <p:nvPr/>
        </p:nvSpPr>
        <p:spPr>
          <a:xfrm>
            <a:off x="7977136" y="2842360"/>
            <a:ext cx="1171596" cy="369332"/>
          </a:xfrm>
          <a:prstGeom prst="rect">
            <a:avLst/>
          </a:prstGeom>
          <a:noFill/>
        </p:spPr>
        <p:txBody>
          <a:bodyPr wrap="square" lIns="91440" tIns="45720" rIns="91440" bIns="45720" rtlCol="0" anchor="t">
            <a:spAutoFit/>
          </a:bodyPr>
          <a:lstStyle/>
          <a:p>
            <a:r>
              <a:rPr lang="fr-FR" b="1" dirty="0">
                <a:latin typeface="Modern Love Caps"/>
              </a:rPr>
              <a:t>896 pts</a:t>
            </a:r>
            <a:endParaRPr lang="fr-BE" b="1" dirty="0">
              <a:latin typeface="Modern Love Caps"/>
            </a:endParaRPr>
          </a:p>
        </p:txBody>
      </p:sp>
      <p:sp>
        <p:nvSpPr>
          <p:cNvPr id="5" name="ZoneTexte 4">
            <a:extLst>
              <a:ext uri="{FF2B5EF4-FFF2-40B4-BE49-F238E27FC236}">
                <a16:creationId xmlns:a16="http://schemas.microsoft.com/office/drawing/2014/main" id="{C47052A9-A9A0-0FBF-FE10-4C3D5FCEB811}"/>
              </a:ext>
            </a:extLst>
          </p:cNvPr>
          <p:cNvSpPr txBox="1"/>
          <p:nvPr/>
        </p:nvSpPr>
        <p:spPr>
          <a:xfrm>
            <a:off x="7977136" y="3370423"/>
            <a:ext cx="1171596" cy="369332"/>
          </a:xfrm>
          <a:prstGeom prst="rect">
            <a:avLst/>
          </a:prstGeom>
          <a:noFill/>
        </p:spPr>
        <p:txBody>
          <a:bodyPr wrap="square" lIns="91440" tIns="45720" rIns="91440" bIns="45720" rtlCol="0" anchor="t">
            <a:spAutoFit/>
          </a:bodyPr>
          <a:lstStyle/>
          <a:p>
            <a:r>
              <a:rPr lang="fr-FR" b="1" dirty="0">
                <a:latin typeface="Modern Love Caps"/>
              </a:rPr>
              <a:t>789 pts</a:t>
            </a:r>
            <a:endParaRPr lang="fr-BE" b="1" dirty="0">
              <a:latin typeface="Modern Love Caps"/>
            </a:endParaRPr>
          </a:p>
        </p:txBody>
      </p:sp>
      <p:sp>
        <p:nvSpPr>
          <p:cNvPr id="6" name="ZoneTexte 5">
            <a:extLst>
              <a:ext uri="{FF2B5EF4-FFF2-40B4-BE49-F238E27FC236}">
                <a16:creationId xmlns:a16="http://schemas.microsoft.com/office/drawing/2014/main" id="{CAE7E2AE-4E80-4F63-EF4F-A9674476962C}"/>
              </a:ext>
            </a:extLst>
          </p:cNvPr>
          <p:cNvSpPr txBox="1"/>
          <p:nvPr/>
        </p:nvSpPr>
        <p:spPr>
          <a:xfrm>
            <a:off x="8004340" y="3928858"/>
            <a:ext cx="1171596" cy="369332"/>
          </a:xfrm>
          <a:prstGeom prst="rect">
            <a:avLst/>
          </a:prstGeom>
          <a:noFill/>
        </p:spPr>
        <p:txBody>
          <a:bodyPr wrap="square" lIns="91440" tIns="45720" rIns="91440" bIns="45720" rtlCol="0" anchor="t">
            <a:spAutoFit/>
          </a:bodyPr>
          <a:lstStyle/>
          <a:p>
            <a:r>
              <a:rPr lang="fr-FR" b="1" dirty="0">
                <a:latin typeface="Modern Love Caps"/>
              </a:rPr>
              <a:t>654 pts</a:t>
            </a:r>
            <a:endParaRPr lang="fr-BE" b="1" dirty="0">
              <a:latin typeface="Modern Love Caps"/>
            </a:endParaRPr>
          </a:p>
        </p:txBody>
      </p:sp>
      <p:sp>
        <p:nvSpPr>
          <p:cNvPr id="7" name="ZoneTexte 6">
            <a:extLst>
              <a:ext uri="{FF2B5EF4-FFF2-40B4-BE49-F238E27FC236}">
                <a16:creationId xmlns:a16="http://schemas.microsoft.com/office/drawing/2014/main" id="{F7D545BD-A8E9-8953-2EAD-A00AC205DFB1}"/>
              </a:ext>
            </a:extLst>
          </p:cNvPr>
          <p:cNvSpPr txBox="1"/>
          <p:nvPr/>
        </p:nvSpPr>
        <p:spPr>
          <a:xfrm>
            <a:off x="8004340" y="4524903"/>
            <a:ext cx="1171596" cy="369332"/>
          </a:xfrm>
          <a:prstGeom prst="rect">
            <a:avLst/>
          </a:prstGeom>
          <a:noFill/>
        </p:spPr>
        <p:txBody>
          <a:bodyPr wrap="square" lIns="91440" tIns="45720" rIns="91440" bIns="45720" rtlCol="0" anchor="t">
            <a:spAutoFit/>
          </a:bodyPr>
          <a:lstStyle/>
          <a:p>
            <a:r>
              <a:rPr lang="fr-FR" b="1" dirty="0">
                <a:latin typeface="Modern Love Caps"/>
              </a:rPr>
              <a:t>300 pts</a:t>
            </a:r>
            <a:endParaRPr lang="fr-BE" b="1" dirty="0">
              <a:latin typeface="Modern Love Caps"/>
            </a:endParaRPr>
          </a:p>
        </p:txBody>
      </p:sp>
      <p:sp>
        <p:nvSpPr>
          <p:cNvPr id="19" name="Rectangle 18">
            <a:extLst>
              <a:ext uri="{FF2B5EF4-FFF2-40B4-BE49-F238E27FC236}">
                <a16:creationId xmlns:a16="http://schemas.microsoft.com/office/drawing/2014/main" id="{32D6AA0B-28A4-5051-F798-39FCF26FCD2A}"/>
              </a:ext>
            </a:extLst>
          </p:cNvPr>
          <p:cNvSpPr/>
          <p:nvPr/>
        </p:nvSpPr>
        <p:spPr>
          <a:xfrm>
            <a:off x="1169595" y="858086"/>
            <a:ext cx="10188216" cy="5390709"/>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
        <p:nvSpPr>
          <p:cNvPr id="20" name="Rectangle 19">
            <a:extLst>
              <a:ext uri="{FF2B5EF4-FFF2-40B4-BE49-F238E27FC236}">
                <a16:creationId xmlns:a16="http://schemas.microsoft.com/office/drawing/2014/main" id="{43D27B97-B2C6-913F-5241-8AF44B690372}"/>
              </a:ext>
            </a:extLst>
          </p:cNvPr>
          <p:cNvSpPr/>
          <p:nvPr/>
        </p:nvSpPr>
        <p:spPr>
          <a:xfrm>
            <a:off x="1169594" y="5629519"/>
            <a:ext cx="10188215" cy="619276"/>
          </a:xfrm>
          <a:prstGeom prst="rect">
            <a:avLst/>
          </a:prstGeom>
          <a:solidFill>
            <a:srgbClr val="F15BB5"/>
          </a:solid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fr-FR" err="1">
                <a:latin typeface="Modern Love Caps"/>
              </a:rPr>
              <a:t>Footer</a:t>
            </a:r>
            <a:endParaRPr lang="fr-FR">
              <a:latin typeface="Modern Love Caps"/>
            </a:endParaRPr>
          </a:p>
        </p:txBody>
      </p:sp>
      <p:pic>
        <p:nvPicPr>
          <p:cNvPr id="21" name="Image 20">
            <a:extLst>
              <a:ext uri="{FF2B5EF4-FFF2-40B4-BE49-F238E27FC236}">
                <a16:creationId xmlns:a16="http://schemas.microsoft.com/office/drawing/2014/main" id="{C202B4D6-F9D6-512D-4FDA-61595F3379BF}"/>
              </a:ext>
            </a:extLst>
          </p:cNvPr>
          <p:cNvPicPr>
            <a:picLocks noChangeAspect="1"/>
          </p:cNvPicPr>
          <p:nvPr/>
        </p:nvPicPr>
        <p:blipFill>
          <a:blip r:embed="rId3"/>
          <a:stretch>
            <a:fillRect/>
          </a:stretch>
        </p:blipFill>
        <p:spPr>
          <a:xfrm>
            <a:off x="1454221" y="1023967"/>
            <a:ext cx="1286036" cy="791970"/>
          </a:xfrm>
          <a:prstGeom prst="rect">
            <a:avLst/>
          </a:prstGeom>
          <a:noFill/>
        </p:spPr>
      </p:pic>
      <p:sp>
        <p:nvSpPr>
          <p:cNvPr id="22" name="Rectangle 21">
            <a:extLst>
              <a:ext uri="{FF2B5EF4-FFF2-40B4-BE49-F238E27FC236}">
                <a16:creationId xmlns:a16="http://schemas.microsoft.com/office/drawing/2014/main" id="{73EE785A-83B2-425A-5D35-3FB83E95D6D3}"/>
              </a:ext>
            </a:extLst>
          </p:cNvPr>
          <p:cNvSpPr/>
          <p:nvPr/>
        </p:nvSpPr>
        <p:spPr>
          <a:xfrm>
            <a:off x="4791168" y="1145659"/>
            <a:ext cx="1582106"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FR" sz="1600" b="1" dirty="0">
                <a:solidFill>
                  <a:schemeClr val="tx1"/>
                </a:solidFill>
                <a:latin typeface="Modern Love Caps"/>
                <a:cs typeface="Calibri"/>
              </a:rPr>
              <a:t>RANKING</a:t>
            </a:r>
            <a:endParaRPr lang="fr-FR" sz="1600" b="1" dirty="0">
              <a:ln w="0"/>
              <a:solidFill>
                <a:schemeClr val="tx1"/>
              </a:solidFill>
              <a:effectLst>
                <a:outerShdw blurRad="38100" dist="19050" dir="2700000" algn="tl" rotWithShape="0">
                  <a:prstClr val="black">
                    <a:alpha val="40000"/>
                  </a:prstClr>
                </a:outerShdw>
              </a:effectLst>
              <a:latin typeface="Modern Love Caps"/>
              <a:cs typeface="Calibri"/>
            </a:endParaRPr>
          </a:p>
        </p:txBody>
      </p:sp>
      <p:sp>
        <p:nvSpPr>
          <p:cNvPr id="25" name="Rectangle 24">
            <a:extLst>
              <a:ext uri="{FF2B5EF4-FFF2-40B4-BE49-F238E27FC236}">
                <a16:creationId xmlns:a16="http://schemas.microsoft.com/office/drawing/2014/main" id="{FA0BD36A-E22A-7B66-9F47-1A28360ACB82}"/>
              </a:ext>
            </a:extLst>
          </p:cNvPr>
          <p:cNvSpPr/>
          <p:nvPr/>
        </p:nvSpPr>
        <p:spPr>
          <a:xfrm>
            <a:off x="2699965" y="1116704"/>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dirty="0">
                <a:latin typeface="Modern Love Caps"/>
                <a:ea typeface="STHupo"/>
                <a:cs typeface="Aharoni"/>
              </a:rPr>
              <a:t>CREATE YOUR QUIZ</a:t>
            </a:r>
            <a:endParaRPr lang="fr-BE" sz="1600" b="1" dirty="0">
              <a:solidFill>
                <a:schemeClr val="tx1"/>
              </a:solidFill>
              <a:latin typeface="Modern Love Caps"/>
              <a:ea typeface="STHupo"/>
              <a:cs typeface="Aharoni"/>
            </a:endParaRPr>
          </a:p>
        </p:txBody>
      </p:sp>
      <p:sp>
        <p:nvSpPr>
          <p:cNvPr id="27" name="Rectangle 26">
            <a:extLst>
              <a:ext uri="{FF2B5EF4-FFF2-40B4-BE49-F238E27FC236}">
                <a16:creationId xmlns:a16="http://schemas.microsoft.com/office/drawing/2014/main" id="{8B67FF0F-D8E9-6AD4-6445-826B4BD2C194}"/>
              </a:ext>
            </a:extLst>
          </p:cNvPr>
          <p:cNvSpPr/>
          <p:nvPr/>
        </p:nvSpPr>
        <p:spPr>
          <a:xfrm>
            <a:off x="5846641" y="1116704"/>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a:latin typeface="Modern Love Caps"/>
                <a:ea typeface="STHupo"/>
                <a:cs typeface="Aharoni"/>
              </a:rPr>
              <a:t>MY STATS</a:t>
            </a:r>
            <a:endParaRPr lang="fr-FR" sz="1600">
              <a:ea typeface="Calibri"/>
              <a:cs typeface="Calibri"/>
            </a:endParaRPr>
          </a:p>
        </p:txBody>
      </p:sp>
      <p:sp>
        <p:nvSpPr>
          <p:cNvPr id="28" name="Rectangle 27">
            <a:extLst>
              <a:ext uri="{FF2B5EF4-FFF2-40B4-BE49-F238E27FC236}">
                <a16:creationId xmlns:a16="http://schemas.microsoft.com/office/drawing/2014/main" id="{3F3762E0-B141-C7AD-D06B-18AE8AAA0B05}"/>
              </a:ext>
            </a:extLst>
          </p:cNvPr>
          <p:cNvSpPr/>
          <p:nvPr/>
        </p:nvSpPr>
        <p:spPr>
          <a:xfrm>
            <a:off x="7403533" y="1116703"/>
            <a:ext cx="2289285" cy="506756"/>
          </a:xfrm>
          <a:prstGeom prst="rect">
            <a:avLst/>
          </a:prstGeom>
          <a:noFill/>
          <a:ln>
            <a:no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BE" sz="1600" b="1">
                <a:latin typeface="Modern Love Caps"/>
                <a:ea typeface="STHupo"/>
                <a:cs typeface="Aharoni"/>
              </a:rPr>
              <a:t>ABOUT US</a:t>
            </a:r>
            <a:endParaRPr lang="fr-FR"/>
          </a:p>
        </p:txBody>
      </p:sp>
      <p:pic>
        <p:nvPicPr>
          <p:cNvPr id="32" name="Image 23" descr="Une image contenant noir, cercle, boule de billard, noir et blanc&#10;&#10;Description générée automatiquement">
            <a:extLst>
              <a:ext uri="{FF2B5EF4-FFF2-40B4-BE49-F238E27FC236}">
                <a16:creationId xmlns:a16="http://schemas.microsoft.com/office/drawing/2014/main" id="{1A942B57-087E-3D6E-C9E2-A93163A69E1E}"/>
              </a:ext>
            </a:extLst>
          </p:cNvPr>
          <p:cNvPicPr>
            <a:picLocks noChangeAspect="1"/>
          </p:cNvPicPr>
          <p:nvPr/>
        </p:nvPicPr>
        <p:blipFill>
          <a:blip r:embed="rId4"/>
          <a:stretch>
            <a:fillRect/>
          </a:stretch>
        </p:blipFill>
        <p:spPr>
          <a:xfrm>
            <a:off x="10812800" y="1192200"/>
            <a:ext cx="309238" cy="3202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3" name="Rectangle : coins arrondis 32">
            <a:extLst>
              <a:ext uri="{FF2B5EF4-FFF2-40B4-BE49-F238E27FC236}">
                <a16:creationId xmlns:a16="http://schemas.microsoft.com/office/drawing/2014/main" id="{6181FB32-2CF5-FC08-06E1-55D1B24F1A2B}"/>
              </a:ext>
            </a:extLst>
          </p:cNvPr>
          <p:cNvSpPr/>
          <p:nvPr/>
        </p:nvSpPr>
        <p:spPr>
          <a:xfrm>
            <a:off x="9468271" y="1194498"/>
            <a:ext cx="1280297" cy="346528"/>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latin typeface="Modern Love Caps"/>
                <a:ea typeface="Calibri"/>
                <a:cs typeface="Calibri"/>
              </a:rPr>
              <a:t>  POINTS</a:t>
            </a:r>
            <a:endParaRPr lang="fr-FR">
              <a:latin typeface="Modern Love Caps"/>
            </a:endParaRPr>
          </a:p>
        </p:txBody>
      </p:sp>
      <p:sp>
        <p:nvSpPr>
          <p:cNvPr id="34" name="Étoile : 5 branches 14">
            <a:extLst>
              <a:ext uri="{FF2B5EF4-FFF2-40B4-BE49-F238E27FC236}">
                <a16:creationId xmlns:a16="http://schemas.microsoft.com/office/drawing/2014/main" id="{597EF7C4-2C7E-D958-EC54-5D2118B7E63C}"/>
              </a:ext>
            </a:extLst>
          </p:cNvPr>
          <p:cNvSpPr/>
          <p:nvPr/>
        </p:nvSpPr>
        <p:spPr>
          <a:xfrm>
            <a:off x="9574630" y="1269419"/>
            <a:ext cx="184727" cy="184727"/>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4778618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1135</Words>
  <Application>Microsoft Office PowerPoint</Application>
  <PresentationFormat>Grand écran</PresentationFormat>
  <Paragraphs>210</Paragraphs>
  <Slides>12</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Calibri</vt:lpstr>
      <vt:lpstr>Calibri Light</vt:lpstr>
      <vt:lpstr>Modern Love Caps</vt:lpstr>
      <vt:lpstr>Söhne</vt:lpstr>
      <vt:lpstr>Thème Office</vt:lpstr>
      <vt:lpstr>GROUPE 10  WIREFRAMES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Ibrahim Bekkari</cp:lastModifiedBy>
  <cp:revision>2</cp:revision>
  <dcterms:created xsi:type="dcterms:W3CDTF">2023-10-28T21:43:56Z</dcterms:created>
  <dcterms:modified xsi:type="dcterms:W3CDTF">2023-11-05T00:07:59Z</dcterms:modified>
</cp:coreProperties>
</file>