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4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5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6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94" r:id="rId6"/>
    <p:sldId id="301" r:id="rId7"/>
    <p:sldId id="298" r:id="rId8"/>
    <p:sldId id="297" r:id="rId9"/>
    <p:sldId id="300" r:id="rId10"/>
    <p:sldId id="296" r:id="rId11"/>
  </p:sldIdLst>
  <p:sldSz cx="9144000" cy="5143500" type="screen16x9"/>
  <p:notesSz cx="6858000" cy="9144000"/>
  <p:embeddedFontLst>
    <p:embeddedFont>
      <p:font typeface="Roboto Black" panose="020B0604020202020204" charset="0"/>
      <p:bold r:id="rId13"/>
      <p:boldItalic r:id="rId14"/>
    </p:embeddedFont>
    <p:embeddedFont>
      <p:font typeface="Roboto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DF7C3-50F3-4F36-9BDC-27DEBC860ACD}" v="781" dt="2023-05-25T13:15:28.560"/>
    <p1510:client id="{A89917F5-B91F-422B-94CC-E7F3399629FB}" v="570" dt="2023-05-25T13:20:50.896"/>
    <p1510:client id="{B7DFC0EE-909C-45C1-9CBF-66E036EF9A82}" v="232" dt="2023-05-25T12:57:17.979"/>
  </p1510:revLst>
</p1510:revInfo>
</file>

<file path=ppt/tableStyles.xml><?xml version="1.0" encoding="utf-8"?>
<a:tblStyleLst xmlns:a="http://schemas.openxmlformats.org/drawingml/2006/main" def="{8A80BAC7-B762-4504-A10F-49BFE04B58EE}">
  <a:tblStyle styleId="{8A80BAC7-B762-4504-A10F-49BFE04B58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eaux Nicolas" userId="35e3455a-5d7d-45a1-b2cd-dde3c44de360" providerId="ADAL" clId="{A89917F5-B91F-422B-94CC-E7F3399629FB}"/>
    <pc:docChg chg="undo custSel addSld delSld modSld sldOrd delMainMaster">
      <pc:chgData name="Terreaux Nicolas" userId="35e3455a-5d7d-45a1-b2cd-dde3c44de360" providerId="ADAL" clId="{A89917F5-B91F-422B-94CC-E7F3399629FB}" dt="2023-05-25T13:20:50.896" v="1302" actId="20577"/>
      <pc:docMkLst>
        <pc:docMk/>
      </pc:docMkLst>
      <pc:sldChg chg="modSp mod">
        <pc:chgData name="Terreaux Nicolas" userId="35e3455a-5d7d-45a1-b2cd-dde3c44de360" providerId="ADAL" clId="{A89917F5-B91F-422B-94CC-E7F3399629FB}" dt="2023-05-25T13:20:50.896" v="1302" actId="20577"/>
        <pc:sldMkLst>
          <pc:docMk/>
          <pc:sldMk cId="0" sldId="256"/>
        </pc:sldMkLst>
        <pc:spChg chg="mod replST">
          <ac:chgData name="Terreaux Nicolas" userId="35e3455a-5d7d-45a1-b2cd-dde3c44de360" providerId="ADAL" clId="{A89917F5-B91F-422B-94CC-E7F3399629FB}" dt="2023-05-25T13:20:50.896" v="1302" actId="20577"/>
          <ac:spMkLst>
            <pc:docMk/>
            <pc:sldMk cId="0" sldId="256"/>
            <ac:spMk id="109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15:58.906" v="597"/>
          <ac:spMkLst>
            <pc:docMk/>
            <pc:sldMk cId="0" sldId="256"/>
            <ac:spMk id="11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08" v="598"/>
          <ac:spMkLst>
            <pc:docMk/>
            <pc:sldMk cId="0" sldId="256"/>
            <ac:spMk id="11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09" v="599"/>
          <ac:spMkLst>
            <pc:docMk/>
            <pc:sldMk cId="0" sldId="256"/>
            <ac:spMk id="11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11" v="600"/>
          <ac:spMkLst>
            <pc:docMk/>
            <pc:sldMk cId="0" sldId="256"/>
            <ac:spMk id="11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13" v="601"/>
          <ac:spMkLst>
            <pc:docMk/>
            <pc:sldMk cId="0" sldId="256"/>
            <ac:spMk id="11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15" v="602"/>
          <ac:spMkLst>
            <pc:docMk/>
            <pc:sldMk cId="0" sldId="256"/>
            <ac:spMk id="11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17" v="603"/>
          <ac:spMkLst>
            <pc:docMk/>
            <pc:sldMk cId="0" sldId="256"/>
            <ac:spMk id="11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18" v="604"/>
          <ac:spMkLst>
            <pc:docMk/>
            <pc:sldMk cId="0" sldId="256"/>
            <ac:spMk id="11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22" v="605"/>
          <ac:spMkLst>
            <pc:docMk/>
            <pc:sldMk cId="0" sldId="256"/>
            <ac:spMk id="11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24" v="606"/>
          <ac:spMkLst>
            <pc:docMk/>
            <pc:sldMk cId="0" sldId="256"/>
            <ac:spMk id="11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25" v="607"/>
          <ac:spMkLst>
            <pc:docMk/>
            <pc:sldMk cId="0" sldId="256"/>
            <ac:spMk id="12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27" v="608"/>
          <ac:spMkLst>
            <pc:docMk/>
            <pc:sldMk cId="0" sldId="256"/>
            <ac:spMk id="12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29" v="609"/>
          <ac:spMkLst>
            <pc:docMk/>
            <pc:sldMk cId="0" sldId="256"/>
            <ac:spMk id="12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31" v="610"/>
          <ac:spMkLst>
            <pc:docMk/>
            <pc:sldMk cId="0" sldId="256"/>
            <ac:spMk id="12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32" v="611"/>
          <ac:spMkLst>
            <pc:docMk/>
            <pc:sldMk cId="0" sldId="256"/>
            <ac:spMk id="12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34" v="612"/>
          <ac:spMkLst>
            <pc:docMk/>
            <pc:sldMk cId="0" sldId="256"/>
            <ac:spMk id="12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37" v="613"/>
          <ac:spMkLst>
            <pc:docMk/>
            <pc:sldMk cId="0" sldId="256"/>
            <ac:spMk id="12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38" v="614"/>
          <ac:spMkLst>
            <pc:docMk/>
            <pc:sldMk cId="0" sldId="256"/>
            <ac:spMk id="12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40" v="615"/>
          <ac:spMkLst>
            <pc:docMk/>
            <pc:sldMk cId="0" sldId="256"/>
            <ac:spMk id="12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41" v="616"/>
          <ac:spMkLst>
            <pc:docMk/>
            <pc:sldMk cId="0" sldId="256"/>
            <ac:spMk id="12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43" v="617"/>
          <ac:spMkLst>
            <pc:docMk/>
            <pc:sldMk cId="0" sldId="256"/>
            <ac:spMk id="13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45" v="618"/>
          <ac:spMkLst>
            <pc:docMk/>
            <pc:sldMk cId="0" sldId="256"/>
            <ac:spMk id="13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47" v="619"/>
          <ac:spMkLst>
            <pc:docMk/>
            <pc:sldMk cId="0" sldId="256"/>
            <ac:spMk id="13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48" v="620"/>
          <ac:spMkLst>
            <pc:docMk/>
            <pc:sldMk cId="0" sldId="256"/>
            <ac:spMk id="13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50" v="621"/>
          <ac:spMkLst>
            <pc:docMk/>
            <pc:sldMk cId="0" sldId="256"/>
            <ac:spMk id="13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52" v="622"/>
          <ac:spMkLst>
            <pc:docMk/>
            <pc:sldMk cId="0" sldId="256"/>
            <ac:spMk id="13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54" v="623"/>
          <ac:spMkLst>
            <pc:docMk/>
            <pc:sldMk cId="0" sldId="256"/>
            <ac:spMk id="13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55" v="624"/>
          <ac:spMkLst>
            <pc:docMk/>
            <pc:sldMk cId="0" sldId="256"/>
            <ac:spMk id="13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57" v="625"/>
          <ac:spMkLst>
            <pc:docMk/>
            <pc:sldMk cId="0" sldId="256"/>
            <ac:spMk id="13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58" v="626"/>
          <ac:spMkLst>
            <pc:docMk/>
            <pc:sldMk cId="0" sldId="256"/>
            <ac:spMk id="13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61" v="627"/>
          <ac:spMkLst>
            <pc:docMk/>
            <pc:sldMk cId="0" sldId="256"/>
            <ac:spMk id="14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62" v="628"/>
          <ac:spMkLst>
            <pc:docMk/>
            <pc:sldMk cId="0" sldId="256"/>
            <ac:spMk id="14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64" v="629"/>
          <ac:spMkLst>
            <pc:docMk/>
            <pc:sldMk cId="0" sldId="256"/>
            <ac:spMk id="14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65" v="630"/>
          <ac:spMkLst>
            <pc:docMk/>
            <pc:sldMk cId="0" sldId="256"/>
            <ac:spMk id="14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67" v="631"/>
          <ac:spMkLst>
            <pc:docMk/>
            <pc:sldMk cId="0" sldId="256"/>
            <ac:spMk id="14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69" v="632"/>
          <ac:spMkLst>
            <pc:docMk/>
            <pc:sldMk cId="0" sldId="256"/>
            <ac:spMk id="14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70" v="633"/>
          <ac:spMkLst>
            <pc:docMk/>
            <pc:sldMk cId="0" sldId="256"/>
            <ac:spMk id="14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72" v="634"/>
          <ac:spMkLst>
            <pc:docMk/>
            <pc:sldMk cId="0" sldId="256"/>
            <ac:spMk id="14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73" v="635"/>
          <ac:spMkLst>
            <pc:docMk/>
            <pc:sldMk cId="0" sldId="256"/>
            <ac:spMk id="14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75" v="636"/>
          <ac:spMkLst>
            <pc:docMk/>
            <pc:sldMk cId="0" sldId="256"/>
            <ac:spMk id="14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77" v="637"/>
          <ac:spMkLst>
            <pc:docMk/>
            <pc:sldMk cId="0" sldId="256"/>
            <ac:spMk id="15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78" v="638"/>
          <ac:spMkLst>
            <pc:docMk/>
            <pc:sldMk cId="0" sldId="256"/>
            <ac:spMk id="15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80" v="639"/>
          <ac:spMkLst>
            <pc:docMk/>
            <pc:sldMk cId="0" sldId="256"/>
            <ac:spMk id="15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81" v="640"/>
          <ac:spMkLst>
            <pc:docMk/>
            <pc:sldMk cId="0" sldId="256"/>
            <ac:spMk id="15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83" v="641"/>
          <ac:spMkLst>
            <pc:docMk/>
            <pc:sldMk cId="0" sldId="256"/>
            <ac:spMk id="15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85" v="642"/>
          <ac:spMkLst>
            <pc:docMk/>
            <pc:sldMk cId="0" sldId="256"/>
            <ac:spMk id="15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87" v="643"/>
          <ac:spMkLst>
            <pc:docMk/>
            <pc:sldMk cId="0" sldId="256"/>
            <ac:spMk id="15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88" v="644"/>
          <ac:spMkLst>
            <pc:docMk/>
            <pc:sldMk cId="0" sldId="256"/>
            <ac:spMk id="15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89" v="645"/>
          <ac:spMkLst>
            <pc:docMk/>
            <pc:sldMk cId="0" sldId="256"/>
            <ac:spMk id="15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91" v="646"/>
          <ac:spMkLst>
            <pc:docMk/>
            <pc:sldMk cId="0" sldId="256"/>
            <ac:spMk id="15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93" v="647"/>
          <ac:spMkLst>
            <pc:docMk/>
            <pc:sldMk cId="0" sldId="256"/>
            <ac:spMk id="16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94" v="648"/>
          <ac:spMkLst>
            <pc:docMk/>
            <pc:sldMk cId="0" sldId="256"/>
            <ac:spMk id="16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96" v="649"/>
          <ac:spMkLst>
            <pc:docMk/>
            <pc:sldMk cId="0" sldId="256"/>
            <ac:spMk id="16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97" v="650"/>
          <ac:spMkLst>
            <pc:docMk/>
            <pc:sldMk cId="0" sldId="256"/>
            <ac:spMk id="16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8.999" v="651"/>
          <ac:spMkLst>
            <pc:docMk/>
            <pc:sldMk cId="0" sldId="256"/>
            <ac:spMk id="16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01" v="652"/>
          <ac:spMkLst>
            <pc:docMk/>
            <pc:sldMk cId="0" sldId="256"/>
            <ac:spMk id="16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03" v="653"/>
          <ac:spMkLst>
            <pc:docMk/>
            <pc:sldMk cId="0" sldId="256"/>
            <ac:spMk id="16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04" v="654"/>
          <ac:spMkLst>
            <pc:docMk/>
            <pc:sldMk cId="0" sldId="256"/>
            <ac:spMk id="16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06" v="655"/>
          <ac:spMkLst>
            <pc:docMk/>
            <pc:sldMk cId="0" sldId="256"/>
            <ac:spMk id="16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07" v="656"/>
          <ac:spMkLst>
            <pc:docMk/>
            <pc:sldMk cId="0" sldId="256"/>
            <ac:spMk id="16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09" v="657"/>
          <ac:spMkLst>
            <pc:docMk/>
            <pc:sldMk cId="0" sldId="256"/>
            <ac:spMk id="17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11" v="658"/>
          <ac:spMkLst>
            <pc:docMk/>
            <pc:sldMk cId="0" sldId="256"/>
            <ac:spMk id="17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12" v="659"/>
          <ac:spMkLst>
            <pc:docMk/>
            <pc:sldMk cId="0" sldId="256"/>
            <ac:spMk id="17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14" v="660"/>
          <ac:spMkLst>
            <pc:docMk/>
            <pc:sldMk cId="0" sldId="256"/>
            <ac:spMk id="17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16" v="661"/>
          <ac:spMkLst>
            <pc:docMk/>
            <pc:sldMk cId="0" sldId="256"/>
            <ac:spMk id="17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18" v="662"/>
          <ac:spMkLst>
            <pc:docMk/>
            <pc:sldMk cId="0" sldId="256"/>
            <ac:spMk id="17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20" v="663"/>
          <ac:spMkLst>
            <pc:docMk/>
            <pc:sldMk cId="0" sldId="256"/>
            <ac:spMk id="17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21" v="664"/>
          <ac:spMkLst>
            <pc:docMk/>
            <pc:sldMk cId="0" sldId="256"/>
            <ac:spMk id="17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23" v="665"/>
          <ac:spMkLst>
            <pc:docMk/>
            <pc:sldMk cId="0" sldId="256"/>
            <ac:spMk id="17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25" v="666"/>
          <ac:spMkLst>
            <pc:docMk/>
            <pc:sldMk cId="0" sldId="256"/>
            <ac:spMk id="17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26" v="667"/>
          <ac:spMkLst>
            <pc:docMk/>
            <pc:sldMk cId="0" sldId="256"/>
            <ac:spMk id="18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28" v="668"/>
          <ac:spMkLst>
            <pc:docMk/>
            <pc:sldMk cId="0" sldId="256"/>
            <ac:spMk id="18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30" v="669"/>
          <ac:spMkLst>
            <pc:docMk/>
            <pc:sldMk cId="0" sldId="256"/>
            <ac:spMk id="18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31" v="670"/>
          <ac:spMkLst>
            <pc:docMk/>
            <pc:sldMk cId="0" sldId="256"/>
            <ac:spMk id="18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33" v="671"/>
          <ac:spMkLst>
            <pc:docMk/>
            <pc:sldMk cId="0" sldId="256"/>
            <ac:spMk id="18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34" v="672"/>
          <ac:spMkLst>
            <pc:docMk/>
            <pc:sldMk cId="0" sldId="256"/>
            <ac:spMk id="18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36" v="673"/>
          <ac:spMkLst>
            <pc:docMk/>
            <pc:sldMk cId="0" sldId="256"/>
            <ac:spMk id="18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38" v="674"/>
          <ac:spMkLst>
            <pc:docMk/>
            <pc:sldMk cId="0" sldId="256"/>
            <ac:spMk id="18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39" v="675"/>
          <ac:spMkLst>
            <pc:docMk/>
            <pc:sldMk cId="0" sldId="256"/>
            <ac:spMk id="18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41" v="676"/>
          <ac:spMkLst>
            <pc:docMk/>
            <pc:sldMk cId="0" sldId="256"/>
            <ac:spMk id="18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43" v="677"/>
          <ac:spMkLst>
            <pc:docMk/>
            <pc:sldMk cId="0" sldId="256"/>
            <ac:spMk id="19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44" v="678"/>
          <ac:spMkLst>
            <pc:docMk/>
            <pc:sldMk cId="0" sldId="256"/>
            <ac:spMk id="19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46" v="679"/>
          <ac:spMkLst>
            <pc:docMk/>
            <pc:sldMk cId="0" sldId="256"/>
            <ac:spMk id="19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48" v="680"/>
          <ac:spMkLst>
            <pc:docMk/>
            <pc:sldMk cId="0" sldId="256"/>
            <ac:spMk id="19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49" v="681"/>
          <ac:spMkLst>
            <pc:docMk/>
            <pc:sldMk cId="0" sldId="256"/>
            <ac:spMk id="19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51" v="682"/>
          <ac:spMkLst>
            <pc:docMk/>
            <pc:sldMk cId="0" sldId="256"/>
            <ac:spMk id="19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53" v="683"/>
          <ac:spMkLst>
            <pc:docMk/>
            <pc:sldMk cId="0" sldId="256"/>
            <ac:spMk id="19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54" v="684"/>
          <ac:spMkLst>
            <pc:docMk/>
            <pc:sldMk cId="0" sldId="256"/>
            <ac:spMk id="19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56" v="685"/>
          <ac:spMkLst>
            <pc:docMk/>
            <pc:sldMk cId="0" sldId="256"/>
            <ac:spMk id="19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58" v="686"/>
          <ac:spMkLst>
            <pc:docMk/>
            <pc:sldMk cId="0" sldId="256"/>
            <ac:spMk id="19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59" v="687"/>
          <ac:spMkLst>
            <pc:docMk/>
            <pc:sldMk cId="0" sldId="256"/>
            <ac:spMk id="20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61" v="688"/>
          <ac:spMkLst>
            <pc:docMk/>
            <pc:sldMk cId="0" sldId="256"/>
            <ac:spMk id="20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62" v="689"/>
          <ac:spMkLst>
            <pc:docMk/>
            <pc:sldMk cId="0" sldId="256"/>
            <ac:spMk id="20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64" v="690"/>
          <ac:spMkLst>
            <pc:docMk/>
            <pc:sldMk cId="0" sldId="256"/>
            <ac:spMk id="203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66" v="691"/>
          <ac:spMkLst>
            <pc:docMk/>
            <pc:sldMk cId="0" sldId="256"/>
            <ac:spMk id="204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68" v="692"/>
          <ac:spMkLst>
            <pc:docMk/>
            <pc:sldMk cId="0" sldId="256"/>
            <ac:spMk id="205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69" v="693"/>
          <ac:spMkLst>
            <pc:docMk/>
            <pc:sldMk cId="0" sldId="256"/>
            <ac:spMk id="206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71" v="694"/>
          <ac:spMkLst>
            <pc:docMk/>
            <pc:sldMk cId="0" sldId="256"/>
            <ac:spMk id="207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72" v="695"/>
          <ac:spMkLst>
            <pc:docMk/>
            <pc:sldMk cId="0" sldId="256"/>
            <ac:spMk id="208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74" v="696"/>
          <ac:spMkLst>
            <pc:docMk/>
            <pc:sldMk cId="0" sldId="256"/>
            <ac:spMk id="20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75" v="697"/>
          <ac:spMkLst>
            <pc:docMk/>
            <pc:sldMk cId="0" sldId="256"/>
            <ac:spMk id="210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77" v="698"/>
          <ac:spMkLst>
            <pc:docMk/>
            <pc:sldMk cId="0" sldId="256"/>
            <ac:spMk id="211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78" v="699"/>
          <ac:spMkLst>
            <pc:docMk/>
            <pc:sldMk cId="0" sldId="256"/>
            <ac:spMk id="212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080" v="700"/>
          <ac:spMkLst>
            <pc:docMk/>
            <pc:sldMk cId="0" sldId="256"/>
            <ac:spMk id="213" creationId="{00000000-0000-0000-0000-000000000000}"/>
          </ac:spMkLst>
        </pc:spChg>
      </pc:sldChg>
      <pc:sldChg chg="del">
        <pc:chgData name="Terreaux Nicolas" userId="35e3455a-5d7d-45a1-b2cd-dde3c44de360" providerId="ADAL" clId="{A89917F5-B91F-422B-94CC-E7F3399629FB}" dt="2023-05-22T14:55:28.057" v="247" actId="47"/>
        <pc:sldMkLst>
          <pc:docMk/>
          <pc:sldMk cId="0" sldId="257"/>
        </pc:sldMkLst>
      </pc:sldChg>
      <pc:sldChg chg="addSp delSp modSp mod">
        <pc:chgData name="Terreaux Nicolas" userId="35e3455a-5d7d-45a1-b2cd-dde3c44de360" providerId="ADAL" clId="{A89917F5-B91F-422B-94CC-E7F3399629FB}" dt="2023-05-25T13:15:47.645" v="1293" actId="20577"/>
        <pc:sldMkLst>
          <pc:docMk/>
          <pc:sldMk cId="0" sldId="258"/>
        </pc:sldMkLst>
        <pc:spChg chg="add del mod">
          <ac:chgData name="Terreaux Nicolas" userId="35e3455a-5d7d-45a1-b2cd-dde3c44de360" providerId="ADAL" clId="{A89917F5-B91F-422B-94CC-E7F3399629FB}" dt="2023-05-22T14:54:26.832" v="246" actId="478"/>
          <ac:spMkLst>
            <pc:docMk/>
            <pc:sldMk cId="0" sldId="258"/>
            <ac:spMk id="3" creationId="{C5A9AFEB-0E68-2F67-AB3A-874083B0F81F}"/>
          </ac:spMkLst>
        </pc:spChg>
        <pc:spChg chg="mod replST">
          <ac:chgData name="Terreaux Nicolas" userId="35e3455a-5d7d-45a1-b2cd-dde3c44de360" providerId="ADAL" clId="{A89917F5-B91F-422B-94CC-E7F3399629FB}" dt="2023-05-25T13:15:47.645" v="1293" actId="20577"/>
          <ac:spMkLst>
            <pc:docMk/>
            <pc:sldMk cId="0" sldId="258"/>
            <ac:spMk id="262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38:09.082" v="1199" actId="403"/>
          <ac:spMkLst>
            <pc:docMk/>
            <pc:sldMk cId="0" sldId="258"/>
            <ac:spMk id="263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2T14:53:39.308" v="171" actId="478"/>
          <ac:spMkLst>
            <pc:docMk/>
            <pc:sldMk cId="0" sldId="258"/>
            <ac:spMk id="270" creationId="{00000000-0000-0000-0000-000000000000}"/>
          </ac:spMkLst>
        </pc:spChg>
        <pc:grpChg chg="del">
          <ac:chgData name="Terreaux Nicolas" userId="35e3455a-5d7d-45a1-b2cd-dde3c44de360" providerId="ADAL" clId="{A89917F5-B91F-422B-94CC-E7F3399629FB}" dt="2023-05-22T14:53:37.457" v="170" actId="478"/>
          <ac:grpSpMkLst>
            <pc:docMk/>
            <pc:sldMk cId="0" sldId="258"/>
            <ac:grpSpMk id="265" creationId="{00000000-0000-0000-0000-000000000000}"/>
          </ac:grpSpMkLst>
        </pc:grpChg>
        <pc:picChg chg="add mod replST">
          <ac:chgData name="Terreaux Nicolas" userId="35e3455a-5d7d-45a1-b2cd-dde3c44de360" providerId="ADAL" clId="{A89917F5-B91F-422B-94CC-E7F3399629FB}" dt="2023-05-25T07:15:59.093" v="708"/>
          <ac:picMkLst>
            <pc:docMk/>
            <pc:sldMk cId="0" sldId="258"/>
            <ac:picMk id="1026" creationId="{5BFFC8F6-E3F3-02E0-D03C-ED5C56F3CD6F}"/>
          </ac:picMkLst>
        </pc:picChg>
        <pc:cxnChg chg="replST">
          <ac:chgData name="Terreaux Nicolas" userId="35e3455a-5d7d-45a1-b2cd-dde3c44de360" providerId="ADAL" clId="{A89917F5-B91F-422B-94CC-E7F3399629FB}" dt="2023-05-25T07:15:59.091" v="707"/>
          <ac:cxnSpMkLst>
            <pc:docMk/>
            <pc:sldMk cId="0" sldId="258"/>
            <ac:cxnSpMk id="264" creationId="{00000000-0000-0000-0000-000000000000}"/>
          </ac:cxnSpMkLst>
        </pc:cxnChg>
      </pc:sldChg>
      <pc:sldChg chg="addSp delSp modSp mod ord modAnim">
        <pc:chgData name="Terreaux Nicolas" userId="35e3455a-5d7d-45a1-b2cd-dde3c44de360" providerId="ADAL" clId="{A89917F5-B91F-422B-94CC-E7F3399629FB}" dt="2023-05-25T07:30:14.669" v="857" actId="20577"/>
        <pc:sldMkLst>
          <pc:docMk/>
          <pc:sldMk cId="0" sldId="259"/>
        </pc:sldMkLst>
        <pc:spChg chg="mod replST">
          <ac:chgData name="Terreaux Nicolas" userId="35e3455a-5d7d-45a1-b2cd-dde3c44de360" providerId="ADAL" clId="{A89917F5-B91F-422B-94CC-E7F3399629FB}" dt="2023-05-25T07:30:14.669" v="857" actId="20577"/>
          <ac:spMkLst>
            <pc:docMk/>
            <pc:sldMk cId="0" sldId="259"/>
            <ac:spMk id="275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15:59.097" v="710"/>
          <ac:spMkLst>
            <pc:docMk/>
            <pc:sldMk cId="0" sldId="259"/>
            <ac:spMk id="276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15:59.098" v="711"/>
          <ac:spMkLst>
            <pc:docMk/>
            <pc:sldMk cId="0" sldId="259"/>
            <ac:spMk id="277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15:59.100" v="712"/>
          <ac:spMkLst>
            <pc:docMk/>
            <pc:sldMk cId="0" sldId="259"/>
            <ac:spMk id="278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15:59.101" v="713"/>
          <ac:spMkLst>
            <pc:docMk/>
            <pc:sldMk cId="0" sldId="259"/>
            <ac:spMk id="279" creationId="{00000000-0000-0000-0000-000000000000}"/>
          </ac:spMkLst>
        </pc:spChg>
        <pc:spChg chg="replST">
          <ac:chgData name="Terreaux Nicolas" userId="35e3455a-5d7d-45a1-b2cd-dde3c44de360" providerId="ADAL" clId="{A89917F5-B91F-422B-94CC-E7F3399629FB}" dt="2023-05-25T07:15:59.103" v="714"/>
          <ac:spMkLst>
            <pc:docMk/>
            <pc:sldMk cId="0" sldId="259"/>
            <ac:spMk id="280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15:59.105" v="715"/>
          <ac:spMkLst>
            <pc:docMk/>
            <pc:sldMk cId="0" sldId="259"/>
            <ac:spMk id="281" creationId="{00000000-0000-0000-0000-000000000000}"/>
          </ac:spMkLst>
        </pc:spChg>
        <pc:grpChg chg="del">
          <ac:chgData name="Terreaux Nicolas" userId="35e3455a-5d7d-45a1-b2cd-dde3c44de360" providerId="ADAL" clId="{A89917F5-B91F-422B-94CC-E7F3399629FB}" dt="2023-05-24T13:12:30.935" v="258" actId="478"/>
          <ac:grpSpMkLst>
            <pc:docMk/>
            <pc:sldMk cId="0" sldId="259"/>
            <ac:grpSpMk id="283" creationId="{00000000-0000-0000-0000-000000000000}"/>
          </ac:grpSpMkLst>
        </pc:grpChg>
        <pc:grpChg chg="del">
          <ac:chgData name="Terreaux Nicolas" userId="35e3455a-5d7d-45a1-b2cd-dde3c44de360" providerId="ADAL" clId="{A89917F5-B91F-422B-94CC-E7F3399629FB}" dt="2023-05-24T13:12:32.085" v="259" actId="478"/>
          <ac:grpSpMkLst>
            <pc:docMk/>
            <pc:sldMk cId="0" sldId="259"/>
            <ac:grpSpMk id="287" creationId="{00000000-0000-0000-0000-000000000000}"/>
          </ac:grpSpMkLst>
        </pc:grpChg>
        <pc:picChg chg="replST">
          <ac:chgData name="Terreaux Nicolas" userId="35e3455a-5d7d-45a1-b2cd-dde3c44de360" providerId="ADAL" clId="{A89917F5-B91F-422B-94CC-E7F3399629FB}" dt="2023-05-25T07:15:59.108" v="717"/>
          <ac:picMkLst>
            <pc:docMk/>
            <pc:sldMk cId="0" sldId="259"/>
            <ac:picMk id="3" creationId="{FF42616E-9C6D-5B4B-0E84-4B0A598E6C9A}"/>
          </ac:picMkLst>
        </pc:picChg>
        <pc:picChg chg="replST">
          <ac:chgData name="Terreaux Nicolas" userId="35e3455a-5d7d-45a1-b2cd-dde3c44de360" providerId="ADAL" clId="{A89917F5-B91F-422B-94CC-E7F3399629FB}" dt="2023-05-25T07:15:59.111" v="719"/>
          <ac:picMkLst>
            <pc:docMk/>
            <pc:sldMk cId="0" sldId="259"/>
            <ac:picMk id="4" creationId="{91534226-023B-E72E-B39F-7B6E75F421A0}"/>
          </ac:picMkLst>
        </pc:picChg>
        <pc:picChg chg="add del">
          <ac:chgData name="Terreaux Nicolas" userId="35e3455a-5d7d-45a1-b2cd-dde3c44de360" providerId="ADAL" clId="{A89917F5-B91F-422B-94CC-E7F3399629FB}" dt="2023-05-24T13:12:09.157" v="254" actId="478"/>
          <ac:picMkLst>
            <pc:docMk/>
            <pc:sldMk cId="0" sldId="259"/>
            <ac:picMk id="1026" creationId="{080608EB-D515-5677-87EA-EFACF537FEC5}"/>
          </ac:picMkLst>
        </pc:picChg>
        <pc:picChg chg="add mod replST">
          <ac:chgData name="Terreaux Nicolas" userId="35e3455a-5d7d-45a1-b2cd-dde3c44de360" providerId="ADAL" clId="{A89917F5-B91F-422B-94CC-E7F3399629FB}" dt="2023-05-25T07:15:59.109" v="718"/>
          <ac:picMkLst>
            <pc:docMk/>
            <pc:sldMk cId="0" sldId="259"/>
            <ac:picMk id="1028" creationId="{AD29F21C-73D5-5A93-E3CC-8BC1DD48905C}"/>
          </ac:picMkLst>
        </pc:picChg>
        <pc:cxnChg chg="replST">
          <ac:chgData name="Terreaux Nicolas" userId="35e3455a-5d7d-45a1-b2cd-dde3c44de360" providerId="ADAL" clId="{A89917F5-B91F-422B-94CC-E7F3399629FB}" dt="2023-05-25T07:15:59.106" v="716"/>
          <ac:cxnSpMkLst>
            <pc:docMk/>
            <pc:sldMk cId="0" sldId="259"/>
            <ac:cxnSpMk id="291" creationId="{00000000-0000-0000-0000-000000000000}"/>
          </ac:cxnSpMkLst>
        </pc:cxnChg>
      </pc:sldChg>
      <pc:sldChg chg="addSp delSp modSp mod ord">
        <pc:chgData name="Terreaux Nicolas" userId="35e3455a-5d7d-45a1-b2cd-dde3c44de360" providerId="ADAL" clId="{A89917F5-B91F-422B-94CC-E7F3399629FB}" dt="2023-05-25T07:38:13.877" v="1201" actId="403"/>
        <pc:sldMkLst>
          <pc:docMk/>
          <pc:sldMk cId="0" sldId="260"/>
        </pc:sldMkLst>
        <pc:spChg chg="replST">
          <ac:chgData name="Terreaux Nicolas" userId="35e3455a-5d7d-45a1-b2cd-dde3c44de360" providerId="ADAL" clId="{A89917F5-B91F-422B-94CC-E7F3399629FB}" dt="2023-05-25T07:15:59.082" v="701"/>
          <ac:spMkLst>
            <pc:docMk/>
            <pc:sldMk cId="0" sldId="260"/>
            <ac:spMk id="296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38:13.877" v="1201" actId="403"/>
          <ac:spMkLst>
            <pc:docMk/>
            <pc:sldMk cId="0" sldId="260"/>
            <ac:spMk id="297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299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0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1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2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3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4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5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6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7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8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09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0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1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2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3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4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5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6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7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8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19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0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1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2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3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4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5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6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7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8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29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0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1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2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3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4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5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6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7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8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39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40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41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42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43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44" creationId="{00000000-0000-0000-0000-000000000000}"/>
          </ac:spMkLst>
        </pc:spChg>
        <pc:spChg chg="del">
          <ac:chgData name="Terreaux Nicolas" userId="35e3455a-5d7d-45a1-b2cd-dde3c44de360" providerId="ADAL" clId="{A89917F5-B91F-422B-94CC-E7F3399629FB}" dt="2023-05-24T13:20:18.256" v="365" actId="478"/>
          <ac:spMkLst>
            <pc:docMk/>
            <pc:sldMk cId="0" sldId="260"/>
            <ac:spMk id="345" creationId="{00000000-0000-0000-0000-000000000000}"/>
          </ac:spMkLst>
        </pc:spChg>
        <pc:grpChg chg="del">
          <ac:chgData name="Terreaux Nicolas" userId="35e3455a-5d7d-45a1-b2cd-dde3c44de360" providerId="ADAL" clId="{A89917F5-B91F-422B-94CC-E7F3399629FB}" dt="2023-05-24T13:20:18.256" v="365" actId="478"/>
          <ac:grpSpMkLst>
            <pc:docMk/>
            <pc:sldMk cId="0" sldId="260"/>
            <ac:grpSpMk id="346" creationId="{00000000-0000-0000-0000-000000000000}"/>
          </ac:grpSpMkLst>
        </pc:grpChg>
        <pc:grpChg chg="del">
          <ac:chgData name="Terreaux Nicolas" userId="35e3455a-5d7d-45a1-b2cd-dde3c44de360" providerId="ADAL" clId="{A89917F5-B91F-422B-94CC-E7F3399629FB}" dt="2023-05-24T13:20:18.256" v="365" actId="478"/>
          <ac:grpSpMkLst>
            <pc:docMk/>
            <pc:sldMk cId="0" sldId="260"/>
            <ac:grpSpMk id="349" creationId="{00000000-0000-0000-0000-000000000000}"/>
          </ac:grpSpMkLst>
        </pc:grpChg>
        <pc:grpChg chg="del">
          <ac:chgData name="Terreaux Nicolas" userId="35e3455a-5d7d-45a1-b2cd-dde3c44de360" providerId="ADAL" clId="{A89917F5-B91F-422B-94CC-E7F3399629FB}" dt="2023-05-24T13:20:18.256" v="365" actId="478"/>
          <ac:grpSpMkLst>
            <pc:docMk/>
            <pc:sldMk cId="0" sldId="260"/>
            <ac:grpSpMk id="354" creationId="{00000000-0000-0000-0000-000000000000}"/>
          </ac:grpSpMkLst>
        </pc:grpChg>
        <pc:grpChg chg="del">
          <ac:chgData name="Terreaux Nicolas" userId="35e3455a-5d7d-45a1-b2cd-dde3c44de360" providerId="ADAL" clId="{A89917F5-B91F-422B-94CC-E7F3399629FB}" dt="2023-05-24T13:20:18.256" v="365" actId="478"/>
          <ac:grpSpMkLst>
            <pc:docMk/>
            <pc:sldMk cId="0" sldId="260"/>
            <ac:grpSpMk id="359" creationId="{00000000-0000-0000-0000-000000000000}"/>
          </ac:grpSpMkLst>
        </pc:grpChg>
        <pc:grpChg chg="del">
          <ac:chgData name="Terreaux Nicolas" userId="35e3455a-5d7d-45a1-b2cd-dde3c44de360" providerId="ADAL" clId="{A89917F5-B91F-422B-94CC-E7F3399629FB}" dt="2023-05-24T13:20:18.256" v="365" actId="478"/>
          <ac:grpSpMkLst>
            <pc:docMk/>
            <pc:sldMk cId="0" sldId="260"/>
            <ac:grpSpMk id="365" creationId="{00000000-0000-0000-0000-000000000000}"/>
          </ac:grpSpMkLst>
        </pc:grpChg>
        <pc:picChg chg="add mod replST">
          <ac:chgData name="Terreaux Nicolas" userId="35e3455a-5d7d-45a1-b2cd-dde3c44de360" providerId="ADAL" clId="{A89917F5-B91F-422B-94CC-E7F3399629FB}" dt="2023-05-25T07:15:59.086" v="704"/>
          <ac:picMkLst>
            <pc:docMk/>
            <pc:sldMk cId="0" sldId="260"/>
            <ac:picMk id="3" creationId="{1DDF3C8A-0435-1100-A536-94EBCB389EE6}"/>
          </ac:picMkLst>
        </pc:picChg>
        <pc:cxnChg chg="replST">
          <ac:chgData name="Terreaux Nicolas" userId="35e3455a-5d7d-45a1-b2cd-dde3c44de360" providerId="ADAL" clId="{A89917F5-B91F-422B-94CC-E7F3399629FB}" dt="2023-05-25T07:15:59.085" v="703"/>
          <ac:cxnSpMkLst>
            <pc:docMk/>
            <pc:sldMk cId="0" sldId="260"/>
            <ac:cxnSpMk id="298" creationId="{00000000-0000-0000-0000-000000000000}"/>
          </ac:cxnSpMkLst>
        </pc:cxnChg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1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2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3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4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5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6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7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8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69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0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1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2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3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4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5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6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7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8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79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0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1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2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3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4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5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6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7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8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89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90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91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92"/>
        </pc:sldMkLst>
      </pc:sldChg>
      <pc:sldChg chg="del">
        <pc:chgData name="Terreaux Nicolas" userId="35e3455a-5d7d-45a1-b2cd-dde3c44de360" providerId="ADAL" clId="{A89917F5-B91F-422B-94CC-E7F3399629FB}" dt="2023-05-24T14:01:28.405" v="379" actId="47"/>
        <pc:sldMkLst>
          <pc:docMk/>
          <pc:sldMk cId="0" sldId="293"/>
        </pc:sldMkLst>
      </pc:sldChg>
      <pc:sldChg chg="modSp mod">
        <pc:chgData name="Terreaux Nicolas" userId="35e3455a-5d7d-45a1-b2cd-dde3c44de360" providerId="ADAL" clId="{A89917F5-B91F-422B-94CC-E7F3399629FB}" dt="2023-05-25T07:37:48.912" v="1194" actId="14100"/>
        <pc:sldMkLst>
          <pc:docMk/>
          <pc:sldMk cId="756684861" sldId="294"/>
        </pc:sldMkLst>
        <pc:spChg chg="mod replST">
          <ac:chgData name="Terreaux Nicolas" userId="35e3455a-5d7d-45a1-b2cd-dde3c44de360" providerId="ADAL" clId="{A89917F5-B91F-422B-94CC-E7F3399629FB}" dt="2023-05-25T07:37:48.912" v="1194" actId="14100"/>
          <ac:spMkLst>
            <pc:docMk/>
            <pc:sldMk cId="756684861" sldId="294"/>
            <ac:spMk id="2" creationId="{FAA796CB-0E7A-C9E1-1439-F0317F0261E1}"/>
          </ac:spMkLst>
        </pc:spChg>
        <pc:spChg chg="mod replST">
          <ac:chgData name="Terreaux Nicolas" userId="35e3455a-5d7d-45a1-b2cd-dde3c44de360" providerId="ADAL" clId="{A89917F5-B91F-422B-94CC-E7F3399629FB}" dt="2023-05-25T07:37:48.912" v="1194" actId="14100"/>
          <ac:spMkLst>
            <pc:docMk/>
            <pc:sldMk cId="756684861" sldId="294"/>
            <ac:spMk id="3" creationId="{C1E8D61F-5124-BFCC-2994-DE52253BDE35}"/>
          </ac:spMkLst>
        </pc:spChg>
        <pc:spChg chg="mod replST">
          <ac:chgData name="Terreaux Nicolas" userId="35e3455a-5d7d-45a1-b2cd-dde3c44de360" providerId="ADAL" clId="{A89917F5-B91F-422B-94CC-E7F3399629FB}" dt="2023-05-25T07:37:48.912" v="1194" actId="14100"/>
          <ac:spMkLst>
            <pc:docMk/>
            <pc:sldMk cId="756684861" sldId="294"/>
            <ac:spMk id="4" creationId="{1D753044-5853-DB15-5EFA-459C8FC0A683}"/>
          </ac:spMkLst>
        </pc:spChg>
        <pc:spChg chg="mod replST">
          <ac:chgData name="Terreaux Nicolas" userId="35e3455a-5d7d-45a1-b2cd-dde3c44de360" providerId="ADAL" clId="{A89917F5-B91F-422B-94CC-E7F3399629FB}" dt="2023-05-25T07:30:32.844" v="878" actId="20577"/>
          <ac:spMkLst>
            <pc:docMk/>
            <pc:sldMk cId="756684861" sldId="294"/>
            <ac:spMk id="5" creationId="{EE485094-0334-C295-5759-83AEA1BBE9FD}"/>
          </ac:spMkLst>
        </pc:spChg>
      </pc:sldChg>
      <pc:sldChg chg="addSp delSp modSp del mod">
        <pc:chgData name="Terreaux Nicolas" userId="35e3455a-5d7d-45a1-b2cd-dde3c44de360" providerId="ADAL" clId="{A89917F5-B91F-422B-94CC-E7F3399629FB}" dt="2023-05-25T06:51:48.438" v="398" actId="47"/>
        <pc:sldMkLst>
          <pc:docMk/>
          <pc:sldMk cId="2965575473" sldId="295"/>
        </pc:sldMkLst>
        <pc:spChg chg="add del mod">
          <ac:chgData name="Terreaux Nicolas" userId="35e3455a-5d7d-45a1-b2cd-dde3c44de360" providerId="ADAL" clId="{A89917F5-B91F-422B-94CC-E7F3399629FB}" dt="2023-05-25T06:51:17.676" v="381"/>
          <ac:spMkLst>
            <pc:docMk/>
            <pc:sldMk cId="2965575473" sldId="295"/>
            <ac:spMk id="3" creationId="{293D67D6-2DC0-9E49-4365-387FB7646AD0}"/>
          </ac:spMkLst>
        </pc:spChg>
        <pc:spChg chg="add del mod">
          <ac:chgData name="Terreaux Nicolas" userId="35e3455a-5d7d-45a1-b2cd-dde3c44de360" providerId="ADAL" clId="{A89917F5-B91F-422B-94CC-E7F3399629FB}" dt="2023-05-25T06:51:38.720" v="390" actId="478"/>
          <ac:spMkLst>
            <pc:docMk/>
            <pc:sldMk cId="2965575473" sldId="295"/>
            <ac:spMk id="5" creationId="{86D86306-DEDD-E2B6-4D39-3CA3C6488D29}"/>
          </ac:spMkLst>
        </pc:spChg>
        <pc:spChg chg="add del mod">
          <ac:chgData name="Terreaux Nicolas" userId="35e3455a-5d7d-45a1-b2cd-dde3c44de360" providerId="ADAL" clId="{A89917F5-B91F-422B-94CC-E7F3399629FB}" dt="2023-05-25T06:51:34.126" v="386"/>
          <ac:spMkLst>
            <pc:docMk/>
            <pc:sldMk cId="2965575473" sldId="295"/>
            <ac:spMk id="6" creationId="{B8E12181-3729-BCB6-5058-FD309556D864}"/>
          </ac:spMkLst>
        </pc:spChg>
        <pc:picChg chg="add del">
          <ac:chgData name="Terreaux Nicolas" userId="35e3455a-5d7d-45a1-b2cd-dde3c44de360" providerId="ADAL" clId="{A89917F5-B91F-422B-94CC-E7F3399629FB}" dt="2023-05-25T06:51:37.229" v="388" actId="478"/>
          <ac:picMkLst>
            <pc:docMk/>
            <pc:sldMk cId="2965575473" sldId="295"/>
            <ac:picMk id="7" creationId="{DDF6466A-7138-81E4-81C4-7E1881AEDE79}"/>
          </ac:picMkLst>
        </pc:picChg>
      </pc:sldChg>
      <pc:sldChg chg="modSp mod">
        <pc:chgData name="Terreaux Nicolas" userId="35e3455a-5d7d-45a1-b2cd-dde3c44de360" providerId="ADAL" clId="{A89917F5-B91F-422B-94CC-E7F3399629FB}" dt="2023-05-25T07:37:37.242" v="1191" actId="403"/>
        <pc:sldMkLst>
          <pc:docMk/>
          <pc:sldMk cId="1966537934" sldId="296"/>
        </pc:sldMkLst>
        <pc:spChg chg="replST">
          <ac:chgData name="Terreaux Nicolas" userId="35e3455a-5d7d-45a1-b2cd-dde3c44de360" providerId="ADAL" clId="{A89917F5-B91F-422B-94CC-E7F3399629FB}" dt="2023-05-25T07:15:59.133" v="732"/>
          <ac:spMkLst>
            <pc:docMk/>
            <pc:sldMk cId="1966537934" sldId="296"/>
            <ac:spMk id="275" creationId="{00000000-0000-0000-0000-000000000000}"/>
          </ac:spMkLst>
        </pc:spChg>
        <pc:spChg chg="mod replST">
          <ac:chgData name="Terreaux Nicolas" userId="35e3455a-5d7d-45a1-b2cd-dde3c44de360" providerId="ADAL" clId="{A89917F5-B91F-422B-94CC-E7F3399629FB}" dt="2023-05-25T07:37:37.242" v="1191" actId="403"/>
          <ac:spMkLst>
            <pc:docMk/>
            <pc:sldMk cId="1966537934" sldId="296"/>
            <ac:spMk id="276" creationId="{00000000-0000-0000-0000-000000000000}"/>
          </ac:spMkLst>
        </pc:spChg>
        <pc:cxnChg chg="replST">
          <ac:chgData name="Terreaux Nicolas" userId="35e3455a-5d7d-45a1-b2cd-dde3c44de360" providerId="ADAL" clId="{A89917F5-B91F-422B-94CC-E7F3399629FB}" dt="2023-05-25T07:15:59.136" v="734"/>
          <ac:cxnSpMkLst>
            <pc:docMk/>
            <pc:sldMk cId="1966537934" sldId="296"/>
            <ac:cxnSpMk id="291" creationId="{00000000-0000-0000-0000-000000000000}"/>
          </ac:cxnSpMkLst>
        </pc:cxnChg>
      </pc:sldChg>
      <pc:sldChg chg="addSp delSp modSp add mod">
        <pc:chgData name="Terreaux Nicolas" userId="35e3455a-5d7d-45a1-b2cd-dde3c44de360" providerId="ADAL" clId="{A89917F5-B91F-422B-94CC-E7F3399629FB}" dt="2023-05-25T08:06:47.563" v="1232"/>
        <pc:sldMkLst>
          <pc:docMk/>
          <pc:sldMk cId="3281290727" sldId="297"/>
        </pc:sldMkLst>
        <pc:spChg chg="del replST">
          <ac:chgData name="Terreaux Nicolas" userId="35e3455a-5d7d-45a1-b2cd-dde3c44de360" providerId="ADAL" clId="{A89917F5-B91F-422B-94CC-E7F3399629FB}" dt="2023-05-25T07:28:59.227" v="817" actId="478"/>
          <ac:spMkLst>
            <pc:docMk/>
            <pc:sldMk cId="3281290727" sldId="297"/>
            <ac:spMk id="2" creationId="{FAA796CB-0E7A-C9E1-1439-F0317F0261E1}"/>
          </ac:spMkLst>
        </pc:spChg>
        <pc:spChg chg="del replST">
          <ac:chgData name="Terreaux Nicolas" userId="35e3455a-5d7d-45a1-b2cd-dde3c44de360" providerId="ADAL" clId="{A89917F5-B91F-422B-94CC-E7F3399629FB}" dt="2023-05-25T07:28:59.227" v="817" actId="478"/>
          <ac:spMkLst>
            <pc:docMk/>
            <pc:sldMk cId="3281290727" sldId="297"/>
            <ac:spMk id="3" creationId="{C1E8D61F-5124-BFCC-2994-DE52253BDE35}"/>
          </ac:spMkLst>
        </pc:spChg>
        <pc:spChg chg="del replST">
          <ac:chgData name="Terreaux Nicolas" userId="35e3455a-5d7d-45a1-b2cd-dde3c44de360" providerId="ADAL" clId="{A89917F5-B91F-422B-94CC-E7F3399629FB}" dt="2023-05-25T07:28:59.227" v="817" actId="478"/>
          <ac:spMkLst>
            <pc:docMk/>
            <pc:sldMk cId="3281290727" sldId="297"/>
            <ac:spMk id="4" creationId="{1D753044-5853-DB15-5EFA-459C8FC0A683}"/>
          </ac:spMkLst>
        </pc:spChg>
        <pc:spChg chg="mod replST">
          <ac:chgData name="Terreaux Nicolas" userId="35e3455a-5d7d-45a1-b2cd-dde3c44de360" providerId="ADAL" clId="{A89917F5-B91F-422B-94CC-E7F3399629FB}" dt="2023-05-25T08:06:47.557" v="1229"/>
          <ac:spMkLst>
            <pc:docMk/>
            <pc:sldMk cId="3281290727" sldId="297"/>
            <ac:spMk id="5" creationId="{EE485094-0334-C295-5759-83AEA1BBE9FD}"/>
          </ac:spMkLst>
        </pc:spChg>
        <pc:spChg chg="add mod replST">
          <ac:chgData name="Terreaux Nicolas" userId="35e3455a-5d7d-45a1-b2cd-dde3c44de360" providerId="ADAL" clId="{A89917F5-B91F-422B-94CC-E7F3399629FB}" dt="2023-05-25T08:06:47.559" v="1230"/>
          <ac:spMkLst>
            <pc:docMk/>
            <pc:sldMk cId="3281290727" sldId="297"/>
            <ac:spMk id="9" creationId="{506304A9-5E72-49D6-F07E-283DEA9DBC38}"/>
          </ac:spMkLst>
        </pc:spChg>
        <pc:spChg chg="add mod replST">
          <ac:chgData name="Terreaux Nicolas" userId="35e3455a-5d7d-45a1-b2cd-dde3c44de360" providerId="ADAL" clId="{A89917F5-B91F-422B-94CC-E7F3399629FB}" dt="2023-05-25T08:06:47.561" v="1231"/>
          <ac:spMkLst>
            <pc:docMk/>
            <pc:sldMk cId="3281290727" sldId="297"/>
            <ac:spMk id="11" creationId="{FDCFD38F-15C9-8A99-E858-4567822F1F45}"/>
          </ac:spMkLst>
        </pc:spChg>
        <pc:spChg chg="add mod replST">
          <ac:chgData name="Terreaux Nicolas" userId="35e3455a-5d7d-45a1-b2cd-dde3c44de360" providerId="ADAL" clId="{A89917F5-B91F-422B-94CC-E7F3399629FB}" dt="2023-05-25T08:06:47.563" v="1232"/>
          <ac:spMkLst>
            <pc:docMk/>
            <pc:sldMk cId="3281290727" sldId="297"/>
            <ac:spMk id="13" creationId="{1C3DA214-425B-6312-13A2-058799A8B68B}"/>
          </ac:spMkLst>
        </pc:spChg>
        <pc:picChg chg="add del mod">
          <ac:chgData name="Terreaux Nicolas" userId="35e3455a-5d7d-45a1-b2cd-dde3c44de360" providerId="ADAL" clId="{A89917F5-B91F-422B-94CC-E7F3399629FB}" dt="2023-05-25T07:28:58.043" v="816" actId="478"/>
          <ac:picMkLst>
            <pc:docMk/>
            <pc:sldMk cId="3281290727" sldId="297"/>
            <ac:picMk id="7" creationId="{68C7111A-7091-96A0-2003-B1C6881D1EFC}"/>
          </ac:picMkLst>
        </pc:picChg>
      </pc:sldChg>
      <pc:sldChg chg="modSp add mod">
        <pc:chgData name="Terreaux Nicolas" userId="35e3455a-5d7d-45a1-b2cd-dde3c44de360" providerId="ADAL" clId="{A89917F5-B91F-422B-94CC-E7F3399629FB}" dt="2023-05-25T12:40:40.189" v="1254" actId="20577"/>
        <pc:sldMkLst>
          <pc:docMk/>
          <pc:sldMk cId="1979636613" sldId="298"/>
        </pc:sldMkLst>
        <pc:spChg chg="mod replST">
          <ac:chgData name="Terreaux Nicolas" userId="35e3455a-5d7d-45a1-b2cd-dde3c44de360" providerId="ADAL" clId="{A89917F5-B91F-422B-94CC-E7F3399629FB}" dt="2023-05-25T07:37:56.332" v="1197" actId="14100"/>
          <ac:spMkLst>
            <pc:docMk/>
            <pc:sldMk cId="1979636613" sldId="298"/>
            <ac:spMk id="2" creationId="{FAA796CB-0E7A-C9E1-1439-F0317F0261E1}"/>
          </ac:spMkLst>
        </pc:spChg>
        <pc:spChg chg="mod replST">
          <ac:chgData name="Terreaux Nicolas" userId="35e3455a-5d7d-45a1-b2cd-dde3c44de360" providerId="ADAL" clId="{A89917F5-B91F-422B-94CC-E7F3399629FB}" dt="2023-05-25T12:26:24.580" v="1253" actId="20577"/>
          <ac:spMkLst>
            <pc:docMk/>
            <pc:sldMk cId="1979636613" sldId="298"/>
            <ac:spMk id="3" creationId="{C1E8D61F-5124-BFCC-2994-DE52253BDE35}"/>
          </ac:spMkLst>
        </pc:spChg>
        <pc:spChg chg="mod replST">
          <ac:chgData name="Terreaux Nicolas" userId="35e3455a-5d7d-45a1-b2cd-dde3c44de360" providerId="ADAL" clId="{A89917F5-B91F-422B-94CC-E7F3399629FB}" dt="2023-05-25T07:37:56.332" v="1197" actId="14100"/>
          <ac:spMkLst>
            <pc:docMk/>
            <pc:sldMk cId="1979636613" sldId="298"/>
            <ac:spMk id="4" creationId="{1D753044-5853-DB15-5EFA-459C8FC0A683}"/>
          </ac:spMkLst>
        </pc:spChg>
        <pc:spChg chg="mod replST">
          <ac:chgData name="Terreaux Nicolas" userId="35e3455a-5d7d-45a1-b2cd-dde3c44de360" providerId="ADAL" clId="{A89917F5-B91F-422B-94CC-E7F3399629FB}" dt="2023-05-25T12:40:40.189" v="1254" actId="20577"/>
          <ac:spMkLst>
            <pc:docMk/>
            <pc:sldMk cId="1979636613" sldId="298"/>
            <ac:spMk id="5" creationId="{EE485094-0334-C295-5759-83AEA1BBE9FD}"/>
          </ac:spMkLst>
        </pc:spChg>
      </pc:sldChg>
      <pc:sldChg chg="modSp add del mod">
        <pc:chgData name="Terreaux Nicolas" userId="35e3455a-5d7d-45a1-b2cd-dde3c44de360" providerId="ADAL" clId="{A89917F5-B91F-422B-94CC-E7F3399629FB}" dt="2023-05-25T07:29:50.480" v="836" actId="47"/>
        <pc:sldMkLst>
          <pc:docMk/>
          <pc:sldMk cId="1740757658" sldId="299"/>
        </pc:sldMkLst>
        <pc:spChg chg="mod">
          <ac:chgData name="Terreaux Nicolas" userId="35e3455a-5d7d-45a1-b2cd-dde3c44de360" providerId="ADAL" clId="{A89917F5-B91F-422B-94CC-E7F3399629FB}" dt="2023-05-25T07:29:43.267" v="834" actId="20577"/>
          <ac:spMkLst>
            <pc:docMk/>
            <pc:sldMk cId="1740757658" sldId="299"/>
            <ac:spMk id="5" creationId="{EE485094-0334-C295-5759-83AEA1BBE9FD}"/>
          </ac:spMkLst>
        </pc:spChg>
      </pc:sldChg>
      <pc:sldChg chg="modSp add mod">
        <pc:chgData name="Terreaux Nicolas" userId="35e3455a-5d7d-45a1-b2cd-dde3c44de360" providerId="ADAL" clId="{A89917F5-B91F-422B-94CC-E7F3399629FB}" dt="2023-05-25T07:37:30.752" v="1188" actId="255"/>
        <pc:sldMkLst>
          <pc:docMk/>
          <pc:sldMk cId="3941806243" sldId="300"/>
        </pc:sldMkLst>
        <pc:spChg chg="mod">
          <ac:chgData name="Terreaux Nicolas" userId="35e3455a-5d7d-45a1-b2cd-dde3c44de360" providerId="ADAL" clId="{A89917F5-B91F-422B-94CC-E7F3399629FB}" dt="2023-05-25T07:35:01.469" v="1098" actId="20577"/>
          <ac:spMkLst>
            <pc:docMk/>
            <pc:sldMk cId="3941806243" sldId="300"/>
            <ac:spMk id="275" creationId="{00000000-0000-0000-0000-000000000000}"/>
          </ac:spMkLst>
        </pc:spChg>
        <pc:spChg chg="mod">
          <ac:chgData name="Terreaux Nicolas" userId="35e3455a-5d7d-45a1-b2cd-dde3c44de360" providerId="ADAL" clId="{A89917F5-B91F-422B-94CC-E7F3399629FB}" dt="2023-05-25T07:37:30.752" v="1188" actId="255"/>
          <ac:spMkLst>
            <pc:docMk/>
            <pc:sldMk cId="3941806243" sldId="300"/>
            <ac:spMk id="276" creationId="{00000000-0000-0000-0000-000000000000}"/>
          </ac:spMkLst>
        </pc:spChg>
      </pc:sldChg>
      <pc:sldChg chg="addSp delSp modSp add mod">
        <pc:chgData name="Terreaux Nicolas" userId="35e3455a-5d7d-45a1-b2cd-dde3c44de360" providerId="ADAL" clId="{A89917F5-B91F-422B-94CC-E7F3399629FB}" dt="2023-05-25T08:10:56.165" v="1235" actId="1076"/>
        <pc:sldMkLst>
          <pc:docMk/>
          <pc:sldMk cId="3923896823" sldId="301"/>
        </pc:sldMkLst>
        <pc:spChg chg="del">
          <ac:chgData name="Terreaux Nicolas" userId="35e3455a-5d7d-45a1-b2cd-dde3c44de360" providerId="ADAL" clId="{A89917F5-B91F-422B-94CC-E7F3399629FB}" dt="2023-05-25T08:06:36.515" v="1223" actId="478"/>
          <ac:spMkLst>
            <pc:docMk/>
            <pc:sldMk cId="3923896823" sldId="301"/>
            <ac:spMk id="2" creationId="{FAA796CB-0E7A-C9E1-1439-F0317F0261E1}"/>
          </ac:spMkLst>
        </pc:spChg>
        <pc:spChg chg="del">
          <ac:chgData name="Terreaux Nicolas" userId="35e3455a-5d7d-45a1-b2cd-dde3c44de360" providerId="ADAL" clId="{A89917F5-B91F-422B-94CC-E7F3399629FB}" dt="2023-05-25T08:06:36.515" v="1223" actId="478"/>
          <ac:spMkLst>
            <pc:docMk/>
            <pc:sldMk cId="3923896823" sldId="301"/>
            <ac:spMk id="3" creationId="{C1E8D61F-5124-BFCC-2994-DE52253BDE35}"/>
          </ac:spMkLst>
        </pc:spChg>
        <pc:spChg chg="mod replST">
          <ac:chgData name="Terreaux Nicolas" userId="35e3455a-5d7d-45a1-b2cd-dde3c44de360" providerId="ADAL" clId="{A89917F5-B91F-422B-94CC-E7F3399629FB}" dt="2023-05-25T08:06:47.535" v="1225"/>
          <ac:spMkLst>
            <pc:docMk/>
            <pc:sldMk cId="3923896823" sldId="301"/>
            <ac:spMk id="4" creationId="{1D753044-5853-DB15-5EFA-459C8FC0A683}"/>
          </ac:spMkLst>
        </pc:spChg>
        <pc:spChg chg="mod replST">
          <ac:chgData name="Terreaux Nicolas" userId="35e3455a-5d7d-45a1-b2cd-dde3c44de360" providerId="ADAL" clId="{A89917F5-B91F-422B-94CC-E7F3399629FB}" dt="2023-05-25T08:06:47.543" v="1226"/>
          <ac:spMkLst>
            <pc:docMk/>
            <pc:sldMk cId="3923896823" sldId="301"/>
            <ac:spMk id="5" creationId="{EE485094-0334-C295-5759-83AEA1BBE9FD}"/>
          </ac:spMkLst>
        </pc:spChg>
        <pc:spChg chg="add mod replST">
          <ac:chgData name="Terreaux Nicolas" userId="35e3455a-5d7d-45a1-b2cd-dde3c44de360" providerId="ADAL" clId="{A89917F5-B91F-422B-94CC-E7F3399629FB}" dt="2023-05-25T08:06:47.545" v="1227"/>
          <ac:spMkLst>
            <pc:docMk/>
            <pc:sldMk cId="3923896823" sldId="301"/>
            <ac:spMk id="7" creationId="{7F43FC9E-07B8-AA00-2A58-6830C505F166}"/>
          </ac:spMkLst>
        </pc:spChg>
        <pc:spChg chg="add mod replST">
          <ac:chgData name="Terreaux Nicolas" userId="35e3455a-5d7d-45a1-b2cd-dde3c44de360" providerId="ADAL" clId="{A89917F5-B91F-422B-94CC-E7F3399629FB}" dt="2023-05-25T08:06:47.547" v="1228"/>
          <ac:spMkLst>
            <pc:docMk/>
            <pc:sldMk cId="3923896823" sldId="301"/>
            <ac:spMk id="9" creationId="{679A0559-9707-2534-F5DA-B193BB825CA6}"/>
          </ac:spMkLst>
        </pc:spChg>
        <pc:picChg chg="mod">
          <ac:chgData name="Terreaux Nicolas" userId="35e3455a-5d7d-45a1-b2cd-dde3c44de360" providerId="ADAL" clId="{A89917F5-B91F-422B-94CC-E7F3399629FB}" dt="2023-05-25T08:10:56.165" v="1235" actId="1076"/>
          <ac:picMkLst>
            <pc:docMk/>
            <pc:sldMk cId="3923896823" sldId="301"/>
            <ac:picMk id="8" creationId="{06DD2401-E402-0F2C-A605-6891B24C76DE}"/>
          </ac:picMkLst>
        </pc:picChg>
      </pc:sldChg>
      <pc:sldMasterChg chg="delSldLayout">
        <pc:chgData name="Terreaux Nicolas" userId="35e3455a-5d7d-45a1-b2cd-dde3c44de360" providerId="ADAL" clId="{A89917F5-B91F-422B-94CC-E7F3399629FB}" dt="2023-05-25T06:51:48.438" v="398" actId="47"/>
        <pc:sldMasterMkLst>
          <pc:docMk/>
          <pc:sldMasterMk cId="0" sldId="2147483666"/>
        </pc:sldMasterMkLst>
        <pc:sldLayoutChg chg="del">
          <pc:chgData name="Terreaux Nicolas" userId="35e3455a-5d7d-45a1-b2cd-dde3c44de360" providerId="ADAL" clId="{A89917F5-B91F-422B-94CC-E7F3399629FB}" dt="2023-05-22T14:55:28.057" v="247" actId="47"/>
          <pc:sldLayoutMkLst>
            <pc:docMk/>
            <pc:sldMasterMk cId="0" sldId="2147483666"/>
            <pc:sldLayoutMk cId="0" sldId="2147483649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52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54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55"/>
          </pc:sldLayoutMkLst>
        </pc:sldLayoutChg>
        <pc:sldLayoutChg chg="del">
          <pc:chgData name="Terreaux Nicolas" userId="35e3455a-5d7d-45a1-b2cd-dde3c44de360" providerId="ADAL" clId="{A89917F5-B91F-422B-94CC-E7F3399629FB}" dt="2023-05-25T06:51:48.438" v="398" actId="47"/>
          <pc:sldLayoutMkLst>
            <pc:docMk/>
            <pc:sldMasterMk cId="0" sldId="2147483666"/>
            <pc:sldLayoutMk cId="0" sldId="2147483656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57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58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59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60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61"/>
          </pc:sldLayoutMkLst>
        </pc:sldLayoutChg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6"/>
            <pc:sldLayoutMk cId="0" sldId="2147483662"/>
          </pc:sldLayoutMkLst>
        </pc:sldLayoutChg>
      </pc:sldMasterChg>
      <pc:sldMasterChg chg="del delSldLayout">
        <pc:chgData name="Terreaux Nicolas" userId="35e3455a-5d7d-45a1-b2cd-dde3c44de360" providerId="ADAL" clId="{A89917F5-B91F-422B-94CC-E7F3399629FB}" dt="2023-05-24T14:01:28.405" v="379" actId="47"/>
        <pc:sldMasterMkLst>
          <pc:docMk/>
          <pc:sldMasterMk cId="0" sldId="2147483667"/>
        </pc:sldMasterMkLst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7"/>
            <pc:sldLayoutMk cId="0" sldId="2147483664"/>
          </pc:sldLayoutMkLst>
        </pc:sldLayoutChg>
      </pc:sldMasterChg>
      <pc:sldMasterChg chg="del delSldLayout">
        <pc:chgData name="Terreaux Nicolas" userId="35e3455a-5d7d-45a1-b2cd-dde3c44de360" providerId="ADAL" clId="{A89917F5-B91F-422B-94CC-E7F3399629FB}" dt="2023-05-24T14:01:28.405" v="379" actId="47"/>
        <pc:sldMasterMkLst>
          <pc:docMk/>
          <pc:sldMasterMk cId="0" sldId="2147483668"/>
        </pc:sldMasterMkLst>
        <pc:sldLayoutChg chg="del">
          <pc:chgData name="Terreaux Nicolas" userId="35e3455a-5d7d-45a1-b2cd-dde3c44de360" providerId="ADAL" clId="{A89917F5-B91F-422B-94CC-E7F3399629FB}" dt="2023-05-24T14:01:28.405" v="379" actId="47"/>
          <pc:sldLayoutMkLst>
            <pc:docMk/>
            <pc:sldMasterMk cId="0" sldId="2147483668"/>
            <pc:sldLayoutMk cId="0" sldId="2147483665"/>
          </pc:sldLayoutMkLst>
        </pc:sldLayoutChg>
      </pc:sldMasterChg>
    </pc:docChg>
  </pc:docChgLst>
  <pc:docChgLst>
    <pc:chgData name="Barras Simon" userId="f1f8e3d7-1daa-4b77-a9c0-9ba3674804b5" providerId="ADAL" clId="{B7DFC0EE-909C-45C1-9CBF-66E036EF9A82}"/>
    <pc:docChg chg="modSld">
      <pc:chgData name="Barras Simon" userId="f1f8e3d7-1daa-4b77-a9c0-9ba3674804b5" providerId="ADAL" clId="{B7DFC0EE-909C-45C1-9CBF-66E036EF9A82}" dt="2023-05-25T12:57:17.979" v="231" actId="20577"/>
      <pc:docMkLst>
        <pc:docMk/>
      </pc:docMkLst>
      <pc:sldChg chg="addSp modSp mod modNotesTx">
        <pc:chgData name="Barras Simon" userId="f1f8e3d7-1daa-4b77-a9c0-9ba3674804b5" providerId="ADAL" clId="{B7DFC0EE-909C-45C1-9CBF-66E036EF9A82}" dt="2023-05-25T12:57:17.979" v="231" actId="20577"/>
        <pc:sldMkLst>
          <pc:docMk/>
          <pc:sldMk cId="3941806243" sldId="300"/>
        </pc:sldMkLst>
        <pc:spChg chg="add mod">
          <ac:chgData name="Barras Simon" userId="f1f8e3d7-1daa-4b77-a9c0-9ba3674804b5" providerId="ADAL" clId="{B7DFC0EE-909C-45C1-9CBF-66E036EF9A82}" dt="2023-05-25T12:57:17.979" v="231" actId="20577"/>
          <ac:spMkLst>
            <pc:docMk/>
            <pc:sldMk cId="3941806243" sldId="300"/>
            <ac:spMk id="2" creationId="{721A53C3-3957-C572-74CB-F9E51C066221}"/>
          </ac:spMkLst>
        </pc:spChg>
        <pc:spChg chg="add mod">
          <ac:chgData name="Barras Simon" userId="f1f8e3d7-1daa-4b77-a9c0-9ba3674804b5" providerId="ADAL" clId="{B7DFC0EE-909C-45C1-9CBF-66E036EF9A82}" dt="2023-05-25T12:52:26.741" v="205" actId="1076"/>
          <ac:spMkLst>
            <pc:docMk/>
            <pc:sldMk cId="3941806243" sldId="300"/>
            <ac:spMk id="3" creationId="{E21114A7-D619-8EAD-1E58-86C93A65C49B}"/>
          </ac:spMkLst>
        </pc:spChg>
        <pc:spChg chg="mod">
          <ac:chgData name="Barras Simon" userId="f1f8e3d7-1daa-4b77-a9c0-9ba3674804b5" providerId="ADAL" clId="{B7DFC0EE-909C-45C1-9CBF-66E036EF9A82}" dt="2023-05-25T12:57:13.966" v="227" actId="21"/>
          <ac:spMkLst>
            <pc:docMk/>
            <pc:sldMk cId="3941806243" sldId="300"/>
            <ac:spMk id="276" creationId="{00000000-0000-0000-0000-000000000000}"/>
          </ac:spMkLst>
        </pc:spChg>
        <pc:picChg chg="add mod">
          <ac:chgData name="Barras Simon" userId="f1f8e3d7-1daa-4b77-a9c0-9ba3674804b5" providerId="ADAL" clId="{B7DFC0EE-909C-45C1-9CBF-66E036EF9A82}" dt="2023-05-25T12:53:17.008" v="208" actId="207"/>
          <ac:picMkLst>
            <pc:docMk/>
            <pc:sldMk cId="3941806243" sldId="300"/>
            <ac:picMk id="5" creationId="{0EF8636D-1B78-7936-F7AF-405EF0CA32D2}"/>
          </ac:picMkLst>
        </pc:picChg>
        <pc:picChg chg="add mod">
          <ac:chgData name="Barras Simon" userId="f1f8e3d7-1daa-4b77-a9c0-9ba3674804b5" providerId="ADAL" clId="{B7DFC0EE-909C-45C1-9CBF-66E036EF9A82}" dt="2023-05-25T12:54:24.430" v="213" actId="14826"/>
          <ac:picMkLst>
            <pc:docMk/>
            <pc:sldMk cId="3941806243" sldId="300"/>
            <ac:picMk id="6" creationId="{0728BBE5-39F7-B5E4-1C41-FF27DC8578DA}"/>
          </ac:picMkLst>
        </pc:picChg>
        <pc:picChg chg="add mod">
          <ac:chgData name="Barras Simon" userId="f1f8e3d7-1daa-4b77-a9c0-9ba3674804b5" providerId="ADAL" clId="{B7DFC0EE-909C-45C1-9CBF-66E036EF9A82}" dt="2023-05-25T12:56:49.806" v="214" actId="14826"/>
          <ac:picMkLst>
            <pc:docMk/>
            <pc:sldMk cId="3941806243" sldId="300"/>
            <ac:picMk id="7" creationId="{35909329-EAA3-8024-7727-AABD1EBCCE04}"/>
          </ac:picMkLst>
        </pc:picChg>
      </pc:sldChg>
    </pc:docChg>
  </pc:docChgLst>
  <pc:docChgLst>
    <pc:chgData name="Herren Claudio" userId="S::claudio.herren@hes-so.ch::aaeb4548-c27a-4970-94f6-74573ce62cf6" providerId="AD" clId="Web-{FF4B874E-8CD7-454C-B980-B715087EAE1F}"/>
    <pc:docChg chg="modSld">
      <pc:chgData name="Herren Claudio" userId="S::claudio.herren@hes-so.ch::aaeb4548-c27a-4970-94f6-74573ce62cf6" providerId="AD" clId="Web-{FF4B874E-8CD7-454C-B980-B715087EAE1F}" dt="2023-05-24T13:07:22.454" v="7"/>
      <pc:docMkLst>
        <pc:docMk/>
      </pc:docMkLst>
      <pc:sldChg chg="modSp">
        <pc:chgData name="Herren Claudio" userId="S::claudio.herren@hes-so.ch::aaeb4548-c27a-4970-94f6-74573ce62cf6" providerId="AD" clId="Web-{FF4B874E-8CD7-454C-B980-B715087EAE1F}" dt="2023-05-24T13:05:13.170" v="5" actId="20577"/>
        <pc:sldMkLst>
          <pc:docMk/>
          <pc:sldMk cId="0" sldId="256"/>
        </pc:sldMkLst>
        <pc:spChg chg="mod">
          <ac:chgData name="Herren Claudio" userId="S::claudio.herren@hes-so.ch::aaeb4548-c27a-4970-94f6-74573ce62cf6" providerId="AD" clId="Web-{FF4B874E-8CD7-454C-B980-B715087EAE1F}" dt="2023-05-24T13:05:13.170" v="5" actId="20577"/>
          <ac:spMkLst>
            <pc:docMk/>
            <pc:sldMk cId="0" sldId="256"/>
            <ac:spMk id="109" creationId="{00000000-0000-0000-0000-000000000000}"/>
          </ac:spMkLst>
        </pc:spChg>
      </pc:sldChg>
      <pc:sldChg chg="addSp delSp">
        <pc:chgData name="Herren Claudio" userId="S::claudio.herren@hes-so.ch::aaeb4548-c27a-4970-94f6-74573ce62cf6" providerId="AD" clId="Web-{FF4B874E-8CD7-454C-B980-B715087EAE1F}" dt="2023-05-24T13:07:22.454" v="7"/>
        <pc:sldMkLst>
          <pc:docMk/>
          <pc:sldMk cId="0" sldId="258"/>
        </pc:sldMkLst>
        <pc:spChg chg="add del">
          <ac:chgData name="Herren Claudio" userId="S::claudio.herren@hes-so.ch::aaeb4548-c27a-4970-94f6-74573ce62cf6" providerId="AD" clId="Web-{FF4B874E-8CD7-454C-B980-B715087EAE1F}" dt="2023-05-24T13:07:22.454" v="7"/>
          <ac:spMkLst>
            <pc:docMk/>
            <pc:sldMk cId="0" sldId="258"/>
            <ac:spMk id="2" creationId="{57F816CB-0D5E-26F9-0345-4576E5960C62}"/>
          </ac:spMkLst>
        </pc:spChg>
      </pc:sldChg>
    </pc:docChg>
  </pc:docChgLst>
  <pc:docChgLst>
    <pc:chgData name="Herren Claudio" userId="aaeb4548-c27a-4970-94f6-74573ce62cf6" providerId="ADAL" clId="{8BDDF7C3-50F3-4F36-9BDC-27DEBC860ACD}"/>
    <pc:docChg chg="undo redo custSel addSld delSld modSld">
      <pc:chgData name="Herren Claudio" userId="aaeb4548-c27a-4970-94f6-74573ce62cf6" providerId="ADAL" clId="{8BDDF7C3-50F3-4F36-9BDC-27DEBC860ACD}" dt="2023-05-25T13:15:28.560" v="786" actId="207"/>
      <pc:docMkLst>
        <pc:docMk/>
      </pc:docMkLst>
      <pc:sldChg chg="modSp mod">
        <pc:chgData name="Herren Claudio" userId="aaeb4548-c27a-4970-94f6-74573ce62cf6" providerId="ADAL" clId="{8BDDF7C3-50F3-4F36-9BDC-27DEBC860ACD}" dt="2023-05-24T13:28:18.599" v="457" actId="20577"/>
        <pc:sldMkLst>
          <pc:docMk/>
          <pc:sldMk cId="0" sldId="258"/>
        </pc:sldMkLst>
        <pc:spChg chg="mod">
          <ac:chgData name="Herren Claudio" userId="aaeb4548-c27a-4970-94f6-74573ce62cf6" providerId="ADAL" clId="{8BDDF7C3-50F3-4F36-9BDC-27DEBC860ACD}" dt="2023-05-24T13:28:18.599" v="457" actId="20577"/>
          <ac:spMkLst>
            <pc:docMk/>
            <pc:sldMk cId="0" sldId="258"/>
            <ac:spMk id="263" creationId="{00000000-0000-0000-0000-000000000000}"/>
          </ac:spMkLst>
        </pc:spChg>
        <pc:picChg chg="mod">
          <ac:chgData name="Herren Claudio" userId="aaeb4548-c27a-4970-94f6-74573ce62cf6" providerId="ADAL" clId="{8BDDF7C3-50F3-4F36-9BDC-27DEBC860ACD}" dt="2023-05-24T13:24:47.712" v="358" actId="1076"/>
          <ac:picMkLst>
            <pc:docMk/>
            <pc:sldMk cId="0" sldId="258"/>
            <ac:picMk id="1026" creationId="{5BFFC8F6-E3F3-02E0-D03C-ED5C56F3CD6F}"/>
          </ac:picMkLst>
        </pc:picChg>
      </pc:sldChg>
      <pc:sldChg chg="addSp delSp modSp mod modAnim">
        <pc:chgData name="Herren Claudio" userId="aaeb4548-c27a-4970-94f6-74573ce62cf6" providerId="ADAL" clId="{8BDDF7C3-50F3-4F36-9BDC-27DEBC860ACD}" dt="2023-05-25T13:15:28.560" v="786" actId="207"/>
        <pc:sldMkLst>
          <pc:docMk/>
          <pc:sldMk cId="0" sldId="259"/>
        </pc:sldMkLst>
        <pc:spChg chg="mod">
          <ac:chgData name="Herren Claudio" userId="aaeb4548-c27a-4970-94f6-74573ce62cf6" providerId="ADAL" clId="{8BDDF7C3-50F3-4F36-9BDC-27DEBC860ACD}" dt="2023-05-24T13:10:02.698" v="64" actId="20577"/>
          <ac:spMkLst>
            <pc:docMk/>
            <pc:sldMk cId="0" sldId="259"/>
            <ac:spMk id="275" creationId="{00000000-0000-0000-0000-000000000000}"/>
          </ac:spMkLst>
        </pc:spChg>
        <pc:spChg chg="mod">
          <ac:chgData name="Herren Claudio" userId="aaeb4548-c27a-4970-94f6-74573ce62cf6" providerId="ADAL" clId="{8BDDF7C3-50F3-4F36-9BDC-27DEBC860ACD}" dt="2023-05-24T13:19:44.169" v="287" actId="790"/>
          <ac:spMkLst>
            <pc:docMk/>
            <pc:sldMk cId="0" sldId="259"/>
            <ac:spMk id="276" creationId="{00000000-0000-0000-0000-000000000000}"/>
          </ac:spMkLst>
        </pc:spChg>
        <pc:spChg chg="mod">
          <ac:chgData name="Herren Claudio" userId="aaeb4548-c27a-4970-94f6-74573ce62cf6" providerId="ADAL" clId="{8BDDF7C3-50F3-4F36-9BDC-27DEBC860ACD}" dt="2023-05-24T13:18:50.911" v="258" actId="20577"/>
          <ac:spMkLst>
            <pc:docMk/>
            <pc:sldMk cId="0" sldId="259"/>
            <ac:spMk id="277" creationId="{00000000-0000-0000-0000-000000000000}"/>
          </ac:spMkLst>
        </pc:spChg>
        <pc:spChg chg="mod">
          <ac:chgData name="Herren Claudio" userId="aaeb4548-c27a-4970-94f6-74573ce62cf6" providerId="ADAL" clId="{8BDDF7C3-50F3-4F36-9BDC-27DEBC860ACD}" dt="2023-05-24T13:19:07.379" v="286" actId="20577"/>
          <ac:spMkLst>
            <pc:docMk/>
            <pc:sldMk cId="0" sldId="259"/>
            <ac:spMk id="278" creationId="{00000000-0000-0000-0000-000000000000}"/>
          </ac:spMkLst>
        </pc:spChg>
        <pc:spChg chg="mod">
          <ac:chgData name="Herren Claudio" userId="aaeb4548-c27a-4970-94f6-74573ce62cf6" providerId="ADAL" clId="{8BDDF7C3-50F3-4F36-9BDC-27DEBC860ACD}" dt="2023-05-24T13:18:10.100" v="232" actId="20577"/>
          <ac:spMkLst>
            <pc:docMk/>
            <pc:sldMk cId="0" sldId="259"/>
            <ac:spMk id="279" creationId="{00000000-0000-0000-0000-000000000000}"/>
          </ac:spMkLst>
        </pc:spChg>
        <pc:spChg chg="mod">
          <ac:chgData name="Herren Claudio" userId="aaeb4548-c27a-4970-94f6-74573ce62cf6" providerId="ADAL" clId="{8BDDF7C3-50F3-4F36-9BDC-27DEBC860ACD}" dt="2023-05-24T13:17:56.602" v="202" actId="20577"/>
          <ac:spMkLst>
            <pc:docMk/>
            <pc:sldMk cId="0" sldId="259"/>
            <ac:spMk id="280" creationId="{00000000-0000-0000-0000-000000000000}"/>
          </ac:spMkLst>
        </pc:spChg>
        <pc:spChg chg="del mod">
          <ac:chgData name="Herren Claudio" userId="aaeb4548-c27a-4970-94f6-74573ce62cf6" providerId="ADAL" clId="{8BDDF7C3-50F3-4F36-9BDC-27DEBC860ACD}" dt="2023-05-24T13:11:40.349" v="67" actId="478"/>
          <ac:spMkLst>
            <pc:docMk/>
            <pc:sldMk cId="0" sldId="259"/>
            <ac:spMk id="282" creationId="{00000000-0000-0000-0000-000000000000}"/>
          </ac:spMkLst>
        </pc:spChg>
        <pc:spChg chg="del">
          <ac:chgData name="Herren Claudio" userId="aaeb4548-c27a-4970-94f6-74573ce62cf6" providerId="ADAL" clId="{8BDDF7C3-50F3-4F36-9BDC-27DEBC860ACD}" dt="2023-05-24T13:11:41.554" v="68" actId="478"/>
          <ac:spMkLst>
            <pc:docMk/>
            <pc:sldMk cId="0" sldId="259"/>
            <ac:spMk id="290" creationId="{00000000-0000-0000-0000-000000000000}"/>
          </ac:spMkLst>
        </pc:spChg>
        <pc:picChg chg="add mod">
          <ac:chgData name="Herren Claudio" userId="aaeb4548-c27a-4970-94f6-74573ce62cf6" providerId="ADAL" clId="{8BDDF7C3-50F3-4F36-9BDC-27DEBC860ACD}" dt="2023-05-25T13:15:28.560" v="786" actId="207"/>
          <ac:picMkLst>
            <pc:docMk/>
            <pc:sldMk cId="0" sldId="259"/>
            <ac:picMk id="3" creationId="{FF42616E-9C6D-5B4B-0E84-4B0A598E6C9A}"/>
          </ac:picMkLst>
        </pc:picChg>
        <pc:picChg chg="add mod">
          <ac:chgData name="Herren Claudio" userId="aaeb4548-c27a-4970-94f6-74573ce62cf6" providerId="ADAL" clId="{8BDDF7C3-50F3-4F36-9BDC-27DEBC860ACD}" dt="2023-05-24T13:17:12.399" v="81" actId="1076"/>
          <ac:picMkLst>
            <pc:docMk/>
            <pc:sldMk cId="0" sldId="259"/>
            <ac:picMk id="4" creationId="{91534226-023B-E72E-B39F-7B6E75F421A0}"/>
          </ac:picMkLst>
        </pc:picChg>
        <pc:picChg chg="add del mod">
          <ac:chgData name="Herren Claudio" userId="aaeb4548-c27a-4970-94f6-74573ce62cf6" providerId="ADAL" clId="{8BDDF7C3-50F3-4F36-9BDC-27DEBC860ACD}" dt="2023-05-25T12:06:41.463" v="782" actId="478"/>
          <ac:picMkLst>
            <pc:docMk/>
            <pc:sldMk cId="0" sldId="259"/>
            <ac:picMk id="5" creationId="{2BFAB3A8-E29A-C771-02F5-CED5FBFA6A8F}"/>
          </ac:picMkLst>
        </pc:picChg>
      </pc:sldChg>
      <pc:sldChg chg="modSp mod">
        <pc:chgData name="Herren Claudio" userId="aaeb4548-c27a-4970-94f6-74573ce62cf6" providerId="ADAL" clId="{8BDDF7C3-50F3-4F36-9BDC-27DEBC860ACD}" dt="2023-05-25T07:31:25.539" v="713" actId="20577"/>
        <pc:sldMkLst>
          <pc:docMk/>
          <pc:sldMk cId="0" sldId="260"/>
        </pc:sldMkLst>
        <pc:spChg chg="mod">
          <ac:chgData name="Herren Claudio" userId="aaeb4548-c27a-4970-94f6-74573ce62cf6" providerId="ADAL" clId="{8BDDF7C3-50F3-4F36-9BDC-27DEBC860ACD}" dt="2023-05-25T07:31:25.539" v="713" actId="20577"/>
          <ac:spMkLst>
            <pc:docMk/>
            <pc:sldMk cId="0" sldId="260"/>
            <ac:spMk id="296" creationId="{00000000-0000-0000-0000-000000000000}"/>
          </ac:spMkLst>
        </pc:spChg>
        <pc:spChg chg="mod">
          <ac:chgData name="Herren Claudio" userId="aaeb4548-c27a-4970-94f6-74573ce62cf6" providerId="ADAL" clId="{8BDDF7C3-50F3-4F36-9BDC-27DEBC860ACD}" dt="2023-05-24T13:38:29.328" v="645" actId="12"/>
          <ac:spMkLst>
            <pc:docMk/>
            <pc:sldMk cId="0" sldId="260"/>
            <ac:spMk id="297" creationId="{00000000-0000-0000-0000-000000000000}"/>
          </ac:spMkLst>
        </pc:spChg>
        <pc:picChg chg="mod">
          <ac:chgData name="Herren Claudio" userId="aaeb4548-c27a-4970-94f6-74573ce62cf6" providerId="ADAL" clId="{8BDDF7C3-50F3-4F36-9BDC-27DEBC860ACD}" dt="2023-05-24T13:26:34.503" v="453" actId="1076"/>
          <ac:picMkLst>
            <pc:docMk/>
            <pc:sldMk cId="0" sldId="260"/>
            <ac:picMk id="3" creationId="{1DDF3C8A-0435-1100-A536-94EBCB389EE6}"/>
          </ac:picMkLst>
        </pc:picChg>
      </pc:sldChg>
      <pc:sldChg chg="modSp new mod">
        <pc:chgData name="Herren Claudio" userId="aaeb4548-c27a-4970-94f6-74573ce62cf6" providerId="ADAL" clId="{8BDDF7C3-50F3-4F36-9BDC-27DEBC860ACD}" dt="2023-05-24T13:35:04.876" v="636" actId="20577"/>
        <pc:sldMkLst>
          <pc:docMk/>
          <pc:sldMk cId="756684861" sldId="294"/>
        </pc:sldMkLst>
        <pc:spChg chg="mod">
          <ac:chgData name="Herren Claudio" userId="aaeb4548-c27a-4970-94f6-74573ce62cf6" providerId="ADAL" clId="{8BDDF7C3-50F3-4F36-9BDC-27DEBC860ACD}" dt="2023-05-24T13:32:30.626" v="589" actId="20577"/>
          <ac:spMkLst>
            <pc:docMk/>
            <pc:sldMk cId="756684861" sldId="294"/>
            <ac:spMk id="2" creationId="{FAA796CB-0E7A-C9E1-1439-F0317F0261E1}"/>
          </ac:spMkLst>
        </pc:spChg>
        <pc:spChg chg="mod">
          <ac:chgData name="Herren Claudio" userId="aaeb4548-c27a-4970-94f6-74573ce62cf6" providerId="ADAL" clId="{8BDDF7C3-50F3-4F36-9BDC-27DEBC860ACD}" dt="2023-05-24T13:35:04.876" v="636" actId="20577"/>
          <ac:spMkLst>
            <pc:docMk/>
            <pc:sldMk cId="756684861" sldId="294"/>
            <ac:spMk id="3" creationId="{C1E8D61F-5124-BFCC-2994-DE52253BDE35}"/>
          </ac:spMkLst>
        </pc:spChg>
        <pc:spChg chg="mod">
          <ac:chgData name="Herren Claudio" userId="aaeb4548-c27a-4970-94f6-74573ce62cf6" providerId="ADAL" clId="{8BDDF7C3-50F3-4F36-9BDC-27DEBC860ACD}" dt="2023-05-24T13:33:29.783" v="625" actId="14100"/>
          <ac:spMkLst>
            <pc:docMk/>
            <pc:sldMk cId="756684861" sldId="294"/>
            <ac:spMk id="4" creationId="{1D753044-5853-DB15-5EFA-459C8FC0A683}"/>
          </ac:spMkLst>
        </pc:spChg>
        <pc:spChg chg="mod">
          <ac:chgData name="Herren Claudio" userId="aaeb4548-c27a-4970-94f6-74573ce62cf6" providerId="ADAL" clId="{8BDDF7C3-50F3-4F36-9BDC-27DEBC860ACD}" dt="2023-05-24T13:29:49.600" v="477" actId="20577"/>
          <ac:spMkLst>
            <pc:docMk/>
            <pc:sldMk cId="756684861" sldId="294"/>
            <ac:spMk id="5" creationId="{EE485094-0334-C295-5759-83AEA1BBE9FD}"/>
          </ac:spMkLst>
        </pc:spChg>
      </pc:sldChg>
      <pc:sldChg chg="new del">
        <pc:chgData name="Herren Claudio" userId="aaeb4548-c27a-4970-94f6-74573ce62cf6" providerId="ADAL" clId="{8BDDF7C3-50F3-4F36-9BDC-27DEBC860ACD}" dt="2023-05-24T13:29:22.343" v="459" actId="2696"/>
        <pc:sldMkLst>
          <pc:docMk/>
          <pc:sldMk cId="2881497193" sldId="294"/>
        </pc:sldMkLst>
      </pc:sldChg>
      <pc:sldChg chg="modSp new mod">
        <pc:chgData name="Herren Claudio" userId="aaeb4548-c27a-4970-94f6-74573ce62cf6" providerId="ADAL" clId="{8BDDF7C3-50F3-4F36-9BDC-27DEBC860ACD}" dt="2023-05-24T13:31:07.632" v="556" actId="20577"/>
        <pc:sldMkLst>
          <pc:docMk/>
          <pc:sldMk cId="2965575473" sldId="295"/>
        </pc:sldMkLst>
        <pc:spChg chg="mod">
          <ac:chgData name="Herren Claudio" userId="aaeb4548-c27a-4970-94f6-74573ce62cf6" providerId="ADAL" clId="{8BDDF7C3-50F3-4F36-9BDC-27DEBC860ACD}" dt="2023-05-24T13:31:07.632" v="556" actId="20577"/>
          <ac:spMkLst>
            <pc:docMk/>
            <pc:sldMk cId="2965575473" sldId="295"/>
            <ac:spMk id="2" creationId="{025B8A38-70A0-968C-D39B-A3C274E2EA92}"/>
          </ac:spMkLst>
        </pc:spChg>
      </pc:sldChg>
      <pc:sldChg chg="new del">
        <pc:chgData name="Herren Claudio" userId="aaeb4548-c27a-4970-94f6-74573ce62cf6" providerId="ADAL" clId="{8BDDF7C3-50F3-4F36-9BDC-27DEBC860ACD}" dt="2023-05-24T13:45:41.867" v="661" actId="680"/>
        <pc:sldMkLst>
          <pc:docMk/>
          <pc:sldMk cId="1406245815" sldId="296"/>
        </pc:sldMkLst>
      </pc:sldChg>
      <pc:sldChg chg="addSp delSp modSp add mod modAnim">
        <pc:chgData name="Herren Claudio" userId="aaeb4548-c27a-4970-94f6-74573ce62cf6" providerId="ADAL" clId="{8BDDF7C3-50F3-4F36-9BDC-27DEBC860ACD}" dt="2023-05-24T13:47:10.199" v="705" actId="20577"/>
        <pc:sldMkLst>
          <pc:docMk/>
          <pc:sldMk cId="1966537934" sldId="296"/>
        </pc:sldMkLst>
        <pc:spChg chg="add del mod">
          <ac:chgData name="Herren Claudio" userId="aaeb4548-c27a-4970-94f6-74573ce62cf6" providerId="ADAL" clId="{8BDDF7C3-50F3-4F36-9BDC-27DEBC860ACD}" dt="2023-05-24T13:46:20.047" v="680" actId="478"/>
          <ac:spMkLst>
            <pc:docMk/>
            <pc:sldMk cId="1966537934" sldId="296"/>
            <ac:spMk id="5" creationId="{25024928-1226-B99E-BE05-DA4F80D24543}"/>
          </ac:spMkLst>
        </pc:spChg>
        <pc:spChg chg="add del mod">
          <ac:chgData name="Herren Claudio" userId="aaeb4548-c27a-4970-94f6-74573ce62cf6" providerId="ADAL" clId="{8BDDF7C3-50F3-4F36-9BDC-27DEBC860ACD}" dt="2023-05-24T13:46:20.047" v="680" actId="478"/>
          <ac:spMkLst>
            <pc:docMk/>
            <pc:sldMk cId="1966537934" sldId="296"/>
            <ac:spMk id="7" creationId="{7F5078D7-72F6-D54C-85BC-6E336C957E6F}"/>
          </ac:spMkLst>
        </pc:spChg>
        <pc:spChg chg="add del mod">
          <ac:chgData name="Herren Claudio" userId="aaeb4548-c27a-4970-94f6-74573ce62cf6" providerId="ADAL" clId="{8BDDF7C3-50F3-4F36-9BDC-27DEBC860ACD}" dt="2023-05-24T13:46:25.326" v="682" actId="478"/>
          <ac:spMkLst>
            <pc:docMk/>
            <pc:sldMk cId="1966537934" sldId="296"/>
            <ac:spMk id="9" creationId="{A6E6EDD2-6DC7-4DEC-0248-234555E21FF0}"/>
          </ac:spMkLst>
        </pc:spChg>
        <pc:spChg chg="add del mod">
          <ac:chgData name="Herren Claudio" userId="aaeb4548-c27a-4970-94f6-74573ce62cf6" providerId="ADAL" clId="{8BDDF7C3-50F3-4F36-9BDC-27DEBC860ACD}" dt="2023-05-24T13:46:25.326" v="682" actId="478"/>
          <ac:spMkLst>
            <pc:docMk/>
            <pc:sldMk cId="1966537934" sldId="296"/>
            <ac:spMk id="11" creationId="{99A34E78-7775-C39E-F2A8-3054A65EDD14}"/>
          </ac:spMkLst>
        </pc:spChg>
        <pc:spChg chg="add del mod">
          <ac:chgData name="Herren Claudio" userId="aaeb4548-c27a-4970-94f6-74573ce62cf6" providerId="ADAL" clId="{8BDDF7C3-50F3-4F36-9BDC-27DEBC860ACD}" dt="2023-05-24T13:46:30.011" v="684" actId="478"/>
          <ac:spMkLst>
            <pc:docMk/>
            <pc:sldMk cId="1966537934" sldId="296"/>
            <ac:spMk id="13" creationId="{2A3C99C1-9660-5273-2BE2-BAF22A4C5C96}"/>
          </ac:spMkLst>
        </pc:spChg>
        <pc:spChg chg="mod">
          <ac:chgData name="Herren Claudio" userId="aaeb4548-c27a-4970-94f6-74573ce62cf6" providerId="ADAL" clId="{8BDDF7C3-50F3-4F36-9BDC-27DEBC860ACD}" dt="2023-05-24T13:46:05.350" v="674" actId="20577"/>
          <ac:spMkLst>
            <pc:docMk/>
            <pc:sldMk cId="1966537934" sldId="296"/>
            <ac:spMk id="275" creationId="{00000000-0000-0000-0000-000000000000}"/>
          </ac:spMkLst>
        </pc:spChg>
        <pc:spChg chg="mod">
          <ac:chgData name="Herren Claudio" userId="aaeb4548-c27a-4970-94f6-74573ce62cf6" providerId="ADAL" clId="{8BDDF7C3-50F3-4F36-9BDC-27DEBC860ACD}" dt="2023-05-24T13:47:10.199" v="705" actId="20577"/>
          <ac:spMkLst>
            <pc:docMk/>
            <pc:sldMk cId="1966537934" sldId="296"/>
            <ac:spMk id="276" creationId="{00000000-0000-0000-0000-000000000000}"/>
          </ac:spMkLst>
        </pc:spChg>
        <pc:spChg chg="del">
          <ac:chgData name="Herren Claudio" userId="aaeb4548-c27a-4970-94f6-74573ce62cf6" providerId="ADAL" clId="{8BDDF7C3-50F3-4F36-9BDC-27DEBC860ACD}" dt="2023-05-24T13:46:14.515" v="678" actId="478"/>
          <ac:spMkLst>
            <pc:docMk/>
            <pc:sldMk cId="1966537934" sldId="296"/>
            <ac:spMk id="277" creationId="{00000000-0000-0000-0000-000000000000}"/>
          </ac:spMkLst>
        </pc:spChg>
        <pc:spChg chg="del">
          <ac:chgData name="Herren Claudio" userId="aaeb4548-c27a-4970-94f6-74573ce62cf6" providerId="ADAL" clId="{8BDDF7C3-50F3-4F36-9BDC-27DEBC860ACD}" dt="2023-05-24T13:46:23.110" v="681" actId="478"/>
          <ac:spMkLst>
            <pc:docMk/>
            <pc:sldMk cId="1966537934" sldId="296"/>
            <ac:spMk id="278" creationId="{00000000-0000-0000-0000-000000000000}"/>
          </ac:spMkLst>
        </pc:spChg>
        <pc:spChg chg="del">
          <ac:chgData name="Herren Claudio" userId="aaeb4548-c27a-4970-94f6-74573ce62cf6" providerId="ADAL" clId="{8BDDF7C3-50F3-4F36-9BDC-27DEBC860ACD}" dt="2023-05-24T13:46:28.576" v="683" actId="478"/>
          <ac:spMkLst>
            <pc:docMk/>
            <pc:sldMk cId="1966537934" sldId="296"/>
            <ac:spMk id="279" creationId="{00000000-0000-0000-0000-000000000000}"/>
          </ac:spMkLst>
        </pc:spChg>
        <pc:spChg chg="del">
          <ac:chgData name="Herren Claudio" userId="aaeb4548-c27a-4970-94f6-74573ce62cf6" providerId="ADAL" clId="{8BDDF7C3-50F3-4F36-9BDC-27DEBC860ACD}" dt="2023-05-24T13:46:17.208" v="679" actId="478"/>
          <ac:spMkLst>
            <pc:docMk/>
            <pc:sldMk cId="1966537934" sldId="296"/>
            <ac:spMk id="280" creationId="{00000000-0000-0000-0000-000000000000}"/>
          </ac:spMkLst>
        </pc:spChg>
        <pc:spChg chg="del">
          <ac:chgData name="Herren Claudio" userId="aaeb4548-c27a-4970-94f6-74573ce62cf6" providerId="ADAL" clId="{8BDDF7C3-50F3-4F36-9BDC-27DEBC860ACD}" dt="2023-05-24T13:46:23.110" v="681" actId="478"/>
          <ac:spMkLst>
            <pc:docMk/>
            <pc:sldMk cId="1966537934" sldId="296"/>
            <ac:spMk id="281" creationId="{00000000-0000-0000-0000-000000000000}"/>
          </ac:spMkLst>
        </pc:spChg>
        <pc:picChg chg="del">
          <ac:chgData name="Herren Claudio" userId="aaeb4548-c27a-4970-94f6-74573ce62cf6" providerId="ADAL" clId="{8BDDF7C3-50F3-4F36-9BDC-27DEBC860ACD}" dt="2023-05-24T13:46:07.747" v="675" actId="478"/>
          <ac:picMkLst>
            <pc:docMk/>
            <pc:sldMk cId="1966537934" sldId="296"/>
            <ac:picMk id="3" creationId="{FF42616E-9C6D-5B4B-0E84-4B0A598E6C9A}"/>
          </ac:picMkLst>
        </pc:picChg>
        <pc:picChg chg="del">
          <ac:chgData name="Herren Claudio" userId="aaeb4548-c27a-4970-94f6-74573ce62cf6" providerId="ADAL" clId="{8BDDF7C3-50F3-4F36-9BDC-27DEBC860ACD}" dt="2023-05-24T13:46:11.168" v="677" actId="478"/>
          <ac:picMkLst>
            <pc:docMk/>
            <pc:sldMk cId="1966537934" sldId="296"/>
            <ac:picMk id="4" creationId="{91534226-023B-E72E-B39F-7B6E75F421A0}"/>
          </ac:picMkLst>
        </pc:picChg>
        <pc:picChg chg="del">
          <ac:chgData name="Herren Claudio" userId="aaeb4548-c27a-4970-94f6-74573ce62cf6" providerId="ADAL" clId="{8BDDF7C3-50F3-4F36-9BDC-27DEBC860ACD}" dt="2023-05-24T13:46:09.257" v="676" actId="478"/>
          <ac:picMkLst>
            <pc:docMk/>
            <pc:sldMk cId="1966537934" sldId="296"/>
            <ac:picMk id="1028" creationId="{AD29F21C-73D5-5A93-E3CC-8BC1DD48905C}"/>
          </ac:picMkLst>
        </pc:picChg>
      </pc:sldChg>
      <pc:sldChg chg="modSp new del mod">
        <pc:chgData name="Herren Claudio" userId="aaeb4548-c27a-4970-94f6-74573ce62cf6" providerId="ADAL" clId="{8BDDF7C3-50F3-4F36-9BDC-27DEBC860ACD}" dt="2023-05-24T13:45:24.463" v="659" actId="2696"/>
        <pc:sldMkLst>
          <pc:docMk/>
          <pc:sldMk cId="2370325483" sldId="296"/>
        </pc:sldMkLst>
        <pc:spChg chg="mod">
          <ac:chgData name="Herren Claudio" userId="aaeb4548-c27a-4970-94f6-74573ce62cf6" providerId="ADAL" clId="{8BDDF7C3-50F3-4F36-9BDC-27DEBC860ACD}" dt="2023-05-24T13:45:14.621" v="658" actId="1076"/>
          <ac:spMkLst>
            <pc:docMk/>
            <pc:sldMk cId="2370325483" sldId="296"/>
            <ac:spMk id="2" creationId="{EECB493F-0087-64E2-4282-5F3EE9156868}"/>
          </ac:spMkLst>
        </pc:spChg>
      </pc:sldChg>
      <pc:sldChg chg="modNotesTx">
        <pc:chgData name="Herren Claudio" userId="aaeb4548-c27a-4970-94f6-74573ce62cf6" providerId="ADAL" clId="{8BDDF7C3-50F3-4F36-9BDC-27DEBC860ACD}" dt="2023-05-25T08:16:58.449" v="774" actId="20577"/>
        <pc:sldMkLst>
          <pc:docMk/>
          <pc:sldMk cId="3281290727" sldId="297"/>
        </pc:sldMkLst>
      </pc:sldChg>
      <pc:sldChg chg="modSp mod">
        <pc:chgData name="Herren Claudio" userId="aaeb4548-c27a-4970-94f6-74573ce62cf6" providerId="ADAL" clId="{8BDDF7C3-50F3-4F36-9BDC-27DEBC860ACD}" dt="2023-05-25T12:46:03.586" v="784" actId="20577"/>
        <pc:sldMkLst>
          <pc:docMk/>
          <pc:sldMk cId="3941806243" sldId="300"/>
        </pc:sldMkLst>
        <pc:spChg chg="mod">
          <ac:chgData name="Herren Claudio" userId="aaeb4548-c27a-4970-94f6-74573ce62cf6" providerId="ADAL" clId="{8BDDF7C3-50F3-4F36-9BDC-27DEBC860ACD}" dt="2023-05-25T12:46:03.586" v="784" actId="20577"/>
          <ac:spMkLst>
            <pc:docMk/>
            <pc:sldMk cId="3941806243" sldId="300"/>
            <ac:spMk id="276" creationId="{00000000-0000-0000-0000-000000000000}"/>
          </ac:spMkLst>
        </pc:spChg>
      </pc:sldChg>
      <pc:sldChg chg="addSp modSp mod modAnim">
        <pc:chgData name="Herren Claudio" userId="aaeb4548-c27a-4970-94f6-74573ce62cf6" providerId="ADAL" clId="{8BDDF7C3-50F3-4F36-9BDC-27DEBC860ACD}" dt="2023-05-25T08:13:46.037" v="744"/>
        <pc:sldMkLst>
          <pc:docMk/>
          <pc:sldMk cId="3923896823" sldId="301"/>
        </pc:sldMkLst>
        <pc:picChg chg="add mod">
          <ac:chgData name="Herren Claudio" userId="aaeb4548-c27a-4970-94f6-74573ce62cf6" providerId="ADAL" clId="{8BDDF7C3-50F3-4F36-9BDC-27DEBC860ACD}" dt="2023-05-25T08:10:33.747" v="729" actId="1076"/>
          <ac:picMkLst>
            <pc:docMk/>
            <pc:sldMk cId="3923896823" sldId="301"/>
            <ac:picMk id="8" creationId="{06DD2401-E402-0F2C-A605-6891B24C76DE}"/>
          </ac:picMkLst>
        </pc:picChg>
        <pc:picChg chg="add mod">
          <ac:chgData name="Herren Claudio" userId="aaeb4548-c27a-4970-94f6-74573ce62cf6" providerId="ADAL" clId="{8BDDF7C3-50F3-4F36-9BDC-27DEBC860ACD}" dt="2023-05-25T08:11:08.187" v="733" actId="1076"/>
          <ac:picMkLst>
            <pc:docMk/>
            <pc:sldMk cId="3923896823" sldId="301"/>
            <ac:picMk id="11" creationId="{C7F88BDA-1BEA-AE8D-0325-1CB433172042}"/>
          </ac:picMkLst>
        </pc:picChg>
        <pc:picChg chg="add mod">
          <ac:chgData name="Herren Claudio" userId="aaeb4548-c27a-4970-94f6-74573ce62cf6" providerId="ADAL" clId="{8BDDF7C3-50F3-4F36-9BDC-27DEBC860ACD}" dt="2023-05-25T08:13:28.315" v="741" actId="1076"/>
          <ac:picMkLst>
            <pc:docMk/>
            <pc:sldMk cId="3923896823" sldId="301"/>
            <ac:picMk id="13" creationId="{D28D00DB-77DD-BE4E-AEFB-9189A8FC57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CH" err="1"/>
              <a:t>Expliquer</a:t>
            </a:r>
            <a:r>
              <a:rPr lang="de-CH"/>
              <a:t> </a:t>
            </a:r>
            <a:r>
              <a:rPr lang="de-CH" err="1"/>
              <a:t>quel</a:t>
            </a:r>
            <a:r>
              <a:rPr lang="de-CH"/>
              <a:t> forme </a:t>
            </a:r>
            <a:r>
              <a:rPr lang="de-CH" err="1"/>
              <a:t>est</a:t>
            </a:r>
            <a:r>
              <a:rPr lang="de-CH"/>
              <a:t> quoi</a:t>
            </a:r>
          </a:p>
        </p:txBody>
      </p:sp>
    </p:spTree>
    <p:extLst>
      <p:ext uri="{BB962C8B-B14F-4D97-AF65-F5344CB8AC3E}">
        <p14:creationId xmlns:p14="http://schemas.microsoft.com/office/powerpoint/2010/main" val="355443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4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31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07" Type="http://schemas.openxmlformats.org/officeDocument/2006/relationships/notesSlide" Target="../notesSlides/notesSlide1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1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2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6.png"/><Relationship Id="rId2" Type="http://schemas.openxmlformats.org/officeDocument/2006/relationships/tags" Target="../tags/tag115.xml"/><Relationship Id="rId16" Type="http://schemas.openxmlformats.org/officeDocument/2006/relationships/image" Target="../media/image5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image" Target="../media/image4.svg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1.xml"/><Relationship Id="rId7" Type="http://schemas.openxmlformats.org/officeDocument/2006/relationships/image" Target="../media/image8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tags" Target="../tags/tag143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4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3.svg"/><Relationship Id="rId5" Type="http://schemas.openxmlformats.org/officeDocument/2006/relationships/tags" Target="../tags/tag145.xml"/><Relationship Id="rId10" Type="http://schemas.openxmlformats.org/officeDocument/2006/relationships/image" Target="../media/image12.png"/><Relationship Id="rId4" Type="http://schemas.openxmlformats.org/officeDocument/2006/relationships/tags" Target="../tags/tag144.xml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165700" y="3670025"/>
            <a:ext cx="42012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>
                <a:solidFill>
                  <a:schemeClr val="accent1"/>
                </a:solidFill>
              </a:rPr>
            </a:br>
            <a:r>
              <a:rPr lang="fr-FR">
                <a:solidFill>
                  <a:schemeClr val="accent1"/>
                </a:solidFill>
              </a:rPr>
              <a:t>Cluster</a:t>
            </a:r>
            <a:br>
              <a:rPr lang="fr-FR">
                <a:solidFill>
                  <a:schemeClr val="accent1"/>
                </a:solidFill>
              </a:rPr>
            </a:br>
            <a:r>
              <a:rPr lang="fr-FR">
                <a:solidFill>
                  <a:schemeClr val="accent1"/>
                </a:solidFill>
              </a:rPr>
              <a:t>Viewer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902226" y="4181150"/>
            <a:ext cx="346475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Simon Barras, Claudio Herren, Nicolas Terreaux</a:t>
            </a:r>
            <a:endParaRPr/>
          </a:p>
        </p:txBody>
      </p:sp>
      <p:sp>
        <p:nvSpPr>
          <p:cNvPr id="111" name="Google Shape;111;p22"/>
          <p:cNvSpPr/>
          <p:nvPr>
            <p:custDataLst>
              <p:tags r:id="rId3"/>
            </p:custDataLst>
          </p:nvPr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>
            <p:custDataLst>
              <p:tags r:id="rId4"/>
            </p:custDataLst>
          </p:nvPr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>
            <p:custDataLst>
              <p:tags r:id="rId5"/>
            </p:custDataLst>
          </p:nvPr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>
            <p:custDataLst>
              <p:tags r:id="rId6"/>
            </p:custDataLst>
          </p:nvPr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>
            <p:custDataLst>
              <p:tags r:id="rId7"/>
            </p:custDataLst>
          </p:nvPr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>
            <p:custDataLst>
              <p:tags r:id="rId8"/>
            </p:custDataLst>
          </p:nvPr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>
            <p:custDataLst>
              <p:tags r:id="rId9"/>
            </p:custDataLst>
          </p:nvPr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>
            <p:custDataLst>
              <p:tags r:id="rId10"/>
            </p:custDataLst>
          </p:nvPr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>
            <p:custDataLst>
              <p:tags r:id="rId11"/>
            </p:custDataLst>
          </p:nvPr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>
            <p:custDataLst>
              <p:tags r:id="rId12"/>
            </p:custDataLst>
          </p:nvPr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>
            <p:custDataLst>
              <p:tags r:id="rId13"/>
            </p:custDataLst>
          </p:nvPr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>
            <p:custDataLst>
              <p:tags r:id="rId14"/>
            </p:custDataLst>
          </p:nvPr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>
            <p:custDataLst>
              <p:tags r:id="rId15"/>
            </p:custDataLst>
          </p:nvPr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>
            <p:custDataLst>
              <p:tags r:id="rId16"/>
            </p:custDataLst>
          </p:nvPr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>
            <p:custDataLst>
              <p:tags r:id="rId17"/>
            </p:custDataLst>
          </p:nvPr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>
            <p:custDataLst>
              <p:tags r:id="rId18"/>
            </p:custDataLst>
          </p:nvPr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>
            <p:custDataLst>
              <p:tags r:id="rId19"/>
            </p:custDataLst>
          </p:nvPr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>
            <p:custDataLst>
              <p:tags r:id="rId20"/>
            </p:custDataLst>
          </p:nvPr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>
            <p:custDataLst>
              <p:tags r:id="rId21"/>
            </p:custDataLst>
          </p:nvPr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>
            <p:custDataLst>
              <p:tags r:id="rId22"/>
            </p:custDataLst>
          </p:nvPr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>
            <p:custDataLst>
              <p:tags r:id="rId23"/>
            </p:custDataLst>
          </p:nvPr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>
            <p:custDataLst>
              <p:tags r:id="rId24"/>
            </p:custDataLst>
          </p:nvPr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>
            <p:custDataLst>
              <p:tags r:id="rId25"/>
            </p:custDataLst>
          </p:nvPr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>
            <p:custDataLst>
              <p:tags r:id="rId26"/>
            </p:custDataLst>
          </p:nvPr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>
            <p:custDataLst>
              <p:tags r:id="rId27"/>
            </p:custDataLst>
          </p:nvPr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>
            <p:custDataLst>
              <p:tags r:id="rId28"/>
            </p:custDataLst>
          </p:nvPr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>
            <p:custDataLst>
              <p:tags r:id="rId29"/>
            </p:custDataLst>
          </p:nvPr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>
            <p:custDataLst>
              <p:tags r:id="rId30"/>
            </p:custDataLst>
          </p:nvPr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>
            <p:custDataLst>
              <p:tags r:id="rId31"/>
            </p:custDataLst>
          </p:nvPr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>
            <p:custDataLst>
              <p:tags r:id="rId32"/>
            </p:custDataLst>
          </p:nvPr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>
            <p:custDataLst>
              <p:tags r:id="rId33"/>
            </p:custDataLst>
          </p:nvPr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>
            <p:custDataLst>
              <p:tags r:id="rId34"/>
            </p:custDataLst>
          </p:nvPr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>
            <p:custDataLst>
              <p:tags r:id="rId35"/>
            </p:custDataLst>
          </p:nvPr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>
            <p:custDataLst>
              <p:tags r:id="rId36"/>
            </p:custDataLst>
          </p:nvPr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>
            <p:custDataLst>
              <p:tags r:id="rId37"/>
            </p:custDataLst>
          </p:nvPr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>
            <p:custDataLst>
              <p:tags r:id="rId38"/>
            </p:custDataLst>
          </p:nvPr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>
            <p:custDataLst>
              <p:tags r:id="rId39"/>
            </p:custDataLst>
          </p:nvPr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>
            <p:custDataLst>
              <p:tags r:id="rId40"/>
            </p:custDataLst>
          </p:nvPr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>
            <p:custDataLst>
              <p:tags r:id="rId41"/>
            </p:custDataLst>
          </p:nvPr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>
            <p:custDataLst>
              <p:tags r:id="rId42"/>
            </p:custDataLst>
          </p:nvPr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>
            <p:custDataLst>
              <p:tags r:id="rId43"/>
            </p:custDataLst>
          </p:nvPr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>
            <p:custDataLst>
              <p:tags r:id="rId44"/>
            </p:custDataLst>
          </p:nvPr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>
            <p:custDataLst>
              <p:tags r:id="rId45"/>
            </p:custDataLst>
          </p:nvPr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>
            <p:custDataLst>
              <p:tags r:id="rId46"/>
            </p:custDataLst>
          </p:nvPr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>
            <p:custDataLst>
              <p:tags r:id="rId47"/>
            </p:custDataLst>
          </p:nvPr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>
            <p:custDataLst>
              <p:tags r:id="rId48"/>
            </p:custDataLst>
          </p:nvPr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>
            <p:custDataLst>
              <p:tags r:id="rId49"/>
            </p:custDataLst>
          </p:nvPr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>
            <p:custDataLst>
              <p:tags r:id="rId50"/>
            </p:custDataLst>
          </p:nvPr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>
            <p:custDataLst>
              <p:tags r:id="rId51"/>
            </p:custDataLst>
          </p:nvPr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>
            <p:custDataLst>
              <p:tags r:id="rId52"/>
            </p:custDataLst>
          </p:nvPr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>
            <p:custDataLst>
              <p:tags r:id="rId53"/>
            </p:custDataLst>
          </p:nvPr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>
            <p:custDataLst>
              <p:tags r:id="rId54"/>
            </p:custDataLst>
          </p:nvPr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>
            <p:custDataLst>
              <p:tags r:id="rId55"/>
            </p:custDataLst>
          </p:nvPr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>
            <p:custDataLst>
              <p:tags r:id="rId56"/>
            </p:custDataLst>
          </p:nvPr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>
            <p:custDataLst>
              <p:tags r:id="rId57"/>
            </p:custDataLst>
          </p:nvPr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>
            <p:custDataLst>
              <p:tags r:id="rId58"/>
            </p:custDataLst>
          </p:nvPr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>
            <p:custDataLst>
              <p:tags r:id="rId59"/>
            </p:custDataLst>
          </p:nvPr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>
            <p:custDataLst>
              <p:tags r:id="rId60"/>
            </p:custDataLst>
          </p:nvPr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>
            <p:custDataLst>
              <p:tags r:id="rId61"/>
            </p:custDataLst>
          </p:nvPr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>
            <p:custDataLst>
              <p:tags r:id="rId62"/>
            </p:custDataLst>
          </p:nvPr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>
            <p:custDataLst>
              <p:tags r:id="rId63"/>
            </p:custDataLst>
          </p:nvPr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>
            <p:custDataLst>
              <p:tags r:id="rId64"/>
            </p:custDataLst>
          </p:nvPr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>
            <p:custDataLst>
              <p:tags r:id="rId65"/>
            </p:custDataLst>
          </p:nvPr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>
            <p:custDataLst>
              <p:tags r:id="rId66"/>
            </p:custDataLst>
          </p:nvPr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>
            <p:custDataLst>
              <p:tags r:id="rId67"/>
            </p:custDataLst>
          </p:nvPr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>
            <p:custDataLst>
              <p:tags r:id="rId68"/>
            </p:custDataLst>
          </p:nvPr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>
            <p:custDataLst>
              <p:tags r:id="rId69"/>
            </p:custDataLst>
          </p:nvPr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>
            <p:custDataLst>
              <p:tags r:id="rId70"/>
            </p:custDataLst>
          </p:nvPr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>
            <p:custDataLst>
              <p:tags r:id="rId71"/>
            </p:custDataLst>
          </p:nvPr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>
            <p:custDataLst>
              <p:tags r:id="rId72"/>
            </p:custDataLst>
          </p:nvPr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>
            <p:custDataLst>
              <p:tags r:id="rId73"/>
            </p:custDataLst>
          </p:nvPr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>
            <p:custDataLst>
              <p:tags r:id="rId74"/>
            </p:custDataLst>
          </p:nvPr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>
            <p:custDataLst>
              <p:tags r:id="rId75"/>
            </p:custDataLst>
          </p:nvPr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>
            <p:custDataLst>
              <p:tags r:id="rId76"/>
            </p:custDataLst>
          </p:nvPr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>
            <p:custDataLst>
              <p:tags r:id="rId77"/>
            </p:custDataLst>
          </p:nvPr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>
            <p:custDataLst>
              <p:tags r:id="rId78"/>
            </p:custDataLst>
          </p:nvPr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>
            <p:custDataLst>
              <p:tags r:id="rId79"/>
            </p:custDataLst>
          </p:nvPr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>
            <p:custDataLst>
              <p:tags r:id="rId80"/>
            </p:custDataLst>
          </p:nvPr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>
            <p:custDataLst>
              <p:tags r:id="rId81"/>
            </p:custDataLst>
          </p:nvPr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>
            <p:custDataLst>
              <p:tags r:id="rId82"/>
            </p:custDataLst>
          </p:nvPr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>
            <p:custDataLst>
              <p:tags r:id="rId83"/>
            </p:custDataLst>
          </p:nvPr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>
            <p:custDataLst>
              <p:tags r:id="rId84"/>
            </p:custDataLst>
          </p:nvPr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>
            <p:custDataLst>
              <p:tags r:id="rId85"/>
            </p:custDataLst>
          </p:nvPr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>
            <p:custDataLst>
              <p:tags r:id="rId86"/>
            </p:custDataLst>
          </p:nvPr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>
            <p:custDataLst>
              <p:tags r:id="rId87"/>
            </p:custDataLst>
          </p:nvPr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>
            <p:custDataLst>
              <p:tags r:id="rId88"/>
            </p:custDataLst>
          </p:nvPr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>
            <p:custDataLst>
              <p:tags r:id="rId89"/>
            </p:custDataLst>
          </p:nvPr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>
            <p:custDataLst>
              <p:tags r:id="rId90"/>
            </p:custDataLst>
          </p:nvPr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>
            <p:custDataLst>
              <p:tags r:id="rId91"/>
            </p:custDataLst>
          </p:nvPr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>
            <p:custDataLst>
              <p:tags r:id="rId92"/>
            </p:custDataLst>
          </p:nvPr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>
            <p:custDataLst>
              <p:tags r:id="rId93"/>
            </p:custDataLst>
          </p:nvPr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>
            <p:custDataLst>
              <p:tags r:id="rId94"/>
            </p:custDataLst>
          </p:nvPr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>
            <p:custDataLst>
              <p:tags r:id="rId95"/>
            </p:custDataLst>
          </p:nvPr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>
            <p:custDataLst>
              <p:tags r:id="rId96"/>
            </p:custDataLst>
          </p:nvPr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>
            <p:custDataLst>
              <p:tags r:id="rId97"/>
            </p:custDataLst>
          </p:nvPr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>
            <p:custDataLst>
              <p:tags r:id="rId98"/>
            </p:custDataLst>
          </p:nvPr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>
            <p:custDataLst>
              <p:tags r:id="rId99"/>
            </p:custDataLst>
          </p:nvPr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>
            <p:custDataLst>
              <p:tags r:id="rId100"/>
            </p:custDataLst>
          </p:nvPr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>
            <p:custDataLst>
              <p:tags r:id="rId101"/>
            </p:custDataLst>
          </p:nvPr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>
            <p:custDataLst>
              <p:tags r:id="rId102"/>
            </p:custDataLst>
          </p:nvPr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>
            <p:custDataLst>
              <p:tags r:id="rId103"/>
            </p:custDataLst>
          </p:nvPr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>
            <p:custDataLst>
              <p:tags r:id="rId104"/>
            </p:custDataLst>
          </p:nvPr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>
            <p:custDataLst>
              <p:tags r:id="rId105"/>
            </p:custDataLst>
          </p:nvPr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  <p:custDataLst>
              <p:tags r:id="rId1"/>
            </p:custDataLst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5689" y="1798300"/>
            <a:ext cx="6567841" cy="289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800"/>
              <a:t>Très intéressant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800"/>
              <a:t>Utilisation dans nos futurs projets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800"/>
              <a:t>Librairie très complète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H" sz="18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H" sz="1800"/>
          </a:p>
        </p:txBody>
      </p:sp>
      <p:cxnSp>
        <p:nvCxnSpPr>
          <p:cNvPr id="291" name="Google Shape;291;p25"/>
          <p:cNvCxnSpPr/>
          <p:nvPr>
            <p:custDataLst>
              <p:tags r:id="rId3"/>
            </p:custDataLst>
          </p:nvPr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53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Use case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893700" y="2571749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Ligne de commande pour récuperer tous les éléments du cluster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de-CH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sz="1400"/>
              <a:t>Commandes compliquées</a:t>
            </a:r>
            <a:endParaRPr lang="de-CH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400"/>
              <a:t>Pas visuel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400"/>
              <a:t>Illisible pour grand cluster</a:t>
            </a:r>
          </a:p>
        </p:txBody>
      </p:sp>
      <p:cxnSp>
        <p:nvCxnSpPr>
          <p:cNvPr id="298" name="Google Shape;298;p26"/>
          <p:cNvCxnSpPr/>
          <p:nvPr>
            <p:custDataLst>
              <p:tags r:id="rId3"/>
            </p:custDataLst>
          </p:nvPr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DDF3C8A-0435-1100-A536-94EBCB389EE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9933" y="1737500"/>
            <a:ext cx="4362067" cy="19264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000"/>
              <a:t>Diagramme du cluster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400"/>
              <a:t>Générer un diagramme sur l’état de notre cluster en écoutant aux évènements</a:t>
            </a:r>
            <a:endParaRPr lang="fr-FR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/>
          </a:p>
        </p:txBody>
      </p:sp>
      <p:cxnSp>
        <p:nvCxnSpPr>
          <p:cNvPr id="264" name="Google Shape;264;p24"/>
          <p:cNvCxnSpPr/>
          <p:nvPr>
            <p:custDataLst>
              <p:tags r:id="rId3"/>
            </p:custDataLst>
          </p:nvPr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FC8F6-E3F3-02E0-D03C-ED5C56F3CD6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0" y="1519057"/>
            <a:ext cx="4273242" cy="23925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  <p:custDataLst>
              <p:tags r:id="rId1"/>
            </p:custDataLst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Outils utilisés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Fournisseur Cloud</a:t>
            </a: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  <p:custDataLst>
              <p:tags r:id="rId3"/>
            </p:custDataLst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Librairie GO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  <p:custDataLst>
              <p:tags r:id="rId4"/>
            </p:custDataLst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C’est GOOL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 Exoscale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  <p:custDataLst>
              <p:tags r:id="rId6"/>
            </p:custDataLst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K</a:t>
            </a:r>
            <a:r>
              <a:rPr lang="es"/>
              <a:t>8S.io Client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  <p:custDataLst>
              <p:tags r:id="rId7"/>
            </p:custDataLst>
          </p:nvPr>
        </p:nvSpPr>
        <p:spPr>
          <a:xfrm>
            <a:off x="3416770" y="3274550"/>
            <a:ext cx="2323721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Langage de programmation</a:t>
            </a:r>
            <a:endParaRPr/>
          </a:p>
        </p:txBody>
      </p:sp>
      <p:cxnSp>
        <p:nvCxnSpPr>
          <p:cNvPr id="291" name="Google Shape;291;p25"/>
          <p:cNvCxnSpPr/>
          <p:nvPr>
            <p:custDataLst>
              <p:tags r:id="rId8"/>
            </p:custDataLst>
          </p:nvPr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F42616E-9C6D-5B4B-0E84-4B0A598E6C9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7793" y="2022057"/>
            <a:ext cx="2733675" cy="762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29F21C-73D5-5A93-E3CC-8BC1DD48905C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704" y="2149369"/>
            <a:ext cx="1688592" cy="6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Symbol, Kreis, Logo enthält.&#10;&#10;Automatisch generierte Beschreibung">
            <a:extLst>
              <a:ext uri="{FF2B5EF4-FFF2-40B4-BE49-F238E27FC236}">
                <a16:creationId xmlns:a16="http://schemas.microsoft.com/office/drawing/2014/main" id="{91534226-023B-E72E-B39F-7B6E75F421A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894982" y="1982339"/>
            <a:ext cx="968747" cy="968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96CB-0E7A-C9E1-1439-F0317F0261E1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57930" y="2064013"/>
            <a:ext cx="4136287" cy="196200"/>
          </a:xfrm>
        </p:spPr>
        <p:txBody>
          <a:bodyPr/>
          <a:lstStyle/>
          <a:p>
            <a:r>
              <a:rPr lang="fr-CH" sz="1400"/>
              <a:t>Ecoute des évènements du Cluster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E8D61F-5124-BFCC-2994-DE52253BDE35}"/>
              </a:ext>
            </a:extLst>
          </p:cNvPr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1557930" y="3466700"/>
            <a:ext cx="4066205" cy="196200"/>
          </a:xfrm>
        </p:spPr>
        <p:txBody>
          <a:bodyPr/>
          <a:lstStyle/>
          <a:p>
            <a:r>
              <a:rPr lang="fr-CH" sz="1400"/>
              <a:t>Générer le diagramme </a:t>
            </a:r>
            <a:r>
              <a:rPr lang="fr-CH" sz="1400" err="1"/>
              <a:t>Mermaid</a:t>
            </a:r>
            <a:endParaRPr lang="fr-CH" sz="140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753044-5853-DB15-5EFA-459C8FC0A683}"/>
              </a:ext>
            </a:extLst>
          </p:cNvPr>
          <p:cNvSpPr>
            <a:spLocks noGrp="1"/>
          </p:cNvSpPr>
          <p:nvPr>
            <p:ph type="ctrTitle" idx="3"/>
            <p:custDataLst>
              <p:tags r:id="rId3"/>
            </p:custDataLst>
          </p:nvPr>
        </p:nvSpPr>
        <p:spPr>
          <a:xfrm>
            <a:off x="1557931" y="2765356"/>
            <a:ext cx="5664072" cy="196200"/>
          </a:xfrm>
        </p:spPr>
        <p:txBody>
          <a:bodyPr/>
          <a:lstStyle/>
          <a:p>
            <a:r>
              <a:rPr lang="fr-CH" sz="1400"/>
              <a:t>Générer les objets GO – Création de la structure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E485094-0334-C295-5759-83AEA1BBE9FD}"/>
              </a:ext>
            </a:extLst>
          </p:cNvPr>
          <p:cNvSpPr>
            <a:spLocks noGrp="1"/>
          </p:cNvSpPr>
          <p:nvPr>
            <p:ph type="ctrTitle" idx="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CH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75668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D753044-5853-DB15-5EFA-459C8FC0A683}"/>
              </a:ext>
            </a:extLst>
          </p:cNvPr>
          <p:cNvSpPr>
            <a:spLocks noGrp="1"/>
          </p:cNvSpPr>
          <p:nvPr>
            <p:ph type="ctrTitle" idx="3"/>
            <p:custDataLst>
              <p:tags r:id="rId1"/>
            </p:custDataLst>
          </p:nvPr>
        </p:nvSpPr>
        <p:spPr>
          <a:xfrm>
            <a:off x="1557931" y="2765356"/>
            <a:ext cx="5664072" cy="196200"/>
          </a:xfrm>
        </p:spPr>
        <p:txBody>
          <a:bodyPr/>
          <a:lstStyle/>
          <a:p>
            <a:endParaRPr lang="fr-CH" sz="140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E485094-0334-C295-5759-83AEA1BBE9FD}"/>
              </a:ext>
            </a:extLst>
          </p:cNvPr>
          <p:cNvSpPr>
            <a:spLocks noGrp="1"/>
          </p:cNvSpPr>
          <p:nvPr>
            <p:ph type="ctrTitle" idx="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/>
              <a:t>Code </a:t>
            </a:r>
            <a:r>
              <a:rPr lang="de-CH" err="1"/>
              <a:t>important</a:t>
            </a:r>
            <a:endParaRPr lang="de-CH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43FC9E-07B8-AA00-2A58-6830C505F166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679A0559-9707-2534-F5DA-B193BB825CA6}"/>
              </a:ext>
            </a:extLst>
          </p:cNvPr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DD2401-E402-0F2C-A605-6891B24C7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12" y="1358760"/>
            <a:ext cx="4530821" cy="18553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7F88BDA-1BEA-AE8D-0325-1CB433172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712" y="3401687"/>
            <a:ext cx="2565144" cy="10740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28D00DB-77DD-BE4E-AEFB-9189A8FC5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6446" y="1358760"/>
            <a:ext cx="3653528" cy="35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96CB-0E7A-C9E1-1439-F0317F0261E1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57930" y="2064013"/>
            <a:ext cx="4432429" cy="196200"/>
          </a:xfrm>
        </p:spPr>
        <p:txBody>
          <a:bodyPr/>
          <a:lstStyle/>
          <a:p>
            <a:r>
              <a:rPr lang="fr-CH" sz="1400"/>
              <a:t>Un déploiement, un </a:t>
            </a:r>
            <a:r>
              <a:rPr lang="fr-CH" sz="1400" err="1"/>
              <a:t>pod</a:t>
            </a:r>
            <a:r>
              <a:rPr lang="fr-CH" sz="1400"/>
              <a:t> et 2 containers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E8D61F-5124-BFCC-2994-DE52253BDE35}"/>
              </a:ext>
            </a:extLst>
          </p:cNvPr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1557930" y="3466700"/>
            <a:ext cx="3627712" cy="196200"/>
          </a:xfrm>
        </p:spPr>
        <p:txBody>
          <a:bodyPr/>
          <a:lstStyle/>
          <a:p>
            <a:r>
              <a:rPr lang="fr-CH" sz="1400"/>
              <a:t>Un </a:t>
            </a:r>
            <a:r>
              <a:rPr lang="fr-CH" sz="1400" err="1"/>
              <a:t>ingress</a:t>
            </a:r>
            <a:r>
              <a:rPr lang="fr-CH" sz="1400"/>
              <a:t> (à personnaliser)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753044-5853-DB15-5EFA-459C8FC0A683}"/>
              </a:ext>
            </a:extLst>
          </p:cNvPr>
          <p:cNvSpPr>
            <a:spLocks noGrp="1"/>
          </p:cNvSpPr>
          <p:nvPr>
            <p:ph type="ctrTitle" idx="3"/>
            <p:custDataLst>
              <p:tags r:id="rId3"/>
            </p:custDataLst>
          </p:nvPr>
        </p:nvSpPr>
        <p:spPr>
          <a:xfrm>
            <a:off x="1557931" y="2765356"/>
            <a:ext cx="5053268" cy="196200"/>
          </a:xfrm>
        </p:spPr>
        <p:txBody>
          <a:bodyPr/>
          <a:lstStyle/>
          <a:p>
            <a:r>
              <a:rPr lang="fr-CH" sz="1400"/>
              <a:t>Un service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E485094-0334-C295-5759-83AEA1BBE9FD}"/>
              </a:ext>
            </a:extLst>
          </p:cNvPr>
          <p:cNvSpPr>
            <a:spLocks noGrp="1"/>
          </p:cNvSpPr>
          <p:nvPr>
            <p:ph type="ctrTitle" idx="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err="1"/>
              <a:t>Intégration</a:t>
            </a:r>
            <a:r>
              <a:rPr lang="en-US"/>
              <a:t> dans un projet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3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E485094-0334-C295-5759-83AEA1BBE9FD}"/>
              </a:ext>
            </a:extLst>
          </p:cNvPr>
          <p:cNvSpPr>
            <a:spLocks noGrp="1"/>
          </p:cNvSpPr>
          <p:nvPr>
            <p:ph type="ctrTitle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err="1"/>
              <a:t>Résultat</a:t>
            </a:r>
            <a:endParaRPr lang="de-CH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06304A9-5E72-49D6-F07E-283DEA9DBC38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sz="1400"/>
              <a:t>Démonstration</a:t>
            </a:r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FDCFD38F-15C9-8A99-E858-4567822F1F45}"/>
              </a:ext>
            </a:extLst>
          </p:cNvPr>
          <p:cNvSpPr>
            <a:spLocks noGrp="1"/>
          </p:cNvSpPr>
          <p:nvPr>
            <p:ph type="ctrTitle" idx="2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1C3DA214-425B-6312-13A2-058799A8B68B}"/>
              </a:ext>
            </a:extLst>
          </p:cNvPr>
          <p:cNvSpPr>
            <a:spLocks noGrp="1"/>
          </p:cNvSpPr>
          <p:nvPr>
            <p:ph type="ctrTitle" idx="3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9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  <p:custDataLst>
              <p:tags r:id="rId1"/>
            </p:custDataLst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Améliorations possibles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1697" y="2653819"/>
            <a:ext cx="2462673" cy="202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800"/>
              <a:t>Légende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800"/>
              <a:t>Emplacement du </a:t>
            </a:r>
            <a:r>
              <a:rPr lang="fr-CH" sz="1800" err="1"/>
              <a:t>Kubeconfig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800" err="1"/>
              <a:t>Helm</a:t>
            </a:r>
            <a:r>
              <a:rPr lang="fr-CH" sz="1800"/>
              <a:t> chart</a:t>
            </a:r>
          </a:p>
        </p:txBody>
      </p:sp>
      <p:cxnSp>
        <p:nvCxnSpPr>
          <p:cNvPr id="291" name="Google Shape;291;p25"/>
          <p:cNvCxnSpPr/>
          <p:nvPr>
            <p:custDataLst>
              <p:tags r:id="rId3"/>
            </p:custDataLst>
          </p:nvPr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76;p25">
            <a:extLst>
              <a:ext uri="{FF2B5EF4-FFF2-40B4-BE49-F238E27FC236}">
                <a16:creationId xmlns:a16="http://schemas.microsoft.com/office/drawing/2014/main" id="{721A53C3-3957-C572-74CB-F9E51C06622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340663" y="2653819"/>
            <a:ext cx="2462673" cy="202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800"/>
              <a:t>Intégration d’autres composants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800"/>
              <a:t>Bottom to top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800"/>
              <a:t>API dynamique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800"/>
              <a:t>Code couleur</a:t>
            </a:r>
          </a:p>
        </p:txBody>
      </p:sp>
      <p:sp>
        <p:nvSpPr>
          <p:cNvPr id="3" name="Google Shape;276;p25">
            <a:extLst>
              <a:ext uri="{FF2B5EF4-FFF2-40B4-BE49-F238E27FC236}">
                <a16:creationId xmlns:a16="http://schemas.microsoft.com/office/drawing/2014/main" id="{E21114A7-D619-8EAD-1E58-86C93A65C49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369629" y="2653819"/>
            <a:ext cx="2462672" cy="202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800"/>
              <a:t>Affichage dynamique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800"/>
              <a:t>Control du cluster</a:t>
            </a:r>
          </a:p>
        </p:txBody>
      </p:sp>
      <p:pic>
        <p:nvPicPr>
          <p:cNvPr id="5" name="Graphique 4" descr="Coche avec un remplissage uni">
            <a:extLst>
              <a:ext uri="{FF2B5EF4-FFF2-40B4-BE49-F238E27FC236}">
                <a16:creationId xmlns:a16="http://schemas.microsoft.com/office/drawing/2014/main" id="{0EF8636D-1B78-7936-F7AF-405EF0CA3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5833" y="1575281"/>
            <a:ext cx="914400" cy="914400"/>
          </a:xfrm>
          <a:prstGeom prst="rect">
            <a:avLst/>
          </a:prstGeom>
        </p:spPr>
      </p:pic>
      <p:pic>
        <p:nvPicPr>
          <p:cNvPr id="6" name="Graphique 5" descr="Infini avec un remplissage uni">
            <a:extLst>
              <a:ext uri="{FF2B5EF4-FFF2-40B4-BE49-F238E27FC236}">
                <a16:creationId xmlns:a16="http://schemas.microsoft.com/office/drawing/2014/main" id="{0728BBE5-39F7-B5E4-1C41-FF27DC8578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114799" y="1657350"/>
            <a:ext cx="914400" cy="914400"/>
          </a:xfrm>
          <a:prstGeom prst="rect">
            <a:avLst/>
          </a:prstGeom>
        </p:spPr>
      </p:pic>
      <p:pic>
        <p:nvPicPr>
          <p:cNvPr id="7" name="Graphique 6" descr="Nuage avec un remplissage uni">
            <a:extLst>
              <a:ext uri="{FF2B5EF4-FFF2-40B4-BE49-F238E27FC236}">
                <a16:creationId xmlns:a16="http://schemas.microsoft.com/office/drawing/2014/main" id="{35909329-EAA3-8024-7727-AABD1EBCC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143767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6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9"/>
</p:tagLst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WEB PROPOSAL</vt:lpstr>
      <vt:lpstr> Cluster Viewer </vt:lpstr>
      <vt:lpstr>Use case</vt:lpstr>
      <vt:lpstr>Diagramme du cluster</vt:lpstr>
      <vt:lpstr>Outils utilisés</vt:lpstr>
      <vt:lpstr>Ecoute des évènements du Cluster</vt:lpstr>
      <vt:lpstr>PowerPoint Presentation</vt:lpstr>
      <vt:lpstr>Un déploiement, un pod et 2 containers</vt:lpstr>
      <vt:lpstr>Résultat</vt:lpstr>
      <vt:lpstr>Améliorations possibles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Cluster View </dc:title>
  <cp:revision>1</cp:revision>
  <dcterms:modified xsi:type="dcterms:W3CDTF">2023-05-25T13:20:52Z</dcterms:modified>
</cp:coreProperties>
</file>