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5" r:id="rId6"/>
    <p:sldId id="266" r:id="rId7"/>
    <p:sldId id="267" r:id="rId8"/>
    <p:sldId id="261" r:id="rId9"/>
    <p:sldId id="269" r:id="rId10"/>
    <p:sldId id="262" r:id="rId11"/>
    <p:sldId id="257" r:id="rId12"/>
    <p:sldId id="25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1FF8F-934A-4030-A645-8AA6029E6F8D}" v="265" dt="2023-01-27T12:42:43.728"/>
    <p1510:client id="{F5472B11-18FA-9749-8B0D-BB412DF1CEF2}" v="246" dt="2023-01-27T09:25:41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as Simon" userId="f1f8e3d7-1daa-4b77-a9c0-9ba3674804b5" providerId="ADAL" clId="{2CF1FF8F-934A-4030-A645-8AA6029E6F8D}"/>
    <pc:docChg chg="undo redo custSel addSld delSld modSld sldOrd">
      <pc:chgData name="Barras Simon" userId="f1f8e3d7-1daa-4b77-a9c0-9ba3674804b5" providerId="ADAL" clId="{2CF1FF8F-934A-4030-A645-8AA6029E6F8D}" dt="2023-01-27T12:42:43.727" v="1080"/>
      <pc:docMkLst>
        <pc:docMk/>
      </pc:docMkLst>
      <pc:sldChg chg="addSp delSp modSp new mod modTransition setBg setClrOvrMap">
        <pc:chgData name="Barras Simon" userId="f1f8e3d7-1daa-4b77-a9c0-9ba3674804b5" providerId="ADAL" clId="{2CF1FF8F-934A-4030-A645-8AA6029E6F8D}" dt="2023-01-27T12:32:42.870" v="1078" actId="26606"/>
        <pc:sldMkLst>
          <pc:docMk/>
          <pc:sldMk cId="143057838" sldId="256"/>
        </pc:sldMkLst>
        <pc:spChg chg="mod">
          <ac:chgData name="Barras Simon" userId="f1f8e3d7-1daa-4b77-a9c0-9ba3674804b5" providerId="ADAL" clId="{2CF1FF8F-934A-4030-A645-8AA6029E6F8D}" dt="2023-01-27T12:32:42.870" v="1078" actId="26606"/>
          <ac:spMkLst>
            <pc:docMk/>
            <pc:sldMk cId="143057838" sldId="256"/>
            <ac:spMk id="2" creationId="{5696058C-9350-E134-D49E-BA5AABB9F2B9}"/>
          </ac:spMkLst>
        </pc:spChg>
        <pc:spChg chg="mod">
          <ac:chgData name="Barras Simon" userId="f1f8e3d7-1daa-4b77-a9c0-9ba3674804b5" providerId="ADAL" clId="{2CF1FF8F-934A-4030-A645-8AA6029E6F8D}" dt="2023-01-27T12:32:42.870" v="1078" actId="26606"/>
          <ac:spMkLst>
            <pc:docMk/>
            <pc:sldMk cId="143057838" sldId="256"/>
            <ac:spMk id="3" creationId="{1AF18845-ECB8-8E21-C8DA-2814DAF4DA3B}"/>
          </ac:spMkLst>
        </pc:spChg>
        <pc:spChg chg="add del">
          <ac:chgData name="Barras Simon" userId="f1f8e3d7-1daa-4b77-a9c0-9ba3674804b5" providerId="ADAL" clId="{2CF1FF8F-934A-4030-A645-8AA6029E6F8D}" dt="2023-01-27T12:32:42.870" v="1078" actId="26606"/>
          <ac:spMkLst>
            <pc:docMk/>
            <pc:sldMk cId="143057838" sldId="256"/>
            <ac:spMk id="8" creationId="{2A8AA5BC-4F7A-4226-8F99-6D824B226A97}"/>
          </ac:spMkLst>
        </pc:spChg>
        <pc:spChg chg="add del">
          <ac:chgData name="Barras Simon" userId="f1f8e3d7-1daa-4b77-a9c0-9ba3674804b5" providerId="ADAL" clId="{2CF1FF8F-934A-4030-A645-8AA6029E6F8D}" dt="2023-01-27T09:09:22.729" v="851" actId="26606"/>
          <ac:spMkLst>
            <pc:docMk/>
            <pc:sldMk cId="143057838" sldId="256"/>
            <ac:spMk id="9" creationId="{E49CC64F-7275-4E33-961B-0C5CDC439875}"/>
          </ac:spMkLst>
        </pc:spChg>
        <pc:spChg chg="add del">
          <ac:chgData name="Barras Simon" userId="f1f8e3d7-1daa-4b77-a9c0-9ba3674804b5" providerId="ADAL" clId="{2CF1FF8F-934A-4030-A645-8AA6029E6F8D}" dt="2023-01-27T12:32:42.870" v="1078" actId="26606"/>
          <ac:spMkLst>
            <pc:docMk/>
            <pc:sldMk cId="143057838" sldId="256"/>
            <ac:spMk id="12" creationId="{5BC87C3E-1040-4EE4-9BDB-9537F7A1B335}"/>
          </ac:spMkLst>
        </pc:spChg>
        <pc:spChg chg="add">
          <ac:chgData name="Barras Simon" userId="f1f8e3d7-1daa-4b77-a9c0-9ba3674804b5" providerId="ADAL" clId="{2CF1FF8F-934A-4030-A645-8AA6029E6F8D}" dt="2023-01-27T12:32:42.870" v="1078" actId="26606"/>
          <ac:spMkLst>
            <pc:docMk/>
            <pc:sldMk cId="143057838" sldId="256"/>
            <ac:spMk id="21" creationId="{B26EE4FD-480F-42A5-9FEB-DA630457CFB7}"/>
          </ac:spMkLst>
        </pc:spChg>
        <pc:spChg chg="add">
          <ac:chgData name="Barras Simon" userId="f1f8e3d7-1daa-4b77-a9c0-9ba3674804b5" providerId="ADAL" clId="{2CF1FF8F-934A-4030-A645-8AA6029E6F8D}" dt="2023-01-27T12:32:42.870" v="1078" actId="26606"/>
          <ac:spMkLst>
            <pc:docMk/>
            <pc:sldMk cId="143057838" sldId="256"/>
            <ac:spMk id="23" creationId="{A187062F-BE14-42FC-B06A-607DB23849C3}"/>
          </ac:spMkLst>
        </pc:spChg>
        <pc:spChg chg="add">
          <ac:chgData name="Barras Simon" userId="f1f8e3d7-1daa-4b77-a9c0-9ba3674804b5" providerId="ADAL" clId="{2CF1FF8F-934A-4030-A645-8AA6029E6F8D}" dt="2023-01-27T12:32:42.870" v="1078" actId="26606"/>
          <ac:spMkLst>
            <pc:docMk/>
            <pc:sldMk cId="143057838" sldId="256"/>
            <ac:spMk id="25" creationId="{731FE21B-2A45-4BF5-8B03-E12341988774}"/>
          </ac:spMkLst>
        </pc:spChg>
        <pc:spChg chg="add">
          <ac:chgData name="Barras Simon" userId="f1f8e3d7-1daa-4b77-a9c0-9ba3674804b5" providerId="ADAL" clId="{2CF1FF8F-934A-4030-A645-8AA6029E6F8D}" dt="2023-01-27T12:32:42.870" v="1078" actId="26606"/>
          <ac:spMkLst>
            <pc:docMk/>
            <pc:sldMk cId="143057838" sldId="256"/>
            <ac:spMk id="27" creationId="{2DC5A94D-79ED-48F5-9DC5-96CBB507CEC8}"/>
          </ac:spMkLst>
        </pc:spChg>
        <pc:spChg chg="add">
          <ac:chgData name="Barras Simon" userId="f1f8e3d7-1daa-4b77-a9c0-9ba3674804b5" providerId="ADAL" clId="{2CF1FF8F-934A-4030-A645-8AA6029E6F8D}" dt="2023-01-27T12:32:42.870" v="1078" actId="26606"/>
          <ac:spMkLst>
            <pc:docMk/>
            <pc:sldMk cId="143057838" sldId="256"/>
            <ac:spMk id="29" creationId="{93A3D4BE-AF25-4F9A-9C29-1145CCE24A28}"/>
          </ac:spMkLst>
        </pc:spChg>
        <pc:picChg chg="add del">
          <ac:chgData name="Barras Simon" userId="f1f8e3d7-1daa-4b77-a9c0-9ba3674804b5" providerId="ADAL" clId="{2CF1FF8F-934A-4030-A645-8AA6029E6F8D}" dt="2023-01-27T09:09:22.729" v="851" actId="26606"/>
          <ac:picMkLst>
            <pc:docMk/>
            <pc:sldMk cId="143057838" sldId="256"/>
            <ac:picMk id="5" creationId="{DA34A22F-7139-1BF7-A29E-27AB5F3596AA}"/>
          </ac:picMkLst>
        </pc:picChg>
        <pc:cxnChg chg="add del">
          <ac:chgData name="Barras Simon" userId="f1f8e3d7-1daa-4b77-a9c0-9ba3674804b5" providerId="ADAL" clId="{2CF1FF8F-934A-4030-A645-8AA6029E6F8D}" dt="2023-01-27T12:32:42.870" v="1078" actId="26606"/>
          <ac:cxnSpMkLst>
            <pc:docMk/>
            <pc:sldMk cId="143057838" sldId="256"/>
            <ac:cxnSpMk id="10" creationId="{911DBBF1-3229-4BD9-B3D1-B4CA571E7431}"/>
          </ac:cxnSpMkLst>
        </pc:cxnChg>
        <pc:cxnChg chg="add del">
          <ac:chgData name="Barras Simon" userId="f1f8e3d7-1daa-4b77-a9c0-9ba3674804b5" providerId="ADAL" clId="{2CF1FF8F-934A-4030-A645-8AA6029E6F8D}" dt="2023-01-27T12:32:42.870" v="1078" actId="26606"/>
          <ac:cxnSpMkLst>
            <pc:docMk/>
            <pc:sldMk cId="143057838" sldId="256"/>
            <ac:cxnSpMk id="14" creationId="{42CDBECE-872A-4C73-9DC1-BB4E805E2CF5}"/>
          </ac:cxnSpMkLst>
        </pc:cxnChg>
        <pc:cxnChg chg="add del">
          <ac:chgData name="Barras Simon" userId="f1f8e3d7-1daa-4b77-a9c0-9ba3674804b5" providerId="ADAL" clId="{2CF1FF8F-934A-4030-A645-8AA6029E6F8D}" dt="2023-01-27T12:32:42.870" v="1078" actId="26606"/>
          <ac:cxnSpMkLst>
            <pc:docMk/>
            <pc:sldMk cId="143057838" sldId="256"/>
            <ac:cxnSpMk id="16" creationId="{F5CD5A0B-CDD7-427C-AA42-2EECFDFA1811}"/>
          </ac:cxnSpMkLst>
        </pc:cxnChg>
      </pc:sldChg>
      <pc:sldChg chg="addSp delSp modSp new mod modTransition setBg">
        <pc:chgData name="Barras Simon" userId="f1f8e3d7-1daa-4b77-a9c0-9ba3674804b5" providerId="ADAL" clId="{2CF1FF8F-934A-4030-A645-8AA6029E6F8D}" dt="2023-01-27T12:33:24.682" v="1079" actId="26606"/>
        <pc:sldMkLst>
          <pc:docMk/>
          <pc:sldMk cId="2971693341" sldId="257"/>
        </pc:sldMkLst>
        <pc:spChg chg="mod">
          <ac:chgData name="Barras Simon" userId="f1f8e3d7-1daa-4b77-a9c0-9ba3674804b5" providerId="ADAL" clId="{2CF1FF8F-934A-4030-A645-8AA6029E6F8D}" dt="2023-01-27T12:33:24.682" v="1079" actId="26606"/>
          <ac:spMkLst>
            <pc:docMk/>
            <pc:sldMk cId="2971693341" sldId="257"/>
            <ac:spMk id="2" creationId="{3E16AA2F-5E16-83A0-30A0-134AA4F0F84C}"/>
          </ac:spMkLst>
        </pc:spChg>
        <pc:spChg chg="del mod">
          <ac:chgData name="Barras Simon" userId="f1f8e3d7-1daa-4b77-a9c0-9ba3674804b5" providerId="ADAL" clId="{2CF1FF8F-934A-4030-A645-8AA6029E6F8D}" dt="2023-01-27T12:33:24.682" v="1079" actId="26606"/>
          <ac:spMkLst>
            <pc:docMk/>
            <pc:sldMk cId="2971693341" sldId="257"/>
            <ac:spMk id="3" creationId="{DBE50F87-83CA-F916-359A-01100F2C500F}"/>
          </ac:spMkLst>
        </pc:spChg>
        <pc:spChg chg="add">
          <ac:chgData name="Barras Simon" userId="f1f8e3d7-1daa-4b77-a9c0-9ba3674804b5" providerId="ADAL" clId="{2CF1FF8F-934A-4030-A645-8AA6029E6F8D}" dt="2023-01-27T12:33:24.682" v="1079" actId="26606"/>
          <ac:spMkLst>
            <pc:docMk/>
            <pc:sldMk cId="2971693341" sldId="257"/>
            <ac:spMk id="9" creationId="{B819A166-7571-4003-A6B8-B62034C3ED30}"/>
          </ac:spMkLst>
        </pc:spChg>
        <pc:graphicFrameChg chg="add">
          <ac:chgData name="Barras Simon" userId="f1f8e3d7-1daa-4b77-a9c0-9ba3674804b5" providerId="ADAL" clId="{2CF1FF8F-934A-4030-A645-8AA6029E6F8D}" dt="2023-01-27T12:33:24.682" v="1079" actId="26606"/>
          <ac:graphicFrameMkLst>
            <pc:docMk/>
            <pc:sldMk cId="2971693341" sldId="257"/>
            <ac:graphicFrameMk id="5" creationId="{C8FF9CD6-B206-D8D0-4CEA-6084FB3ACD2E}"/>
          </ac:graphicFrameMkLst>
        </pc:graphicFrameChg>
      </pc:sldChg>
      <pc:sldChg chg="addSp delSp modSp new mod modTransition setBg">
        <pc:chgData name="Barras Simon" userId="f1f8e3d7-1daa-4b77-a9c0-9ba3674804b5" providerId="ADAL" clId="{2CF1FF8F-934A-4030-A645-8AA6029E6F8D}" dt="2023-01-27T12:32:34.440" v="1077" actId="26606"/>
        <pc:sldMkLst>
          <pc:docMk/>
          <pc:sldMk cId="2442309137" sldId="258"/>
        </pc:sldMkLst>
        <pc:spChg chg="mod">
          <ac:chgData name="Barras Simon" userId="f1f8e3d7-1daa-4b77-a9c0-9ba3674804b5" providerId="ADAL" clId="{2CF1FF8F-934A-4030-A645-8AA6029E6F8D}" dt="2023-01-27T12:32:34.440" v="1077" actId="26606"/>
          <ac:spMkLst>
            <pc:docMk/>
            <pc:sldMk cId="2442309137" sldId="258"/>
            <ac:spMk id="2" creationId="{3FAAF871-1AC6-CC48-D7E4-6A04B68F95A9}"/>
          </ac:spMkLst>
        </pc:spChg>
        <pc:spChg chg="add del mod">
          <ac:chgData name="Barras Simon" userId="f1f8e3d7-1daa-4b77-a9c0-9ba3674804b5" providerId="ADAL" clId="{2CF1FF8F-934A-4030-A645-8AA6029E6F8D}" dt="2023-01-27T12:32:34.440" v="1077" actId="26606"/>
          <ac:spMkLst>
            <pc:docMk/>
            <pc:sldMk cId="2442309137" sldId="258"/>
            <ac:spMk id="3" creationId="{4125DB1D-F6ED-AC85-859E-80612F647CA1}"/>
          </ac:spMkLst>
        </pc:spChg>
        <pc:spChg chg="add">
          <ac:chgData name="Barras Simon" userId="f1f8e3d7-1daa-4b77-a9c0-9ba3674804b5" providerId="ADAL" clId="{2CF1FF8F-934A-4030-A645-8AA6029E6F8D}" dt="2023-01-27T12:32:34.440" v="1077" actId="26606"/>
          <ac:spMkLst>
            <pc:docMk/>
            <pc:sldMk cId="2442309137" sldId="258"/>
            <ac:spMk id="6" creationId="{B819A166-7571-4003-A6B8-B62034C3ED30}"/>
          </ac:spMkLst>
        </pc:spChg>
        <pc:spChg chg="add del">
          <ac:chgData name="Barras Simon" userId="f1f8e3d7-1daa-4b77-a9c0-9ba3674804b5" providerId="ADAL" clId="{2CF1FF8F-934A-4030-A645-8AA6029E6F8D}" dt="2023-01-27T09:10:43.206" v="858" actId="26606"/>
          <ac:spMkLst>
            <pc:docMk/>
            <pc:sldMk cId="2442309137" sldId="258"/>
            <ac:spMk id="9" creationId="{3A5B4632-C963-4296-86F0-79AA9EA5AE98}"/>
          </ac:spMkLst>
        </pc:spChg>
        <pc:graphicFrameChg chg="add del">
          <ac:chgData name="Barras Simon" userId="f1f8e3d7-1daa-4b77-a9c0-9ba3674804b5" providerId="ADAL" clId="{2CF1FF8F-934A-4030-A645-8AA6029E6F8D}" dt="2023-01-27T09:10:43.206" v="858" actId="26606"/>
          <ac:graphicFrameMkLst>
            <pc:docMk/>
            <pc:sldMk cId="2442309137" sldId="258"/>
            <ac:graphicFrameMk id="5" creationId="{780A0F84-C9A5-3CA5-0193-AD434E4B3B4C}"/>
          </ac:graphicFrameMkLst>
        </pc:graphicFrameChg>
        <pc:graphicFrameChg chg="add">
          <ac:chgData name="Barras Simon" userId="f1f8e3d7-1daa-4b77-a9c0-9ba3674804b5" providerId="ADAL" clId="{2CF1FF8F-934A-4030-A645-8AA6029E6F8D}" dt="2023-01-27T12:32:34.440" v="1077" actId="26606"/>
          <ac:graphicFrameMkLst>
            <pc:docMk/>
            <pc:sldMk cId="2442309137" sldId="258"/>
            <ac:graphicFrameMk id="7" creationId="{42207561-41B5-1ED5-649C-356D3F048728}"/>
          </ac:graphicFrameMkLst>
        </pc:graphicFrameChg>
      </pc:sldChg>
      <pc:sldChg chg="addSp delSp modSp new mod modTransition setBg">
        <pc:chgData name="Barras Simon" userId="f1f8e3d7-1daa-4b77-a9c0-9ba3674804b5" providerId="ADAL" clId="{2CF1FF8F-934A-4030-A645-8AA6029E6F8D}" dt="2023-01-27T12:42:43.727" v="1080"/>
        <pc:sldMkLst>
          <pc:docMk/>
          <pc:sldMk cId="2011972643" sldId="259"/>
        </pc:sldMkLst>
        <pc:spChg chg="mod">
          <ac:chgData name="Barras Simon" userId="f1f8e3d7-1daa-4b77-a9c0-9ba3674804b5" providerId="ADAL" clId="{2CF1FF8F-934A-4030-A645-8AA6029E6F8D}" dt="2023-01-27T09:10:44.375" v="860" actId="26606"/>
          <ac:spMkLst>
            <pc:docMk/>
            <pc:sldMk cId="2011972643" sldId="259"/>
            <ac:spMk id="2" creationId="{FEFEE9FA-FBCD-F8FF-BE93-77C009ED6282}"/>
          </ac:spMkLst>
        </pc:spChg>
        <pc:spChg chg="add del mod">
          <ac:chgData name="Barras Simon" userId="f1f8e3d7-1daa-4b77-a9c0-9ba3674804b5" providerId="ADAL" clId="{2CF1FF8F-934A-4030-A645-8AA6029E6F8D}" dt="2023-01-27T12:30:07.886" v="1073" actId="26606"/>
          <ac:spMkLst>
            <pc:docMk/>
            <pc:sldMk cId="2011972643" sldId="259"/>
            <ac:spMk id="3" creationId="{D2E28794-E65B-2DFF-C836-9EF7A6E7D277}"/>
          </ac:spMkLst>
        </pc:spChg>
        <pc:spChg chg="add del">
          <ac:chgData name="Barras Simon" userId="f1f8e3d7-1daa-4b77-a9c0-9ba3674804b5" providerId="ADAL" clId="{2CF1FF8F-934A-4030-A645-8AA6029E6F8D}" dt="2023-01-27T09:10:44.375" v="860" actId="26606"/>
          <ac:spMkLst>
            <pc:docMk/>
            <pc:sldMk cId="2011972643" sldId="259"/>
            <ac:spMk id="9" creationId="{3A5B4632-C963-4296-86F0-79AA9EA5AE98}"/>
          </ac:spMkLst>
        </pc:spChg>
        <pc:graphicFrameChg chg="add del">
          <ac:chgData name="Barras Simon" userId="f1f8e3d7-1daa-4b77-a9c0-9ba3674804b5" providerId="ADAL" clId="{2CF1FF8F-934A-4030-A645-8AA6029E6F8D}" dt="2023-01-27T09:10:44.375" v="860" actId="26606"/>
          <ac:graphicFrameMkLst>
            <pc:docMk/>
            <pc:sldMk cId="2011972643" sldId="259"/>
            <ac:graphicFrameMk id="5" creationId="{35587B62-1579-FAD3-4797-1784E3B084AA}"/>
          </ac:graphicFrameMkLst>
        </pc:graphicFrameChg>
        <pc:graphicFrameChg chg="add mod">
          <ac:chgData name="Barras Simon" userId="f1f8e3d7-1daa-4b77-a9c0-9ba3674804b5" providerId="ADAL" clId="{2CF1FF8F-934A-4030-A645-8AA6029E6F8D}" dt="2023-01-27T12:42:43.727" v="1080"/>
          <ac:graphicFrameMkLst>
            <pc:docMk/>
            <pc:sldMk cId="2011972643" sldId="259"/>
            <ac:graphicFrameMk id="6" creationId="{05D82D07-15C5-A9FE-4471-0B3E3E2D10EA}"/>
          </ac:graphicFrameMkLst>
        </pc:graphicFrameChg>
      </pc:sldChg>
      <pc:sldChg chg="addSp delSp modSp new mod modTransition setBg">
        <pc:chgData name="Barras Simon" userId="f1f8e3d7-1daa-4b77-a9c0-9ba3674804b5" providerId="ADAL" clId="{2CF1FF8F-934A-4030-A645-8AA6029E6F8D}" dt="2023-01-27T09:24:01.775" v="919"/>
        <pc:sldMkLst>
          <pc:docMk/>
          <pc:sldMk cId="1172702018" sldId="260"/>
        </pc:sldMkLst>
        <pc:spChg chg="mod">
          <ac:chgData name="Barras Simon" userId="f1f8e3d7-1daa-4b77-a9c0-9ba3674804b5" providerId="ADAL" clId="{2CF1FF8F-934A-4030-A645-8AA6029E6F8D}" dt="2023-01-27T09:09:55.814" v="855" actId="26606"/>
          <ac:spMkLst>
            <pc:docMk/>
            <pc:sldMk cId="1172702018" sldId="260"/>
            <ac:spMk id="2" creationId="{C289E695-7C4B-79B1-879D-0609B695EA59}"/>
          </ac:spMkLst>
        </pc:spChg>
        <pc:spChg chg="del">
          <ac:chgData name="Barras Simon" userId="f1f8e3d7-1daa-4b77-a9c0-9ba3674804b5" providerId="ADAL" clId="{2CF1FF8F-934A-4030-A645-8AA6029E6F8D}" dt="2023-01-26T22:31:08.269" v="295" actId="478"/>
          <ac:spMkLst>
            <pc:docMk/>
            <pc:sldMk cId="1172702018" sldId="260"/>
            <ac:spMk id="3" creationId="{D4AAEF2F-D664-9BBA-AC23-9692126FD495}"/>
          </ac:spMkLst>
        </pc:spChg>
        <pc:spChg chg="add del">
          <ac:chgData name="Barras Simon" userId="f1f8e3d7-1daa-4b77-a9c0-9ba3674804b5" providerId="ADAL" clId="{2CF1FF8F-934A-4030-A645-8AA6029E6F8D}" dt="2023-01-27T09:09:55.814" v="855" actId="26606"/>
          <ac:spMkLst>
            <pc:docMk/>
            <pc:sldMk cId="1172702018" sldId="260"/>
            <ac:spMk id="12" creationId="{7F57BEA8-497D-4AA8-8A18-BDCD696B25FE}"/>
          </ac:spMkLst>
        </pc:spChg>
        <pc:picChg chg="add mod">
          <ac:chgData name="Barras Simon" userId="f1f8e3d7-1daa-4b77-a9c0-9ba3674804b5" providerId="ADAL" clId="{2CF1FF8F-934A-4030-A645-8AA6029E6F8D}" dt="2023-01-27T09:09:55.814" v="855" actId="26606"/>
          <ac:picMkLst>
            <pc:docMk/>
            <pc:sldMk cId="1172702018" sldId="260"/>
            <ac:picMk id="5" creationId="{488409B7-140D-B962-2CF2-68BC30BF48F8}"/>
          </ac:picMkLst>
        </pc:picChg>
        <pc:cxnChg chg="add del">
          <ac:chgData name="Barras Simon" userId="f1f8e3d7-1daa-4b77-a9c0-9ba3674804b5" providerId="ADAL" clId="{2CF1FF8F-934A-4030-A645-8AA6029E6F8D}" dt="2023-01-27T09:09:55.814" v="855" actId="26606"/>
          <ac:cxnSpMkLst>
            <pc:docMk/>
            <pc:sldMk cId="1172702018" sldId="260"/>
            <ac:cxnSpMk id="10" creationId="{D2E961F1-4A28-4A5F-BBD4-6E400E5E6C75}"/>
          </ac:cxnSpMkLst>
        </pc:cxnChg>
        <pc:cxnChg chg="add del">
          <ac:chgData name="Barras Simon" userId="f1f8e3d7-1daa-4b77-a9c0-9ba3674804b5" providerId="ADAL" clId="{2CF1FF8F-934A-4030-A645-8AA6029E6F8D}" dt="2023-01-27T09:09:55.814" v="855" actId="26606"/>
          <ac:cxnSpMkLst>
            <pc:docMk/>
            <pc:sldMk cId="1172702018" sldId="260"/>
            <ac:cxnSpMk id="14" creationId="{A82415D3-DDE5-4D63-8CB3-23A5EC581B27}"/>
          </ac:cxnSpMkLst>
        </pc:cxnChg>
        <pc:cxnChg chg="add del">
          <ac:chgData name="Barras Simon" userId="f1f8e3d7-1daa-4b77-a9c0-9ba3674804b5" providerId="ADAL" clId="{2CF1FF8F-934A-4030-A645-8AA6029E6F8D}" dt="2023-01-27T09:09:55.814" v="855" actId="26606"/>
          <ac:cxnSpMkLst>
            <pc:docMk/>
            <pc:sldMk cId="1172702018" sldId="260"/>
            <ac:cxnSpMk id="16" creationId="{AD7193FB-6AE6-4B3B-8F89-56B55DD63B4D}"/>
          </ac:cxnSpMkLst>
        </pc:cxnChg>
      </pc:sldChg>
      <pc:sldChg chg="addSp modSp new mod ord modTransition modAnim">
        <pc:chgData name="Barras Simon" userId="f1f8e3d7-1daa-4b77-a9c0-9ba3674804b5" providerId="ADAL" clId="{2CF1FF8F-934A-4030-A645-8AA6029E6F8D}" dt="2023-01-27T09:23:33.728" v="916"/>
        <pc:sldMkLst>
          <pc:docMk/>
          <pc:sldMk cId="3825224930" sldId="261"/>
        </pc:sldMkLst>
        <pc:spChg chg="mod">
          <ac:chgData name="Barras Simon" userId="f1f8e3d7-1daa-4b77-a9c0-9ba3674804b5" providerId="ADAL" clId="{2CF1FF8F-934A-4030-A645-8AA6029E6F8D}" dt="2023-01-26T22:34:13.984" v="344" actId="20577"/>
          <ac:spMkLst>
            <pc:docMk/>
            <pc:sldMk cId="3825224930" sldId="261"/>
            <ac:spMk id="2" creationId="{01E55333-A927-5196-A750-A7263CB2D0DE}"/>
          </ac:spMkLst>
        </pc:spChg>
        <pc:spChg chg="mod">
          <ac:chgData name="Barras Simon" userId="f1f8e3d7-1daa-4b77-a9c0-9ba3674804b5" providerId="ADAL" clId="{2CF1FF8F-934A-4030-A645-8AA6029E6F8D}" dt="2023-01-26T22:36:20.567" v="372" actId="20577"/>
          <ac:spMkLst>
            <pc:docMk/>
            <pc:sldMk cId="3825224930" sldId="261"/>
            <ac:spMk id="3" creationId="{F5B3371A-D584-0171-BC33-8A508E8E151E}"/>
          </ac:spMkLst>
        </pc:spChg>
        <pc:picChg chg="add mod">
          <ac:chgData name="Barras Simon" userId="f1f8e3d7-1daa-4b77-a9c0-9ba3674804b5" providerId="ADAL" clId="{2CF1FF8F-934A-4030-A645-8AA6029E6F8D}" dt="2023-01-27T08:58:49.854" v="812" actId="14100"/>
          <ac:picMkLst>
            <pc:docMk/>
            <pc:sldMk cId="3825224930" sldId="261"/>
            <ac:picMk id="5" creationId="{77500D89-6D01-464F-A2EF-49ADB72392E0}"/>
          </ac:picMkLst>
        </pc:picChg>
        <pc:picChg chg="add mod modCrop">
          <ac:chgData name="Barras Simon" userId="f1f8e3d7-1daa-4b77-a9c0-9ba3674804b5" providerId="ADAL" clId="{2CF1FF8F-934A-4030-A645-8AA6029E6F8D}" dt="2023-01-27T08:58:53.199" v="813" actId="14100"/>
          <ac:picMkLst>
            <pc:docMk/>
            <pc:sldMk cId="3825224930" sldId="261"/>
            <ac:picMk id="7" creationId="{1E917F19-99E6-30E1-2842-B04F596FDC52}"/>
          </ac:picMkLst>
        </pc:picChg>
        <pc:picChg chg="add mod">
          <ac:chgData name="Barras Simon" userId="f1f8e3d7-1daa-4b77-a9c0-9ba3674804b5" providerId="ADAL" clId="{2CF1FF8F-934A-4030-A645-8AA6029E6F8D}" dt="2023-01-27T08:59:02.520" v="816" actId="1076"/>
          <ac:picMkLst>
            <pc:docMk/>
            <pc:sldMk cId="3825224930" sldId="261"/>
            <ac:picMk id="9" creationId="{90635B90-4C87-B41A-9616-7C2DCC138169}"/>
          </ac:picMkLst>
        </pc:picChg>
      </pc:sldChg>
      <pc:sldChg chg="addSp delSp modSp new mod modTransition setBg">
        <pc:chgData name="Barras Simon" userId="f1f8e3d7-1daa-4b77-a9c0-9ba3674804b5" providerId="ADAL" clId="{2CF1FF8F-934A-4030-A645-8AA6029E6F8D}" dt="2023-01-27T12:32:14.836" v="1076" actId="26606"/>
        <pc:sldMkLst>
          <pc:docMk/>
          <pc:sldMk cId="3114877111" sldId="262"/>
        </pc:sldMkLst>
        <pc:spChg chg="mod">
          <ac:chgData name="Barras Simon" userId="f1f8e3d7-1daa-4b77-a9c0-9ba3674804b5" providerId="ADAL" clId="{2CF1FF8F-934A-4030-A645-8AA6029E6F8D}" dt="2023-01-27T09:10:43.836" v="859" actId="26606"/>
          <ac:spMkLst>
            <pc:docMk/>
            <pc:sldMk cId="3114877111" sldId="262"/>
            <ac:spMk id="2" creationId="{EEA26B16-4855-1AA6-EB9A-89AE0E16915F}"/>
          </ac:spMkLst>
        </pc:spChg>
        <pc:spChg chg="add del mod">
          <ac:chgData name="Barras Simon" userId="f1f8e3d7-1daa-4b77-a9c0-9ba3674804b5" providerId="ADAL" clId="{2CF1FF8F-934A-4030-A645-8AA6029E6F8D}" dt="2023-01-27T12:32:14.836" v="1076" actId="26606"/>
          <ac:spMkLst>
            <pc:docMk/>
            <pc:sldMk cId="3114877111" sldId="262"/>
            <ac:spMk id="3" creationId="{85C5AD37-075D-3561-6670-9C215AC200FA}"/>
          </ac:spMkLst>
        </pc:spChg>
        <pc:spChg chg="add del">
          <ac:chgData name="Barras Simon" userId="f1f8e3d7-1daa-4b77-a9c0-9ba3674804b5" providerId="ADAL" clId="{2CF1FF8F-934A-4030-A645-8AA6029E6F8D}" dt="2023-01-27T09:10:43.836" v="859" actId="26606"/>
          <ac:spMkLst>
            <pc:docMk/>
            <pc:sldMk cId="3114877111" sldId="262"/>
            <ac:spMk id="9" creationId="{3A5B4632-C963-4296-86F0-79AA9EA5AE98}"/>
          </ac:spMkLst>
        </pc:spChg>
        <pc:graphicFrameChg chg="add del">
          <ac:chgData name="Barras Simon" userId="f1f8e3d7-1daa-4b77-a9c0-9ba3674804b5" providerId="ADAL" clId="{2CF1FF8F-934A-4030-A645-8AA6029E6F8D}" dt="2023-01-27T09:10:43.836" v="859" actId="26606"/>
          <ac:graphicFrameMkLst>
            <pc:docMk/>
            <pc:sldMk cId="3114877111" sldId="262"/>
            <ac:graphicFrameMk id="5" creationId="{D53F624C-3B5E-5D39-4166-68210594398F}"/>
          </ac:graphicFrameMkLst>
        </pc:graphicFrameChg>
        <pc:graphicFrameChg chg="add">
          <ac:chgData name="Barras Simon" userId="f1f8e3d7-1daa-4b77-a9c0-9ba3674804b5" providerId="ADAL" clId="{2CF1FF8F-934A-4030-A645-8AA6029E6F8D}" dt="2023-01-27T12:32:14.836" v="1076" actId="26606"/>
          <ac:graphicFrameMkLst>
            <pc:docMk/>
            <pc:sldMk cId="3114877111" sldId="262"/>
            <ac:graphicFrameMk id="6" creationId="{0F605FFF-CC1C-9103-EA36-D64AD8CC8651}"/>
          </ac:graphicFrameMkLst>
        </pc:graphicFrameChg>
      </pc:sldChg>
      <pc:sldChg chg="addSp delSp modSp new mod modTransition">
        <pc:chgData name="Barras Simon" userId="f1f8e3d7-1daa-4b77-a9c0-9ba3674804b5" providerId="ADAL" clId="{2CF1FF8F-934A-4030-A645-8AA6029E6F8D}" dt="2023-01-27T09:23:22.819" v="915"/>
        <pc:sldMkLst>
          <pc:docMk/>
          <pc:sldMk cId="2227470804" sldId="263"/>
        </pc:sldMkLst>
        <pc:spChg chg="del">
          <ac:chgData name="Barras Simon" userId="f1f8e3d7-1daa-4b77-a9c0-9ba3674804b5" providerId="ADAL" clId="{2CF1FF8F-934A-4030-A645-8AA6029E6F8D}" dt="2023-01-26T22:24:00.281" v="283" actId="478"/>
          <ac:spMkLst>
            <pc:docMk/>
            <pc:sldMk cId="2227470804" sldId="263"/>
            <ac:spMk id="2" creationId="{12880731-EDFB-0BCE-D099-6DC0E9CF6AAF}"/>
          </ac:spMkLst>
        </pc:spChg>
        <pc:spChg chg="del">
          <ac:chgData name="Barras Simon" userId="f1f8e3d7-1daa-4b77-a9c0-9ba3674804b5" providerId="ADAL" clId="{2CF1FF8F-934A-4030-A645-8AA6029E6F8D}" dt="2023-01-26T22:23:55.139" v="282" actId="478"/>
          <ac:spMkLst>
            <pc:docMk/>
            <pc:sldMk cId="2227470804" sldId="263"/>
            <ac:spMk id="3" creationId="{B153F7F6-1F9B-5370-D9E3-A4DD00D4D5FE}"/>
          </ac:spMkLst>
        </pc:spChg>
        <pc:picChg chg="add del mod">
          <ac:chgData name="Barras Simon" userId="f1f8e3d7-1daa-4b77-a9c0-9ba3674804b5" providerId="ADAL" clId="{2CF1FF8F-934A-4030-A645-8AA6029E6F8D}" dt="2023-01-26T22:23:07.333" v="278" actId="478"/>
          <ac:picMkLst>
            <pc:docMk/>
            <pc:sldMk cId="2227470804" sldId="263"/>
            <ac:picMk id="1026" creationId="{8AAB7560-F684-C54A-2986-B3DAECE9BDA2}"/>
          </ac:picMkLst>
        </pc:picChg>
        <pc:picChg chg="add mod">
          <ac:chgData name="Barras Simon" userId="f1f8e3d7-1daa-4b77-a9c0-9ba3674804b5" providerId="ADAL" clId="{2CF1FF8F-934A-4030-A645-8AA6029E6F8D}" dt="2023-01-27T08:41:51.727" v="685" actId="14100"/>
          <ac:picMkLst>
            <pc:docMk/>
            <pc:sldMk cId="2227470804" sldId="263"/>
            <ac:picMk id="1028" creationId="{F2A16DEF-2670-5E22-AFB8-91F19D36379B}"/>
          </ac:picMkLst>
        </pc:picChg>
      </pc:sldChg>
      <pc:sldChg chg="addSp delSp modSp new del mod modTransition">
        <pc:chgData name="Barras Simon" userId="f1f8e3d7-1daa-4b77-a9c0-9ba3674804b5" providerId="ADAL" clId="{2CF1FF8F-934A-4030-A645-8AA6029E6F8D}" dt="2023-01-27T09:01:15.260" v="845" actId="47"/>
        <pc:sldMkLst>
          <pc:docMk/>
          <pc:sldMk cId="1020503986" sldId="264"/>
        </pc:sldMkLst>
        <pc:spChg chg="mod">
          <ac:chgData name="Barras Simon" userId="f1f8e3d7-1daa-4b77-a9c0-9ba3674804b5" providerId="ADAL" clId="{2CF1FF8F-934A-4030-A645-8AA6029E6F8D}" dt="2023-01-26T22:51:10.373" v="588" actId="20577"/>
          <ac:spMkLst>
            <pc:docMk/>
            <pc:sldMk cId="1020503986" sldId="264"/>
            <ac:spMk id="2" creationId="{2B94795C-ED36-AA52-6684-883841BF8F5C}"/>
          </ac:spMkLst>
        </pc:spChg>
        <pc:spChg chg="del">
          <ac:chgData name="Barras Simon" userId="f1f8e3d7-1daa-4b77-a9c0-9ba3674804b5" providerId="ADAL" clId="{2CF1FF8F-934A-4030-A645-8AA6029E6F8D}" dt="2023-01-26T22:51:40.892" v="589" actId="478"/>
          <ac:spMkLst>
            <pc:docMk/>
            <pc:sldMk cId="1020503986" sldId="264"/>
            <ac:spMk id="3" creationId="{EB08D4E9-F343-26D0-395B-72FE292BD1EF}"/>
          </ac:spMkLst>
        </pc:spChg>
        <pc:spChg chg="add del">
          <ac:chgData name="Barras Simon" userId="f1f8e3d7-1daa-4b77-a9c0-9ba3674804b5" providerId="ADAL" clId="{2CF1FF8F-934A-4030-A645-8AA6029E6F8D}" dt="2023-01-26T22:57:31.347" v="612"/>
          <ac:spMkLst>
            <pc:docMk/>
            <pc:sldMk cId="1020503986" sldId="264"/>
            <ac:spMk id="10" creationId="{7EDE054C-6685-9B43-5384-17C5747606F4}"/>
          </ac:spMkLst>
        </pc:spChg>
        <pc:spChg chg="add del mod">
          <ac:chgData name="Barras Simon" userId="f1f8e3d7-1daa-4b77-a9c0-9ba3674804b5" providerId="ADAL" clId="{2CF1FF8F-934A-4030-A645-8AA6029E6F8D}" dt="2023-01-26T22:57:30.721" v="611"/>
          <ac:spMkLst>
            <pc:docMk/>
            <pc:sldMk cId="1020503986" sldId="264"/>
            <ac:spMk id="11" creationId="{F4BD945D-E716-AB11-DA62-B8AD49F10F93}"/>
          </ac:spMkLst>
        </pc:spChg>
        <pc:picChg chg="add mod">
          <ac:chgData name="Barras Simon" userId="f1f8e3d7-1daa-4b77-a9c0-9ba3674804b5" providerId="ADAL" clId="{2CF1FF8F-934A-4030-A645-8AA6029E6F8D}" dt="2023-01-26T22:51:53.880" v="593" actId="14100"/>
          <ac:picMkLst>
            <pc:docMk/>
            <pc:sldMk cId="1020503986" sldId="264"/>
            <ac:picMk id="5" creationId="{29744A15-466E-42A8-04CE-C200377FFC4A}"/>
          </ac:picMkLst>
        </pc:picChg>
        <pc:picChg chg="add mod">
          <ac:chgData name="Barras Simon" userId="f1f8e3d7-1daa-4b77-a9c0-9ba3674804b5" providerId="ADAL" clId="{2CF1FF8F-934A-4030-A645-8AA6029E6F8D}" dt="2023-01-26T22:54:03.049" v="597" actId="1076"/>
          <ac:picMkLst>
            <pc:docMk/>
            <pc:sldMk cId="1020503986" sldId="264"/>
            <ac:picMk id="7" creationId="{38A4D39D-668B-3BAF-4B1A-2CCA59ACAF1C}"/>
          </ac:picMkLst>
        </pc:picChg>
        <pc:picChg chg="add mod modCrop">
          <ac:chgData name="Barras Simon" userId="f1f8e3d7-1daa-4b77-a9c0-9ba3674804b5" providerId="ADAL" clId="{2CF1FF8F-934A-4030-A645-8AA6029E6F8D}" dt="2023-01-26T22:57:33.480" v="614" actId="1076"/>
          <ac:picMkLst>
            <pc:docMk/>
            <pc:sldMk cId="1020503986" sldId="264"/>
            <ac:picMk id="9" creationId="{667C8F10-D163-17F8-20E5-7B1FD27FC307}"/>
          </ac:picMkLst>
        </pc:picChg>
        <pc:picChg chg="add del mod">
          <ac:chgData name="Barras Simon" userId="f1f8e3d7-1daa-4b77-a9c0-9ba3674804b5" providerId="ADAL" clId="{2CF1FF8F-934A-4030-A645-8AA6029E6F8D}" dt="2023-01-26T22:58:34.046" v="624" actId="478"/>
          <ac:picMkLst>
            <pc:docMk/>
            <pc:sldMk cId="1020503986" sldId="264"/>
            <ac:picMk id="13" creationId="{C5E87256-4046-9FA1-3B15-28DDDCD22897}"/>
          </ac:picMkLst>
        </pc:picChg>
        <pc:picChg chg="add del mod">
          <ac:chgData name="Barras Simon" userId="f1f8e3d7-1daa-4b77-a9c0-9ba3674804b5" providerId="ADAL" clId="{2CF1FF8F-934A-4030-A645-8AA6029E6F8D}" dt="2023-01-27T08:59:15.899" v="818" actId="478"/>
          <ac:picMkLst>
            <pc:docMk/>
            <pc:sldMk cId="1020503986" sldId="264"/>
            <ac:picMk id="15" creationId="{4F23F1EB-7EEF-BAEA-0637-BD74E8CAE02B}"/>
          </ac:picMkLst>
        </pc:picChg>
        <pc:picChg chg="add mod">
          <ac:chgData name="Barras Simon" userId="f1f8e3d7-1daa-4b77-a9c0-9ba3674804b5" providerId="ADAL" clId="{2CF1FF8F-934A-4030-A645-8AA6029E6F8D}" dt="2023-01-27T08:59:12.824" v="817"/>
          <ac:picMkLst>
            <pc:docMk/>
            <pc:sldMk cId="1020503986" sldId="264"/>
            <ac:picMk id="16" creationId="{5EE296D0-043B-31C6-4F2A-32F838BA2DD8}"/>
          </ac:picMkLst>
        </pc:picChg>
      </pc:sldChg>
      <pc:sldChg chg="addSp delSp modSp new mod modTransition">
        <pc:chgData name="Barras Simon" userId="f1f8e3d7-1daa-4b77-a9c0-9ba3674804b5" providerId="ADAL" clId="{2CF1FF8F-934A-4030-A645-8AA6029E6F8D}" dt="2023-01-27T09:24:18.793" v="920"/>
        <pc:sldMkLst>
          <pc:docMk/>
          <pc:sldMk cId="1618236402" sldId="265"/>
        </pc:sldMkLst>
        <pc:spChg chg="mod">
          <ac:chgData name="Barras Simon" userId="f1f8e3d7-1daa-4b77-a9c0-9ba3674804b5" providerId="ADAL" clId="{2CF1FF8F-934A-4030-A645-8AA6029E6F8D}" dt="2023-01-27T07:15:44.293" v="677" actId="20577"/>
          <ac:spMkLst>
            <pc:docMk/>
            <pc:sldMk cId="1618236402" sldId="265"/>
            <ac:spMk id="2" creationId="{3E471889-6214-67B8-710E-D30F7216D445}"/>
          </ac:spMkLst>
        </pc:spChg>
        <pc:spChg chg="add del">
          <ac:chgData name="Barras Simon" userId="f1f8e3d7-1daa-4b77-a9c0-9ba3674804b5" providerId="ADAL" clId="{2CF1FF8F-934A-4030-A645-8AA6029E6F8D}" dt="2023-01-27T08:48:04.487" v="737"/>
          <ac:spMkLst>
            <pc:docMk/>
            <pc:sldMk cId="1618236402" sldId="265"/>
            <ac:spMk id="3" creationId="{6D52D5B5-FF92-92B7-EEAE-12876B24B6BF}"/>
          </ac:spMkLst>
        </pc:spChg>
        <pc:spChg chg="add mod">
          <ac:chgData name="Barras Simon" userId="f1f8e3d7-1daa-4b77-a9c0-9ba3674804b5" providerId="ADAL" clId="{2CF1FF8F-934A-4030-A645-8AA6029E6F8D}" dt="2023-01-27T08:45:19.097" v="696" actId="14100"/>
          <ac:spMkLst>
            <pc:docMk/>
            <pc:sldMk cId="1618236402" sldId="265"/>
            <ac:spMk id="4" creationId="{CF257FA1-7788-8B6B-EB48-23FEA0E4AAE9}"/>
          </ac:spMkLst>
        </pc:spChg>
        <pc:spChg chg="add mod">
          <ac:chgData name="Barras Simon" userId="f1f8e3d7-1daa-4b77-a9c0-9ba3674804b5" providerId="ADAL" clId="{2CF1FF8F-934A-4030-A645-8AA6029E6F8D}" dt="2023-01-27T08:49:40.334" v="755" actId="13822"/>
          <ac:spMkLst>
            <pc:docMk/>
            <pc:sldMk cId="1618236402" sldId="265"/>
            <ac:spMk id="5" creationId="{E521B1C3-8CEF-5E10-D931-65062FE595DA}"/>
          </ac:spMkLst>
        </pc:spChg>
        <pc:spChg chg="add mod">
          <ac:chgData name="Barras Simon" userId="f1f8e3d7-1daa-4b77-a9c0-9ba3674804b5" providerId="ADAL" clId="{2CF1FF8F-934A-4030-A645-8AA6029E6F8D}" dt="2023-01-27T08:49:47.625" v="757" actId="13822"/>
          <ac:spMkLst>
            <pc:docMk/>
            <pc:sldMk cId="1618236402" sldId="265"/>
            <ac:spMk id="6" creationId="{BD530D3D-2566-8AF1-A71C-811D476E7008}"/>
          </ac:spMkLst>
        </pc:spChg>
        <pc:spChg chg="add del mod">
          <ac:chgData name="Barras Simon" userId="f1f8e3d7-1daa-4b77-a9c0-9ba3674804b5" providerId="ADAL" clId="{2CF1FF8F-934A-4030-A645-8AA6029E6F8D}" dt="2023-01-27T08:48:04.487" v="737"/>
          <ac:spMkLst>
            <pc:docMk/>
            <pc:sldMk cId="1618236402" sldId="265"/>
            <ac:spMk id="7" creationId="{2E5FD14F-BFF6-71F3-876C-0753D71274D9}"/>
          </ac:spMkLst>
        </pc:spChg>
      </pc:sldChg>
      <pc:sldChg chg="addSp delSp modSp add mod modTransition modAnim">
        <pc:chgData name="Barras Simon" userId="f1f8e3d7-1daa-4b77-a9c0-9ba3674804b5" providerId="ADAL" clId="{2CF1FF8F-934A-4030-A645-8AA6029E6F8D}" dt="2023-01-27T08:57:57.477" v="809"/>
        <pc:sldMkLst>
          <pc:docMk/>
          <pc:sldMk cId="1680730687" sldId="266"/>
        </pc:sldMkLst>
        <pc:spChg chg="del">
          <ac:chgData name="Barras Simon" userId="f1f8e3d7-1daa-4b77-a9c0-9ba3674804b5" providerId="ADAL" clId="{2CF1FF8F-934A-4030-A645-8AA6029E6F8D}" dt="2023-01-27T08:54:56.759" v="795" actId="478"/>
          <ac:spMkLst>
            <pc:docMk/>
            <pc:sldMk cId="1680730687" sldId="266"/>
            <ac:spMk id="3" creationId="{6D52D5B5-FF92-92B7-EEAE-12876B24B6BF}"/>
          </ac:spMkLst>
        </pc:spChg>
        <pc:spChg chg="mod">
          <ac:chgData name="Barras Simon" userId="f1f8e3d7-1daa-4b77-a9c0-9ba3674804b5" providerId="ADAL" clId="{2CF1FF8F-934A-4030-A645-8AA6029E6F8D}" dt="2023-01-27T08:48:22.613" v="740" actId="1076"/>
          <ac:spMkLst>
            <pc:docMk/>
            <pc:sldMk cId="1680730687" sldId="266"/>
            <ac:spMk id="4" creationId="{CF257FA1-7788-8B6B-EB48-23FEA0E4AAE9}"/>
          </ac:spMkLst>
        </pc:spChg>
        <pc:spChg chg="del mod">
          <ac:chgData name="Barras Simon" userId="f1f8e3d7-1daa-4b77-a9c0-9ba3674804b5" providerId="ADAL" clId="{2CF1FF8F-934A-4030-A645-8AA6029E6F8D}" dt="2023-01-27T08:52:41.797" v="773" actId="478"/>
          <ac:spMkLst>
            <pc:docMk/>
            <pc:sldMk cId="1680730687" sldId="266"/>
            <ac:spMk id="5" creationId="{E521B1C3-8CEF-5E10-D931-65062FE595DA}"/>
          </ac:spMkLst>
        </pc:spChg>
        <pc:spChg chg="mod ord">
          <ac:chgData name="Barras Simon" userId="f1f8e3d7-1daa-4b77-a9c0-9ba3674804b5" providerId="ADAL" clId="{2CF1FF8F-934A-4030-A645-8AA6029E6F8D}" dt="2023-01-27T08:54:14.307" v="793" actId="1076"/>
          <ac:spMkLst>
            <pc:docMk/>
            <pc:sldMk cId="1680730687" sldId="266"/>
            <ac:spMk id="6" creationId="{BD530D3D-2566-8AF1-A71C-811D476E7008}"/>
          </ac:spMkLst>
        </pc:spChg>
        <pc:spChg chg="add mod">
          <ac:chgData name="Barras Simon" userId="f1f8e3d7-1daa-4b77-a9c0-9ba3674804b5" providerId="ADAL" clId="{2CF1FF8F-934A-4030-A645-8AA6029E6F8D}" dt="2023-01-27T08:52:34.355" v="771" actId="20577"/>
          <ac:spMkLst>
            <pc:docMk/>
            <pc:sldMk cId="1680730687" sldId="266"/>
            <ac:spMk id="7" creationId="{12CE9769-1AF3-18B0-3F30-648C102DC1F9}"/>
          </ac:spMkLst>
        </pc:spChg>
        <pc:spChg chg="add mod ord">
          <ac:chgData name="Barras Simon" userId="f1f8e3d7-1daa-4b77-a9c0-9ba3674804b5" providerId="ADAL" clId="{2CF1FF8F-934A-4030-A645-8AA6029E6F8D}" dt="2023-01-27T08:54:19.710" v="794" actId="171"/>
          <ac:spMkLst>
            <pc:docMk/>
            <pc:sldMk cId="1680730687" sldId="266"/>
            <ac:spMk id="8" creationId="{B47B8E86-BF49-3EC6-6297-DC1FF0402385}"/>
          </ac:spMkLst>
        </pc:spChg>
      </pc:sldChg>
      <pc:sldChg chg="addSp modSp add mod modTransition">
        <pc:chgData name="Barras Simon" userId="f1f8e3d7-1daa-4b77-a9c0-9ba3674804b5" providerId="ADAL" clId="{2CF1FF8F-934A-4030-A645-8AA6029E6F8D}" dt="2023-01-27T08:56:10.730" v="808"/>
        <pc:sldMkLst>
          <pc:docMk/>
          <pc:sldMk cId="1369955682" sldId="267"/>
        </pc:sldMkLst>
        <pc:spChg chg="add mod">
          <ac:chgData name="Barras Simon" userId="f1f8e3d7-1daa-4b77-a9c0-9ba3674804b5" providerId="ADAL" clId="{2CF1FF8F-934A-4030-A645-8AA6029E6F8D}" dt="2023-01-27T08:55:53.741" v="806" actId="208"/>
          <ac:spMkLst>
            <pc:docMk/>
            <pc:sldMk cId="1369955682" sldId="267"/>
            <ac:spMk id="3" creationId="{6E07D603-0702-5C56-2A44-661771591EDD}"/>
          </ac:spMkLst>
        </pc:spChg>
        <pc:spChg chg="mod">
          <ac:chgData name="Barras Simon" userId="f1f8e3d7-1daa-4b77-a9c0-9ba3674804b5" providerId="ADAL" clId="{2CF1FF8F-934A-4030-A645-8AA6029E6F8D}" dt="2023-01-27T08:55:28.157" v="799" actId="14100"/>
          <ac:spMkLst>
            <pc:docMk/>
            <pc:sldMk cId="1369955682" sldId="267"/>
            <ac:spMk id="4" creationId="{CF257FA1-7788-8B6B-EB48-23FEA0E4AAE9}"/>
          </ac:spMkLst>
        </pc:spChg>
      </pc:sldChg>
      <pc:sldChg chg="delSp modSp add del mod ord">
        <pc:chgData name="Barras Simon" userId="f1f8e3d7-1daa-4b77-a9c0-9ba3674804b5" providerId="ADAL" clId="{2CF1FF8F-934A-4030-A645-8AA6029E6F8D}" dt="2023-01-27T09:01:17.849" v="846" actId="47"/>
        <pc:sldMkLst>
          <pc:docMk/>
          <pc:sldMk cId="247148570" sldId="268"/>
        </pc:sldMkLst>
        <pc:picChg chg="mod">
          <ac:chgData name="Barras Simon" userId="f1f8e3d7-1daa-4b77-a9c0-9ba3674804b5" providerId="ADAL" clId="{2CF1FF8F-934A-4030-A645-8AA6029E6F8D}" dt="2023-01-27T08:59:38.490" v="824" actId="1076"/>
          <ac:picMkLst>
            <pc:docMk/>
            <pc:sldMk cId="247148570" sldId="268"/>
            <ac:picMk id="5" creationId="{29744A15-466E-42A8-04CE-C200377FFC4A}"/>
          </ac:picMkLst>
        </pc:picChg>
        <pc:picChg chg="mod">
          <ac:chgData name="Barras Simon" userId="f1f8e3d7-1daa-4b77-a9c0-9ba3674804b5" providerId="ADAL" clId="{2CF1FF8F-934A-4030-A645-8AA6029E6F8D}" dt="2023-01-27T08:59:43.728" v="826" actId="14100"/>
          <ac:picMkLst>
            <pc:docMk/>
            <pc:sldMk cId="247148570" sldId="268"/>
            <ac:picMk id="7" creationId="{38A4D39D-668B-3BAF-4B1A-2CCA59ACAF1C}"/>
          </ac:picMkLst>
        </pc:picChg>
        <pc:picChg chg="mod">
          <ac:chgData name="Barras Simon" userId="f1f8e3d7-1daa-4b77-a9c0-9ba3674804b5" providerId="ADAL" clId="{2CF1FF8F-934A-4030-A645-8AA6029E6F8D}" dt="2023-01-27T08:59:51.512" v="829" actId="1076"/>
          <ac:picMkLst>
            <pc:docMk/>
            <pc:sldMk cId="247148570" sldId="268"/>
            <ac:picMk id="9" creationId="{667C8F10-D163-17F8-20E5-7B1FD27FC307}"/>
          </ac:picMkLst>
        </pc:picChg>
        <pc:picChg chg="del">
          <ac:chgData name="Barras Simon" userId="f1f8e3d7-1daa-4b77-a9c0-9ba3674804b5" providerId="ADAL" clId="{2CF1FF8F-934A-4030-A645-8AA6029E6F8D}" dt="2023-01-27T08:59:24.030" v="820" actId="478"/>
          <ac:picMkLst>
            <pc:docMk/>
            <pc:sldMk cId="247148570" sldId="268"/>
            <ac:picMk id="16" creationId="{5EE296D0-043B-31C6-4F2A-32F838BA2DD8}"/>
          </ac:picMkLst>
        </pc:picChg>
      </pc:sldChg>
      <pc:sldChg chg="addSp modSp add del mod modTransition modAnim">
        <pc:chgData name="Barras Simon" userId="f1f8e3d7-1daa-4b77-a9c0-9ba3674804b5" providerId="ADAL" clId="{2CF1FF8F-934A-4030-A645-8AA6029E6F8D}" dt="2023-01-27T09:25:03.574" v="922"/>
        <pc:sldMkLst>
          <pc:docMk/>
          <pc:sldMk cId="1658401805" sldId="269"/>
        </pc:sldMkLst>
        <pc:picChg chg="add mod">
          <ac:chgData name="Barras Simon" userId="f1f8e3d7-1daa-4b77-a9c0-9ba3674804b5" providerId="ADAL" clId="{2CF1FF8F-934A-4030-A645-8AA6029E6F8D}" dt="2023-01-27T09:00:48.655" v="840" actId="1076"/>
          <ac:picMkLst>
            <pc:docMk/>
            <pc:sldMk cId="1658401805" sldId="269"/>
            <ac:picMk id="3" creationId="{E04A9572-29E8-4CE0-0CD6-EC406FA7755A}"/>
          </ac:picMkLst>
        </pc:picChg>
        <pc:picChg chg="mod">
          <ac:chgData name="Barras Simon" userId="f1f8e3d7-1daa-4b77-a9c0-9ba3674804b5" providerId="ADAL" clId="{2CF1FF8F-934A-4030-A645-8AA6029E6F8D}" dt="2023-01-27T09:00:54.905" v="842" actId="1076"/>
          <ac:picMkLst>
            <pc:docMk/>
            <pc:sldMk cId="1658401805" sldId="269"/>
            <ac:picMk id="7" creationId="{38A4D39D-668B-3BAF-4B1A-2CCA59ACAF1C}"/>
          </ac:picMkLst>
        </pc:picChg>
        <pc:picChg chg="mod">
          <ac:chgData name="Barras Simon" userId="f1f8e3d7-1daa-4b77-a9c0-9ba3674804b5" providerId="ADAL" clId="{2CF1FF8F-934A-4030-A645-8AA6029E6F8D}" dt="2023-01-27T09:00:52.250" v="841" actId="1076"/>
          <ac:picMkLst>
            <pc:docMk/>
            <pc:sldMk cId="1658401805" sldId="269"/>
            <ac:picMk id="9" creationId="{667C8F10-D163-17F8-20E5-7B1FD27FC307}"/>
          </ac:picMkLst>
        </pc:picChg>
      </pc:sldChg>
    </pc:docChg>
  </pc:docChgLst>
  <pc:docChgLst>
    <pc:chgData name="Steiger Damien" userId="c150b35c-e140-4972-841d-8eace7e5df91" providerId="ADAL" clId="{F5472B11-18FA-9749-8B0D-BB412DF1CEF2}"/>
    <pc:docChg chg="custSel modSld">
      <pc:chgData name="Steiger Damien" userId="c150b35c-e140-4972-841d-8eace7e5df91" providerId="ADAL" clId="{F5472B11-18FA-9749-8B0D-BB412DF1CEF2}" dt="2023-01-27T09:25:41.874" v="245" actId="20577"/>
      <pc:docMkLst>
        <pc:docMk/>
      </pc:docMkLst>
      <pc:sldChg chg="modSp mod">
        <pc:chgData name="Steiger Damien" userId="c150b35c-e140-4972-841d-8eace7e5df91" providerId="ADAL" clId="{F5472B11-18FA-9749-8B0D-BB412DF1CEF2}" dt="2023-01-27T09:23:34.817" v="230" actId="20577"/>
        <pc:sldMkLst>
          <pc:docMk/>
          <pc:sldMk cId="143057838" sldId="256"/>
        </pc:sldMkLst>
        <pc:spChg chg="mod">
          <ac:chgData name="Steiger Damien" userId="c150b35c-e140-4972-841d-8eace7e5df91" providerId="ADAL" clId="{F5472B11-18FA-9749-8B0D-BB412DF1CEF2}" dt="2023-01-27T09:23:34.817" v="230" actId="20577"/>
          <ac:spMkLst>
            <pc:docMk/>
            <pc:sldMk cId="143057838" sldId="256"/>
            <ac:spMk id="3" creationId="{1AF18845-ECB8-8E21-C8DA-2814DAF4DA3B}"/>
          </ac:spMkLst>
        </pc:spChg>
      </pc:sldChg>
      <pc:sldChg chg="modSp mod">
        <pc:chgData name="Steiger Damien" userId="c150b35c-e140-4972-841d-8eace7e5df91" providerId="ADAL" clId="{F5472B11-18FA-9749-8B0D-BB412DF1CEF2}" dt="2023-01-27T09:25:41.874" v="245" actId="20577"/>
        <pc:sldMkLst>
          <pc:docMk/>
          <pc:sldMk cId="2971693341" sldId="257"/>
        </pc:sldMkLst>
        <pc:spChg chg="mod">
          <ac:chgData name="Steiger Damien" userId="c150b35c-e140-4972-841d-8eace7e5df91" providerId="ADAL" clId="{F5472B11-18FA-9749-8B0D-BB412DF1CEF2}" dt="2023-01-27T09:25:41.874" v="245" actId="20577"/>
          <ac:spMkLst>
            <pc:docMk/>
            <pc:sldMk cId="2971693341" sldId="257"/>
            <ac:spMk id="3" creationId="{DBE50F87-83CA-F916-359A-01100F2C500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20DDD-8516-4008-B20F-71F865CE8D6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EBD63B-A871-4982-A2A9-F23C91A65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with opencv</a:t>
          </a:r>
        </a:p>
      </dgm:t>
    </dgm:pt>
    <dgm:pt modelId="{57317292-DB7E-42C5-A08B-5762A1DCF6F6}" type="parTrans" cxnId="{BB381AED-B6BF-4509-8B18-7C941AB49FAD}">
      <dgm:prSet/>
      <dgm:spPr/>
      <dgm:t>
        <a:bodyPr/>
        <a:lstStyle/>
        <a:p>
          <a:endParaRPr lang="en-US"/>
        </a:p>
      </dgm:t>
    </dgm:pt>
    <dgm:pt modelId="{B115A501-34BC-4903-9733-9A6C28F51B09}" type="sibTrans" cxnId="{BB381AED-B6BF-4509-8B18-7C941AB49FAD}">
      <dgm:prSet/>
      <dgm:spPr/>
      <dgm:t>
        <a:bodyPr/>
        <a:lstStyle/>
        <a:p>
          <a:endParaRPr lang="en-US"/>
        </a:p>
      </dgm:t>
    </dgm:pt>
    <dgm:pt modelId="{30E3B12E-DCB7-44EE-BD08-0D9C45B8AE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Merge images</a:t>
          </a:r>
        </a:p>
      </dgm:t>
    </dgm:pt>
    <dgm:pt modelId="{F476BAF8-27B3-42C5-B3AE-5451951F0411}" type="parTrans" cxnId="{A5C39470-BA42-4C18-8008-5BE0008179B7}">
      <dgm:prSet/>
      <dgm:spPr/>
      <dgm:t>
        <a:bodyPr/>
        <a:lstStyle/>
        <a:p>
          <a:endParaRPr lang="en-US"/>
        </a:p>
      </dgm:t>
    </dgm:pt>
    <dgm:pt modelId="{663FFBAE-42AA-4DFF-A83F-B1F32CCA22A4}" type="sibTrans" cxnId="{A5C39470-BA42-4C18-8008-5BE0008179B7}">
      <dgm:prSet/>
      <dgm:spPr/>
      <dgm:t>
        <a:bodyPr/>
        <a:lstStyle/>
        <a:p>
          <a:endParaRPr lang="en-US"/>
        </a:p>
      </dgm:t>
    </dgm:pt>
    <dgm:pt modelId="{F921D792-A40B-435E-AD03-6065371ED9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Rebuild a plane</a:t>
          </a:r>
        </a:p>
      </dgm:t>
    </dgm:pt>
    <dgm:pt modelId="{AFF44988-F7AC-4C5B-8E99-63A09FF8AD0C}" type="parTrans" cxnId="{DD3A0568-FE67-4499-A69B-55B3807BC72E}">
      <dgm:prSet/>
      <dgm:spPr/>
      <dgm:t>
        <a:bodyPr/>
        <a:lstStyle/>
        <a:p>
          <a:endParaRPr lang="en-US"/>
        </a:p>
      </dgm:t>
    </dgm:pt>
    <dgm:pt modelId="{94FEB3B9-596A-4CBB-B39A-D076F8826A25}" type="sibTrans" cxnId="{DD3A0568-FE67-4499-A69B-55B3807BC72E}">
      <dgm:prSet/>
      <dgm:spPr/>
      <dgm:t>
        <a:bodyPr/>
        <a:lstStyle/>
        <a:p>
          <a:endParaRPr lang="en-US"/>
        </a:p>
      </dgm:t>
    </dgm:pt>
    <dgm:pt modelId="{2F04BD25-C559-4E32-8155-D3B144B798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Compute homography</a:t>
          </a:r>
        </a:p>
      </dgm:t>
    </dgm:pt>
    <dgm:pt modelId="{56778730-35D3-426D-A857-0783C10F54D9}" type="parTrans" cxnId="{B0185A59-D5F2-4442-B00D-EF3D252624FC}">
      <dgm:prSet/>
      <dgm:spPr/>
      <dgm:t>
        <a:bodyPr/>
        <a:lstStyle/>
        <a:p>
          <a:endParaRPr lang="en-US"/>
        </a:p>
      </dgm:t>
    </dgm:pt>
    <dgm:pt modelId="{3532984D-4BC9-4102-8F0F-DDAD3303F06B}" type="sibTrans" cxnId="{B0185A59-D5F2-4442-B00D-EF3D252624FC}">
      <dgm:prSet/>
      <dgm:spPr/>
      <dgm:t>
        <a:bodyPr/>
        <a:lstStyle/>
        <a:p>
          <a:endParaRPr lang="en-US"/>
        </a:p>
      </dgm:t>
    </dgm:pt>
    <dgm:pt modelId="{875D8A3F-ACE0-4E87-8C09-D0DDC13E02B7}" type="pres">
      <dgm:prSet presAssocID="{FCB20DDD-8516-4008-B20F-71F865CE8D6C}" presName="root" presStyleCnt="0">
        <dgm:presLayoutVars>
          <dgm:dir/>
          <dgm:resizeHandles val="exact"/>
        </dgm:presLayoutVars>
      </dgm:prSet>
      <dgm:spPr/>
    </dgm:pt>
    <dgm:pt modelId="{23C4024E-5962-4D18-9598-BF1BB07C67B9}" type="pres">
      <dgm:prSet presAssocID="{76EBD63B-A871-4982-A2A9-F23C91A655ED}" presName="compNode" presStyleCnt="0"/>
      <dgm:spPr/>
    </dgm:pt>
    <dgm:pt modelId="{33756C96-DE29-4641-A54D-88DDEC81FE83}" type="pres">
      <dgm:prSet presAssocID="{76EBD63B-A871-4982-A2A9-F23C91A655ED}" presName="bgRect" presStyleLbl="bgShp" presStyleIdx="0" presStyleCnt="4"/>
      <dgm:spPr/>
    </dgm:pt>
    <dgm:pt modelId="{B8258C14-FA9D-4180-8B31-7E3AA4999772}" type="pres">
      <dgm:prSet presAssocID="{76EBD63B-A871-4982-A2A9-F23C91A655E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ur avec un remplissage uni"/>
        </a:ext>
      </dgm:extLst>
    </dgm:pt>
    <dgm:pt modelId="{2A8D2DE2-2832-4E75-9BA0-4AB1E1118E3E}" type="pres">
      <dgm:prSet presAssocID="{76EBD63B-A871-4982-A2A9-F23C91A655ED}" presName="spaceRect" presStyleCnt="0"/>
      <dgm:spPr/>
    </dgm:pt>
    <dgm:pt modelId="{95152525-4628-417C-AAAF-227AA759992F}" type="pres">
      <dgm:prSet presAssocID="{76EBD63B-A871-4982-A2A9-F23C91A655ED}" presName="parTx" presStyleLbl="revTx" presStyleIdx="0" presStyleCnt="4">
        <dgm:presLayoutVars>
          <dgm:chMax val="0"/>
          <dgm:chPref val="0"/>
        </dgm:presLayoutVars>
      </dgm:prSet>
      <dgm:spPr/>
    </dgm:pt>
    <dgm:pt modelId="{9201B3C3-9C43-4A08-BF6B-2F99F36714DF}" type="pres">
      <dgm:prSet presAssocID="{B115A501-34BC-4903-9733-9A6C28F51B09}" presName="sibTrans" presStyleCnt="0"/>
      <dgm:spPr/>
    </dgm:pt>
    <dgm:pt modelId="{7860643D-B8F5-4BBE-BB0B-2979966D45AB}" type="pres">
      <dgm:prSet presAssocID="{30E3B12E-DCB7-44EE-BD08-0D9C45B8AEF9}" presName="compNode" presStyleCnt="0"/>
      <dgm:spPr/>
    </dgm:pt>
    <dgm:pt modelId="{9983A621-E3A8-46E9-81C8-FF7F248CB30E}" type="pres">
      <dgm:prSet presAssocID="{30E3B12E-DCB7-44EE-BD08-0D9C45B8AEF9}" presName="bgRect" presStyleLbl="bgShp" presStyleIdx="1" presStyleCnt="4"/>
      <dgm:spPr/>
    </dgm:pt>
    <dgm:pt modelId="{B851D597-D1B0-4DCD-97CD-36033368FE8E}" type="pres">
      <dgm:prSet presAssocID="{30E3B12E-DCB7-44EE-BD08-0D9C45B8AEF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yeur à papier"/>
        </a:ext>
      </dgm:extLst>
    </dgm:pt>
    <dgm:pt modelId="{71C6C867-223A-4E22-B8B5-EDD954971AF6}" type="pres">
      <dgm:prSet presAssocID="{30E3B12E-DCB7-44EE-BD08-0D9C45B8AEF9}" presName="spaceRect" presStyleCnt="0"/>
      <dgm:spPr/>
    </dgm:pt>
    <dgm:pt modelId="{504A56D6-45BA-4863-A154-1387DF2A23B3}" type="pres">
      <dgm:prSet presAssocID="{30E3B12E-DCB7-44EE-BD08-0D9C45B8AEF9}" presName="parTx" presStyleLbl="revTx" presStyleIdx="1" presStyleCnt="4">
        <dgm:presLayoutVars>
          <dgm:chMax val="0"/>
          <dgm:chPref val="0"/>
        </dgm:presLayoutVars>
      </dgm:prSet>
      <dgm:spPr/>
    </dgm:pt>
    <dgm:pt modelId="{8F5C2B98-832E-4DB3-9281-BD3FBE59872F}" type="pres">
      <dgm:prSet presAssocID="{663FFBAE-42AA-4DFF-A83F-B1F32CCA22A4}" presName="sibTrans" presStyleCnt="0"/>
      <dgm:spPr/>
    </dgm:pt>
    <dgm:pt modelId="{1C18CA51-DD84-495B-8B99-93FE34C87467}" type="pres">
      <dgm:prSet presAssocID="{F921D792-A40B-435E-AD03-6065371ED93B}" presName="compNode" presStyleCnt="0"/>
      <dgm:spPr/>
    </dgm:pt>
    <dgm:pt modelId="{40E8BC5A-1D70-40BA-BA8A-46EC9C13731B}" type="pres">
      <dgm:prSet presAssocID="{F921D792-A40B-435E-AD03-6065371ED93B}" presName="bgRect" presStyleLbl="bgShp" presStyleIdx="2" presStyleCnt="4"/>
      <dgm:spPr/>
    </dgm:pt>
    <dgm:pt modelId="{58AF9CDA-7888-478D-B25C-8AFCC9679D84}" type="pres">
      <dgm:prSet presAssocID="{F921D792-A40B-435E-AD03-6065371ED93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au noir avec un remplissage uni"/>
        </a:ext>
      </dgm:extLst>
    </dgm:pt>
    <dgm:pt modelId="{ED9C1823-DBAD-43E4-802D-D7F9391860DC}" type="pres">
      <dgm:prSet presAssocID="{F921D792-A40B-435E-AD03-6065371ED93B}" presName="spaceRect" presStyleCnt="0"/>
      <dgm:spPr/>
    </dgm:pt>
    <dgm:pt modelId="{66DA7A49-880D-4BD0-AA12-B840F5EC329B}" type="pres">
      <dgm:prSet presAssocID="{F921D792-A40B-435E-AD03-6065371ED93B}" presName="parTx" presStyleLbl="revTx" presStyleIdx="2" presStyleCnt="4">
        <dgm:presLayoutVars>
          <dgm:chMax val="0"/>
          <dgm:chPref val="0"/>
        </dgm:presLayoutVars>
      </dgm:prSet>
      <dgm:spPr/>
    </dgm:pt>
    <dgm:pt modelId="{7ADC7018-1444-49E8-B106-D1EBD20A511F}" type="pres">
      <dgm:prSet presAssocID="{94FEB3B9-596A-4CBB-B39A-D076F8826A25}" presName="sibTrans" presStyleCnt="0"/>
      <dgm:spPr/>
    </dgm:pt>
    <dgm:pt modelId="{BD7E77B4-197C-44A4-B922-EAE07F71DF48}" type="pres">
      <dgm:prSet presAssocID="{2F04BD25-C559-4E32-8155-D3B144B798CB}" presName="compNode" presStyleCnt="0"/>
      <dgm:spPr/>
    </dgm:pt>
    <dgm:pt modelId="{B00C6408-9476-4021-804D-35A661680AED}" type="pres">
      <dgm:prSet presAssocID="{2F04BD25-C559-4E32-8155-D3B144B798CB}" presName="bgRect" presStyleLbl="bgShp" presStyleIdx="3" presStyleCnt="4"/>
      <dgm:spPr/>
    </dgm:pt>
    <dgm:pt modelId="{8D73D4F0-0C8A-4A2C-A0E1-185CC374D5DC}" type="pres">
      <dgm:prSet presAssocID="{2F04BD25-C559-4E32-8155-D3B144B798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87BAEC84-F259-4EE5-ACD4-3D0148C74132}" type="pres">
      <dgm:prSet presAssocID="{2F04BD25-C559-4E32-8155-D3B144B798CB}" presName="spaceRect" presStyleCnt="0"/>
      <dgm:spPr/>
    </dgm:pt>
    <dgm:pt modelId="{ACD1C9A2-D718-4D0D-9C87-BFF1C7373E16}" type="pres">
      <dgm:prSet presAssocID="{2F04BD25-C559-4E32-8155-D3B144B798C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2B97301-1E6B-43B2-91AE-C207245C96FA}" type="presOf" srcId="{30E3B12E-DCB7-44EE-BD08-0D9C45B8AEF9}" destId="{504A56D6-45BA-4863-A154-1387DF2A23B3}" srcOrd="0" destOrd="0" presId="urn:microsoft.com/office/officeart/2018/2/layout/IconVerticalSolidList"/>
    <dgm:cxn modelId="{85362B1F-4B8D-4DF5-BC9E-CE139F371378}" type="presOf" srcId="{FCB20DDD-8516-4008-B20F-71F865CE8D6C}" destId="{875D8A3F-ACE0-4E87-8C09-D0DDC13E02B7}" srcOrd="0" destOrd="0" presId="urn:microsoft.com/office/officeart/2018/2/layout/IconVerticalSolidList"/>
    <dgm:cxn modelId="{DD3A0568-FE67-4499-A69B-55B3807BC72E}" srcId="{FCB20DDD-8516-4008-B20F-71F865CE8D6C}" destId="{F921D792-A40B-435E-AD03-6065371ED93B}" srcOrd="2" destOrd="0" parTransId="{AFF44988-F7AC-4C5B-8E99-63A09FF8AD0C}" sibTransId="{94FEB3B9-596A-4CBB-B39A-D076F8826A25}"/>
    <dgm:cxn modelId="{A5C39470-BA42-4C18-8008-5BE0008179B7}" srcId="{FCB20DDD-8516-4008-B20F-71F865CE8D6C}" destId="{30E3B12E-DCB7-44EE-BD08-0D9C45B8AEF9}" srcOrd="1" destOrd="0" parTransId="{F476BAF8-27B3-42C5-B3AE-5451951F0411}" sibTransId="{663FFBAE-42AA-4DFF-A83F-B1F32CCA22A4}"/>
    <dgm:cxn modelId="{B0185A59-D5F2-4442-B00D-EF3D252624FC}" srcId="{FCB20DDD-8516-4008-B20F-71F865CE8D6C}" destId="{2F04BD25-C559-4E32-8155-D3B144B798CB}" srcOrd="3" destOrd="0" parTransId="{56778730-35D3-426D-A857-0783C10F54D9}" sibTransId="{3532984D-4BC9-4102-8F0F-DDAD3303F06B}"/>
    <dgm:cxn modelId="{B351019F-9C9F-4EA5-8F21-06C0DDBCEF4C}" type="presOf" srcId="{2F04BD25-C559-4E32-8155-D3B144B798CB}" destId="{ACD1C9A2-D718-4D0D-9C87-BFF1C7373E16}" srcOrd="0" destOrd="0" presId="urn:microsoft.com/office/officeart/2018/2/layout/IconVerticalSolidList"/>
    <dgm:cxn modelId="{5F96AECE-55C6-418A-8027-2B397627334A}" type="presOf" srcId="{76EBD63B-A871-4982-A2A9-F23C91A655ED}" destId="{95152525-4628-417C-AAAF-227AA759992F}" srcOrd="0" destOrd="0" presId="urn:microsoft.com/office/officeart/2018/2/layout/IconVerticalSolidList"/>
    <dgm:cxn modelId="{BB381AED-B6BF-4509-8B18-7C941AB49FAD}" srcId="{FCB20DDD-8516-4008-B20F-71F865CE8D6C}" destId="{76EBD63B-A871-4982-A2A9-F23C91A655ED}" srcOrd="0" destOrd="0" parTransId="{57317292-DB7E-42C5-A08B-5762A1DCF6F6}" sibTransId="{B115A501-34BC-4903-9733-9A6C28F51B09}"/>
    <dgm:cxn modelId="{29DA5CFE-D685-4480-9771-301AFC0BA051}" type="presOf" srcId="{F921D792-A40B-435E-AD03-6065371ED93B}" destId="{66DA7A49-880D-4BD0-AA12-B840F5EC329B}" srcOrd="0" destOrd="0" presId="urn:microsoft.com/office/officeart/2018/2/layout/IconVerticalSolidList"/>
    <dgm:cxn modelId="{E5061712-E8BA-459F-9196-48C36284C181}" type="presParOf" srcId="{875D8A3F-ACE0-4E87-8C09-D0DDC13E02B7}" destId="{23C4024E-5962-4D18-9598-BF1BB07C67B9}" srcOrd="0" destOrd="0" presId="urn:microsoft.com/office/officeart/2018/2/layout/IconVerticalSolidList"/>
    <dgm:cxn modelId="{72003CDC-79FA-43CA-9677-054099036F92}" type="presParOf" srcId="{23C4024E-5962-4D18-9598-BF1BB07C67B9}" destId="{33756C96-DE29-4641-A54D-88DDEC81FE83}" srcOrd="0" destOrd="0" presId="urn:microsoft.com/office/officeart/2018/2/layout/IconVerticalSolidList"/>
    <dgm:cxn modelId="{7F95D0F3-D638-4647-ACF9-2B92C51798FE}" type="presParOf" srcId="{23C4024E-5962-4D18-9598-BF1BB07C67B9}" destId="{B8258C14-FA9D-4180-8B31-7E3AA4999772}" srcOrd="1" destOrd="0" presId="urn:microsoft.com/office/officeart/2018/2/layout/IconVerticalSolidList"/>
    <dgm:cxn modelId="{A00841C8-0B7D-443A-82DC-D162F3247B9C}" type="presParOf" srcId="{23C4024E-5962-4D18-9598-BF1BB07C67B9}" destId="{2A8D2DE2-2832-4E75-9BA0-4AB1E1118E3E}" srcOrd="2" destOrd="0" presId="urn:microsoft.com/office/officeart/2018/2/layout/IconVerticalSolidList"/>
    <dgm:cxn modelId="{97AFA7FC-D561-4C08-B26D-C832EB18E8B4}" type="presParOf" srcId="{23C4024E-5962-4D18-9598-BF1BB07C67B9}" destId="{95152525-4628-417C-AAAF-227AA759992F}" srcOrd="3" destOrd="0" presId="urn:microsoft.com/office/officeart/2018/2/layout/IconVerticalSolidList"/>
    <dgm:cxn modelId="{494CE7D7-403E-4C05-A4C9-93211A368CC6}" type="presParOf" srcId="{875D8A3F-ACE0-4E87-8C09-D0DDC13E02B7}" destId="{9201B3C3-9C43-4A08-BF6B-2F99F36714DF}" srcOrd="1" destOrd="0" presId="urn:microsoft.com/office/officeart/2018/2/layout/IconVerticalSolidList"/>
    <dgm:cxn modelId="{2B46CFD0-BE34-4E1E-9080-1F60581E7D65}" type="presParOf" srcId="{875D8A3F-ACE0-4E87-8C09-D0DDC13E02B7}" destId="{7860643D-B8F5-4BBE-BB0B-2979966D45AB}" srcOrd="2" destOrd="0" presId="urn:microsoft.com/office/officeart/2018/2/layout/IconVerticalSolidList"/>
    <dgm:cxn modelId="{3D9CCBDE-82D7-485B-BFAA-45BD2E5B0CC4}" type="presParOf" srcId="{7860643D-B8F5-4BBE-BB0B-2979966D45AB}" destId="{9983A621-E3A8-46E9-81C8-FF7F248CB30E}" srcOrd="0" destOrd="0" presId="urn:microsoft.com/office/officeart/2018/2/layout/IconVerticalSolidList"/>
    <dgm:cxn modelId="{8A0B79EC-000B-4999-B101-B5C410E74AEA}" type="presParOf" srcId="{7860643D-B8F5-4BBE-BB0B-2979966D45AB}" destId="{B851D597-D1B0-4DCD-97CD-36033368FE8E}" srcOrd="1" destOrd="0" presId="urn:microsoft.com/office/officeart/2018/2/layout/IconVerticalSolidList"/>
    <dgm:cxn modelId="{D5F069B3-0F18-4123-AE81-E725D617FACF}" type="presParOf" srcId="{7860643D-B8F5-4BBE-BB0B-2979966D45AB}" destId="{71C6C867-223A-4E22-B8B5-EDD954971AF6}" srcOrd="2" destOrd="0" presId="urn:microsoft.com/office/officeart/2018/2/layout/IconVerticalSolidList"/>
    <dgm:cxn modelId="{5224EA8E-2BF5-486C-9A42-0BA3F0FB6F44}" type="presParOf" srcId="{7860643D-B8F5-4BBE-BB0B-2979966D45AB}" destId="{504A56D6-45BA-4863-A154-1387DF2A23B3}" srcOrd="3" destOrd="0" presId="urn:microsoft.com/office/officeart/2018/2/layout/IconVerticalSolidList"/>
    <dgm:cxn modelId="{A192E9FA-F242-47C3-8F58-AAA1D1FA38DE}" type="presParOf" srcId="{875D8A3F-ACE0-4E87-8C09-D0DDC13E02B7}" destId="{8F5C2B98-832E-4DB3-9281-BD3FBE59872F}" srcOrd="3" destOrd="0" presId="urn:microsoft.com/office/officeart/2018/2/layout/IconVerticalSolidList"/>
    <dgm:cxn modelId="{5A27DCD2-D218-407D-A63C-7B7D1777EA67}" type="presParOf" srcId="{875D8A3F-ACE0-4E87-8C09-D0DDC13E02B7}" destId="{1C18CA51-DD84-495B-8B99-93FE34C87467}" srcOrd="4" destOrd="0" presId="urn:microsoft.com/office/officeart/2018/2/layout/IconVerticalSolidList"/>
    <dgm:cxn modelId="{E9C1ABBA-369B-4741-9DAB-031F7113721C}" type="presParOf" srcId="{1C18CA51-DD84-495B-8B99-93FE34C87467}" destId="{40E8BC5A-1D70-40BA-BA8A-46EC9C13731B}" srcOrd="0" destOrd="0" presId="urn:microsoft.com/office/officeart/2018/2/layout/IconVerticalSolidList"/>
    <dgm:cxn modelId="{209EBE96-4098-4E6E-A36A-83706C15FBD5}" type="presParOf" srcId="{1C18CA51-DD84-495B-8B99-93FE34C87467}" destId="{58AF9CDA-7888-478D-B25C-8AFCC9679D84}" srcOrd="1" destOrd="0" presId="urn:microsoft.com/office/officeart/2018/2/layout/IconVerticalSolidList"/>
    <dgm:cxn modelId="{F6FBB27A-BED7-4F59-8563-D85B9B0A682D}" type="presParOf" srcId="{1C18CA51-DD84-495B-8B99-93FE34C87467}" destId="{ED9C1823-DBAD-43E4-802D-D7F9391860DC}" srcOrd="2" destOrd="0" presId="urn:microsoft.com/office/officeart/2018/2/layout/IconVerticalSolidList"/>
    <dgm:cxn modelId="{94D66FA6-8F3E-47FD-B8D2-E4437435D1E8}" type="presParOf" srcId="{1C18CA51-DD84-495B-8B99-93FE34C87467}" destId="{66DA7A49-880D-4BD0-AA12-B840F5EC329B}" srcOrd="3" destOrd="0" presId="urn:microsoft.com/office/officeart/2018/2/layout/IconVerticalSolidList"/>
    <dgm:cxn modelId="{7C8F548A-1427-4C4B-B4C4-DD6561B9A400}" type="presParOf" srcId="{875D8A3F-ACE0-4E87-8C09-D0DDC13E02B7}" destId="{7ADC7018-1444-49E8-B106-D1EBD20A511F}" srcOrd="5" destOrd="0" presId="urn:microsoft.com/office/officeart/2018/2/layout/IconVerticalSolidList"/>
    <dgm:cxn modelId="{4211EE7A-F835-4BF5-92EE-1DC8974CC030}" type="presParOf" srcId="{875D8A3F-ACE0-4E87-8C09-D0DDC13E02B7}" destId="{BD7E77B4-197C-44A4-B922-EAE07F71DF48}" srcOrd="6" destOrd="0" presId="urn:microsoft.com/office/officeart/2018/2/layout/IconVerticalSolidList"/>
    <dgm:cxn modelId="{36FBD897-3FBC-4E63-BD35-5CDBDBA7E821}" type="presParOf" srcId="{BD7E77B4-197C-44A4-B922-EAE07F71DF48}" destId="{B00C6408-9476-4021-804D-35A661680AED}" srcOrd="0" destOrd="0" presId="urn:microsoft.com/office/officeart/2018/2/layout/IconVerticalSolidList"/>
    <dgm:cxn modelId="{9E85BC6F-19D0-4C25-BAFA-40F97215D0AF}" type="presParOf" srcId="{BD7E77B4-197C-44A4-B922-EAE07F71DF48}" destId="{8D73D4F0-0C8A-4A2C-A0E1-185CC374D5DC}" srcOrd="1" destOrd="0" presId="urn:microsoft.com/office/officeart/2018/2/layout/IconVerticalSolidList"/>
    <dgm:cxn modelId="{1CD0190E-2418-4CFD-A7B3-047AEA374A6C}" type="presParOf" srcId="{BD7E77B4-197C-44A4-B922-EAE07F71DF48}" destId="{87BAEC84-F259-4EE5-ACD4-3D0148C74132}" srcOrd="2" destOrd="0" presId="urn:microsoft.com/office/officeart/2018/2/layout/IconVerticalSolidList"/>
    <dgm:cxn modelId="{E1F59DBA-4FF7-42A5-B96E-1DBCC276DBA4}" type="presParOf" srcId="{BD7E77B4-197C-44A4-B922-EAE07F71DF48}" destId="{ACD1C9A2-D718-4D0D-9C87-BFF1C7373E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06385-6964-47E0-AF83-95E1DF5CF44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8C9812-A429-4654-8C92-C7E7DA9CEE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Documentation</a:t>
          </a:r>
        </a:p>
      </dgm:t>
    </dgm:pt>
    <dgm:pt modelId="{F929ED5A-7CD7-4981-86C5-B58B79663BC8}" type="parTrans" cxnId="{A5F5DDC2-62C6-4D50-8556-0F160889F2ED}">
      <dgm:prSet/>
      <dgm:spPr/>
      <dgm:t>
        <a:bodyPr/>
        <a:lstStyle/>
        <a:p>
          <a:endParaRPr lang="en-US"/>
        </a:p>
      </dgm:t>
    </dgm:pt>
    <dgm:pt modelId="{F630364F-8528-4C71-84F1-2E3D1AE6E532}" type="sibTrans" cxnId="{A5F5DDC2-62C6-4D50-8556-0F160889F2ED}">
      <dgm:prSet/>
      <dgm:spPr/>
      <dgm:t>
        <a:bodyPr/>
        <a:lstStyle/>
        <a:p>
          <a:endParaRPr lang="en-US"/>
        </a:p>
      </dgm:t>
    </dgm:pt>
    <dgm:pt modelId="{32EDCD5D-AF8C-4AAF-BE62-0AC36ACC41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 code</a:t>
          </a:r>
        </a:p>
      </dgm:t>
    </dgm:pt>
    <dgm:pt modelId="{01412617-C9C6-4189-AA50-E0EBBCE9005E}" type="parTrans" cxnId="{A88613D1-78BF-4BDF-B6C5-D587403E1FA5}">
      <dgm:prSet/>
      <dgm:spPr/>
      <dgm:t>
        <a:bodyPr/>
        <a:lstStyle/>
        <a:p>
          <a:endParaRPr lang="en-US"/>
        </a:p>
      </dgm:t>
    </dgm:pt>
    <dgm:pt modelId="{A498075E-2095-4383-B3FA-65B2A38DDB01}" type="sibTrans" cxnId="{A88613D1-78BF-4BDF-B6C5-D587403E1FA5}">
      <dgm:prSet/>
      <dgm:spPr/>
      <dgm:t>
        <a:bodyPr/>
        <a:lstStyle/>
        <a:p>
          <a:endParaRPr lang="en-US"/>
        </a:p>
      </dgm:t>
    </dgm:pt>
    <dgm:pt modelId="{11DB950B-5E2F-4CD4-9EDE-E3BB7798DD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Increase UX with logs and commands</a:t>
          </a:r>
        </a:p>
      </dgm:t>
    </dgm:pt>
    <dgm:pt modelId="{E869DA49-0566-4066-9F44-9DD8F50FF0E9}" type="parTrans" cxnId="{8CCCEE90-E054-417D-8134-1F38E1FDF541}">
      <dgm:prSet/>
      <dgm:spPr/>
      <dgm:t>
        <a:bodyPr/>
        <a:lstStyle/>
        <a:p>
          <a:endParaRPr lang="en-US"/>
        </a:p>
      </dgm:t>
    </dgm:pt>
    <dgm:pt modelId="{9CEFC5CC-024E-4383-B2E8-25A8A530293B}" type="sibTrans" cxnId="{8CCCEE90-E054-417D-8134-1F38E1FDF541}">
      <dgm:prSet/>
      <dgm:spPr/>
      <dgm:t>
        <a:bodyPr/>
        <a:lstStyle/>
        <a:p>
          <a:endParaRPr lang="en-US"/>
        </a:p>
      </dgm:t>
    </dgm:pt>
    <dgm:pt modelId="{2F4BCE46-D265-482C-9FEE-99E127FFCA72}" type="pres">
      <dgm:prSet presAssocID="{77C06385-6964-47E0-AF83-95E1DF5CF443}" presName="root" presStyleCnt="0">
        <dgm:presLayoutVars>
          <dgm:dir/>
          <dgm:resizeHandles val="exact"/>
        </dgm:presLayoutVars>
      </dgm:prSet>
      <dgm:spPr/>
    </dgm:pt>
    <dgm:pt modelId="{69EA1DA6-2204-4489-9BA6-B883CF153558}" type="pres">
      <dgm:prSet presAssocID="{598C9812-A429-4654-8C92-C7E7DA9CEE09}" presName="compNode" presStyleCnt="0"/>
      <dgm:spPr/>
    </dgm:pt>
    <dgm:pt modelId="{96F4A6AD-0699-48CF-92F4-A7711038C13A}" type="pres">
      <dgm:prSet presAssocID="{598C9812-A429-4654-8C92-C7E7DA9CEE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1AB3111-8981-4383-A88D-48F9BD5E26AF}" type="pres">
      <dgm:prSet presAssocID="{598C9812-A429-4654-8C92-C7E7DA9CEE09}" presName="spaceRect" presStyleCnt="0"/>
      <dgm:spPr/>
    </dgm:pt>
    <dgm:pt modelId="{772DE381-CDE2-493C-A69D-3507A3D9E73B}" type="pres">
      <dgm:prSet presAssocID="{598C9812-A429-4654-8C92-C7E7DA9CEE09}" presName="textRect" presStyleLbl="revTx" presStyleIdx="0" presStyleCnt="3">
        <dgm:presLayoutVars>
          <dgm:chMax val="1"/>
          <dgm:chPref val="1"/>
        </dgm:presLayoutVars>
      </dgm:prSet>
      <dgm:spPr/>
    </dgm:pt>
    <dgm:pt modelId="{8DD6FE5E-EB04-4362-AA89-7982B60CC1C7}" type="pres">
      <dgm:prSet presAssocID="{F630364F-8528-4C71-84F1-2E3D1AE6E532}" presName="sibTrans" presStyleCnt="0"/>
      <dgm:spPr/>
    </dgm:pt>
    <dgm:pt modelId="{3CDB7E48-DA56-4BC3-A5BF-F199A975398A}" type="pres">
      <dgm:prSet presAssocID="{32EDCD5D-AF8C-4AAF-BE62-0AC36ACC4195}" presName="compNode" presStyleCnt="0"/>
      <dgm:spPr/>
    </dgm:pt>
    <dgm:pt modelId="{B63ABD80-FF69-4CF6-A333-1FC8A597F9AD}" type="pres">
      <dgm:prSet presAssocID="{32EDCD5D-AF8C-4AAF-BE62-0AC36ACC41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5A69FFF2-4E39-4774-979A-419E4EFD7967}" type="pres">
      <dgm:prSet presAssocID="{32EDCD5D-AF8C-4AAF-BE62-0AC36ACC4195}" presName="spaceRect" presStyleCnt="0"/>
      <dgm:spPr/>
    </dgm:pt>
    <dgm:pt modelId="{04DD58EA-C38F-4C61-BCBA-6399110348EC}" type="pres">
      <dgm:prSet presAssocID="{32EDCD5D-AF8C-4AAF-BE62-0AC36ACC4195}" presName="textRect" presStyleLbl="revTx" presStyleIdx="1" presStyleCnt="3">
        <dgm:presLayoutVars>
          <dgm:chMax val="1"/>
          <dgm:chPref val="1"/>
        </dgm:presLayoutVars>
      </dgm:prSet>
      <dgm:spPr/>
    </dgm:pt>
    <dgm:pt modelId="{71F4478E-3F06-4526-8CE4-BF44FDD130E9}" type="pres">
      <dgm:prSet presAssocID="{A498075E-2095-4383-B3FA-65B2A38DDB01}" presName="sibTrans" presStyleCnt="0"/>
      <dgm:spPr/>
    </dgm:pt>
    <dgm:pt modelId="{9C6B0B0F-2D40-415C-BE4F-A4F3B08B41BF}" type="pres">
      <dgm:prSet presAssocID="{11DB950B-5E2F-4CD4-9EDE-E3BB7798DD73}" presName="compNode" presStyleCnt="0"/>
      <dgm:spPr/>
    </dgm:pt>
    <dgm:pt modelId="{E4B60F8D-F73E-46DE-918D-94BDF806A893}" type="pres">
      <dgm:prSet presAssocID="{11DB950B-5E2F-4CD4-9EDE-E3BB7798DD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4F3EF6AC-B627-4FE1-9C2B-2BD6BA3905CB}" type="pres">
      <dgm:prSet presAssocID="{11DB950B-5E2F-4CD4-9EDE-E3BB7798DD73}" presName="spaceRect" presStyleCnt="0"/>
      <dgm:spPr/>
    </dgm:pt>
    <dgm:pt modelId="{998426B5-7217-421C-943D-C540A1982BAC}" type="pres">
      <dgm:prSet presAssocID="{11DB950B-5E2F-4CD4-9EDE-E3BB7798DD7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5094006-DA57-4D10-BA50-A7E0CC1ACEF2}" type="presOf" srcId="{77C06385-6964-47E0-AF83-95E1DF5CF443}" destId="{2F4BCE46-D265-482C-9FEE-99E127FFCA72}" srcOrd="0" destOrd="0" presId="urn:microsoft.com/office/officeart/2018/2/layout/IconLabelList"/>
    <dgm:cxn modelId="{41BECB0D-03A4-47AD-9503-AE7038E0814E}" type="presOf" srcId="{598C9812-A429-4654-8C92-C7E7DA9CEE09}" destId="{772DE381-CDE2-493C-A69D-3507A3D9E73B}" srcOrd="0" destOrd="0" presId="urn:microsoft.com/office/officeart/2018/2/layout/IconLabelList"/>
    <dgm:cxn modelId="{F3FD0C63-D511-417C-9E9C-FAB6E3F48020}" type="presOf" srcId="{32EDCD5D-AF8C-4AAF-BE62-0AC36ACC4195}" destId="{04DD58EA-C38F-4C61-BCBA-6399110348EC}" srcOrd="0" destOrd="0" presId="urn:microsoft.com/office/officeart/2018/2/layout/IconLabelList"/>
    <dgm:cxn modelId="{8CCCEE90-E054-417D-8134-1F38E1FDF541}" srcId="{77C06385-6964-47E0-AF83-95E1DF5CF443}" destId="{11DB950B-5E2F-4CD4-9EDE-E3BB7798DD73}" srcOrd="2" destOrd="0" parTransId="{E869DA49-0566-4066-9F44-9DD8F50FF0E9}" sibTransId="{9CEFC5CC-024E-4383-B2E8-25A8A530293B}"/>
    <dgm:cxn modelId="{A5F5DDC2-62C6-4D50-8556-0F160889F2ED}" srcId="{77C06385-6964-47E0-AF83-95E1DF5CF443}" destId="{598C9812-A429-4654-8C92-C7E7DA9CEE09}" srcOrd="0" destOrd="0" parTransId="{F929ED5A-7CD7-4981-86C5-B58B79663BC8}" sibTransId="{F630364F-8528-4C71-84F1-2E3D1AE6E532}"/>
    <dgm:cxn modelId="{A88613D1-78BF-4BDF-B6C5-D587403E1FA5}" srcId="{77C06385-6964-47E0-AF83-95E1DF5CF443}" destId="{32EDCD5D-AF8C-4AAF-BE62-0AC36ACC4195}" srcOrd="1" destOrd="0" parTransId="{01412617-C9C6-4189-AA50-E0EBBCE9005E}" sibTransId="{A498075E-2095-4383-B3FA-65B2A38DDB01}"/>
    <dgm:cxn modelId="{00C4F2E2-6F8C-4AF2-8FC7-E50489D56C1D}" type="presOf" srcId="{11DB950B-5E2F-4CD4-9EDE-E3BB7798DD73}" destId="{998426B5-7217-421C-943D-C540A1982BAC}" srcOrd="0" destOrd="0" presId="urn:microsoft.com/office/officeart/2018/2/layout/IconLabelList"/>
    <dgm:cxn modelId="{8557C014-28A5-4316-8005-F0CB02C14EEF}" type="presParOf" srcId="{2F4BCE46-D265-482C-9FEE-99E127FFCA72}" destId="{69EA1DA6-2204-4489-9BA6-B883CF153558}" srcOrd="0" destOrd="0" presId="urn:microsoft.com/office/officeart/2018/2/layout/IconLabelList"/>
    <dgm:cxn modelId="{C10986FC-4309-4199-B3E8-8D25A997FE28}" type="presParOf" srcId="{69EA1DA6-2204-4489-9BA6-B883CF153558}" destId="{96F4A6AD-0699-48CF-92F4-A7711038C13A}" srcOrd="0" destOrd="0" presId="urn:microsoft.com/office/officeart/2018/2/layout/IconLabelList"/>
    <dgm:cxn modelId="{EEEAE12B-2A70-4F77-9D09-6FD9295E15BE}" type="presParOf" srcId="{69EA1DA6-2204-4489-9BA6-B883CF153558}" destId="{A1AB3111-8981-4383-A88D-48F9BD5E26AF}" srcOrd="1" destOrd="0" presId="urn:microsoft.com/office/officeart/2018/2/layout/IconLabelList"/>
    <dgm:cxn modelId="{4B011295-0E94-4491-B63E-293B5F24794A}" type="presParOf" srcId="{69EA1DA6-2204-4489-9BA6-B883CF153558}" destId="{772DE381-CDE2-493C-A69D-3507A3D9E73B}" srcOrd="2" destOrd="0" presId="urn:microsoft.com/office/officeart/2018/2/layout/IconLabelList"/>
    <dgm:cxn modelId="{02862507-3796-458B-B64F-BB8C42E08119}" type="presParOf" srcId="{2F4BCE46-D265-482C-9FEE-99E127FFCA72}" destId="{8DD6FE5E-EB04-4362-AA89-7982B60CC1C7}" srcOrd="1" destOrd="0" presId="urn:microsoft.com/office/officeart/2018/2/layout/IconLabelList"/>
    <dgm:cxn modelId="{2A7E18B0-AB45-4006-A388-3EE16BC35089}" type="presParOf" srcId="{2F4BCE46-D265-482C-9FEE-99E127FFCA72}" destId="{3CDB7E48-DA56-4BC3-A5BF-F199A975398A}" srcOrd="2" destOrd="0" presId="urn:microsoft.com/office/officeart/2018/2/layout/IconLabelList"/>
    <dgm:cxn modelId="{07856574-9D52-49A5-AF97-22915267712F}" type="presParOf" srcId="{3CDB7E48-DA56-4BC3-A5BF-F199A975398A}" destId="{B63ABD80-FF69-4CF6-A333-1FC8A597F9AD}" srcOrd="0" destOrd="0" presId="urn:microsoft.com/office/officeart/2018/2/layout/IconLabelList"/>
    <dgm:cxn modelId="{93159DA2-7AD4-46B1-8413-8E0B0F615085}" type="presParOf" srcId="{3CDB7E48-DA56-4BC3-A5BF-F199A975398A}" destId="{5A69FFF2-4E39-4774-979A-419E4EFD7967}" srcOrd="1" destOrd="0" presId="urn:microsoft.com/office/officeart/2018/2/layout/IconLabelList"/>
    <dgm:cxn modelId="{052A090D-2593-4F5A-B528-2B07D11260C9}" type="presParOf" srcId="{3CDB7E48-DA56-4BC3-A5BF-F199A975398A}" destId="{04DD58EA-C38F-4C61-BCBA-6399110348EC}" srcOrd="2" destOrd="0" presId="urn:microsoft.com/office/officeart/2018/2/layout/IconLabelList"/>
    <dgm:cxn modelId="{AAC2D4E1-EA09-4931-A67F-200D7B8EEFD0}" type="presParOf" srcId="{2F4BCE46-D265-482C-9FEE-99E127FFCA72}" destId="{71F4478E-3F06-4526-8CE4-BF44FDD130E9}" srcOrd="3" destOrd="0" presId="urn:microsoft.com/office/officeart/2018/2/layout/IconLabelList"/>
    <dgm:cxn modelId="{E8C800A0-7E5D-4831-AC3D-6B88645795F8}" type="presParOf" srcId="{2F4BCE46-D265-482C-9FEE-99E127FFCA72}" destId="{9C6B0B0F-2D40-415C-BE4F-A4F3B08B41BF}" srcOrd="4" destOrd="0" presId="urn:microsoft.com/office/officeart/2018/2/layout/IconLabelList"/>
    <dgm:cxn modelId="{AA9E4B7F-21D1-477B-810A-4A6103A663CF}" type="presParOf" srcId="{9C6B0B0F-2D40-415C-BE4F-A4F3B08B41BF}" destId="{E4B60F8D-F73E-46DE-918D-94BDF806A893}" srcOrd="0" destOrd="0" presId="urn:microsoft.com/office/officeart/2018/2/layout/IconLabelList"/>
    <dgm:cxn modelId="{6C2323B1-C4B2-4C9A-ACC3-249F47A7A783}" type="presParOf" srcId="{9C6B0B0F-2D40-415C-BE4F-A4F3B08B41BF}" destId="{4F3EF6AC-B627-4FE1-9C2B-2BD6BA3905CB}" srcOrd="1" destOrd="0" presId="urn:microsoft.com/office/officeart/2018/2/layout/IconLabelList"/>
    <dgm:cxn modelId="{C245B4C6-2D5D-4F25-9530-256E25BDCDC0}" type="presParOf" srcId="{9C6B0B0F-2D40-415C-BE4F-A4F3B08B41BF}" destId="{998426B5-7217-421C-943D-C540A1982BA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5CC821-812F-4DC6-BD25-F6CDAF029AC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0EFAEFE-2F06-4C07-9A3C-198CF6FAFC6B}">
      <dgm:prSet/>
      <dgm:spPr/>
      <dgm:t>
        <a:bodyPr/>
        <a:lstStyle/>
        <a:p>
          <a:r>
            <a:rPr lang="en-US"/>
            <a:t>Separate by method</a:t>
          </a:r>
        </a:p>
      </dgm:t>
    </dgm:pt>
    <dgm:pt modelId="{1926FDDA-6F34-440C-B50D-4BD813DA2259}" type="parTrans" cxnId="{10F58355-EDCE-4C5F-B319-D1DD026C643D}">
      <dgm:prSet/>
      <dgm:spPr/>
      <dgm:t>
        <a:bodyPr/>
        <a:lstStyle/>
        <a:p>
          <a:endParaRPr lang="en-US"/>
        </a:p>
      </dgm:t>
    </dgm:pt>
    <dgm:pt modelId="{24D7A5DF-7184-4707-9FA4-0F16885D83B5}" type="sibTrans" cxnId="{10F58355-EDCE-4C5F-B319-D1DD026C643D}">
      <dgm:prSet/>
      <dgm:spPr/>
      <dgm:t>
        <a:bodyPr/>
        <a:lstStyle/>
        <a:p>
          <a:endParaRPr lang="en-US"/>
        </a:p>
      </dgm:t>
    </dgm:pt>
    <dgm:pt modelId="{E32B5D7E-B373-4A5D-B727-DB3D85F69A96}">
      <dgm:prSet/>
      <dgm:spPr/>
      <dgm:t>
        <a:bodyPr/>
        <a:lstStyle/>
        <a:p>
          <a:r>
            <a:rPr lang="en-US"/>
            <a:t>Work when we have time</a:t>
          </a:r>
        </a:p>
      </dgm:t>
    </dgm:pt>
    <dgm:pt modelId="{091CCCC2-9EA8-4532-B72E-5DBB1207AD10}" type="parTrans" cxnId="{8773126C-B865-4CD4-89C7-417BECACDCE3}">
      <dgm:prSet/>
      <dgm:spPr/>
      <dgm:t>
        <a:bodyPr/>
        <a:lstStyle/>
        <a:p>
          <a:endParaRPr lang="en-US"/>
        </a:p>
      </dgm:t>
    </dgm:pt>
    <dgm:pt modelId="{8952A338-5328-46D2-9D63-9BDE57DFD6F9}" type="sibTrans" cxnId="{8773126C-B865-4CD4-89C7-417BECACDCE3}">
      <dgm:prSet/>
      <dgm:spPr/>
      <dgm:t>
        <a:bodyPr/>
        <a:lstStyle/>
        <a:p>
          <a:endParaRPr lang="en-US"/>
        </a:p>
      </dgm:t>
    </dgm:pt>
    <dgm:pt modelId="{DF2F40CD-85BA-4EBB-83B2-D52DE01B3AF0}">
      <dgm:prSet/>
      <dgm:spPr/>
      <dgm:t>
        <a:bodyPr/>
        <a:lstStyle/>
        <a:p>
          <a:r>
            <a:rPr lang="en-US"/>
            <a:t>Simon</a:t>
          </a:r>
        </a:p>
      </dgm:t>
    </dgm:pt>
    <dgm:pt modelId="{481D5008-EB1A-41AA-ADE5-226122FCF031}" type="parTrans" cxnId="{B7F0E4B9-850F-49A9-80DF-283124096616}">
      <dgm:prSet/>
      <dgm:spPr/>
      <dgm:t>
        <a:bodyPr/>
        <a:lstStyle/>
        <a:p>
          <a:endParaRPr lang="en-US"/>
        </a:p>
      </dgm:t>
    </dgm:pt>
    <dgm:pt modelId="{D783ED66-15F7-4F8A-B909-A3BC267AE224}" type="sibTrans" cxnId="{B7F0E4B9-850F-49A9-80DF-283124096616}">
      <dgm:prSet/>
      <dgm:spPr/>
      <dgm:t>
        <a:bodyPr/>
        <a:lstStyle/>
        <a:p>
          <a:endParaRPr lang="en-US"/>
        </a:p>
      </dgm:t>
    </dgm:pt>
    <dgm:pt modelId="{A3E07490-2C46-4AAD-9FF7-6146C3B995D1}">
      <dgm:prSet/>
      <dgm:spPr/>
      <dgm:t>
        <a:bodyPr/>
        <a:lstStyle/>
        <a:p>
          <a:r>
            <a:rPr lang="en-US"/>
            <a:t>Work on the procedure to merge images</a:t>
          </a:r>
        </a:p>
      </dgm:t>
    </dgm:pt>
    <dgm:pt modelId="{E76C8FFA-3AC0-4801-824F-7E68B9B14283}" type="parTrans" cxnId="{C7CA80D4-F681-41EB-B840-3A291A070044}">
      <dgm:prSet/>
      <dgm:spPr/>
      <dgm:t>
        <a:bodyPr/>
        <a:lstStyle/>
        <a:p>
          <a:endParaRPr lang="en-US"/>
        </a:p>
      </dgm:t>
    </dgm:pt>
    <dgm:pt modelId="{F3FDD33C-2A54-4E8F-A5C1-627CDABDFC33}" type="sibTrans" cxnId="{C7CA80D4-F681-41EB-B840-3A291A070044}">
      <dgm:prSet/>
      <dgm:spPr/>
      <dgm:t>
        <a:bodyPr/>
        <a:lstStyle/>
        <a:p>
          <a:endParaRPr lang="en-US"/>
        </a:p>
      </dgm:t>
    </dgm:pt>
    <dgm:pt modelId="{66CF425E-6B73-4B82-B355-A7DC0DD4919B}">
      <dgm:prSet/>
      <dgm:spPr/>
      <dgm:t>
        <a:bodyPr/>
        <a:lstStyle/>
        <a:p>
          <a:r>
            <a:rPr lang="en-US"/>
            <a:t>Our own homography computation</a:t>
          </a:r>
        </a:p>
      </dgm:t>
    </dgm:pt>
    <dgm:pt modelId="{9B6533A9-1A89-483A-8DB4-B8784F690F20}" type="parTrans" cxnId="{98980CB4-0898-4005-A2EF-26B9BDE444D5}">
      <dgm:prSet/>
      <dgm:spPr/>
      <dgm:t>
        <a:bodyPr/>
        <a:lstStyle/>
        <a:p>
          <a:endParaRPr lang="en-US"/>
        </a:p>
      </dgm:t>
    </dgm:pt>
    <dgm:pt modelId="{D5D46D55-E6A9-48AE-B97C-B9EF04B3FFB4}" type="sibTrans" cxnId="{98980CB4-0898-4005-A2EF-26B9BDE444D5}">
      <dgm:prSet/>
      <dgm:spPr/>
      <dgm:t>
        <a:bodyPr/>
        <a:lstStyle/>
        <a:p>
          <a:endParaRPr lang="en-US"/>
        </a:p>
      </dgm:t>
    </dgm:pt>
    <dgm:pt modelId="{EFAE4E56-226D-4F15-8A38-33803D464EBA}">
      <dgm:prSet/>
      <dgm:spPr/>
      <dgm:t>
        <a:bodyPr/>
        <a:lstStyle/>
        <a:p>
          <a:r>
            <a:rPr lang="en-US"/>
            <a:t>Add program arguments</a:t>
          </a:r>
        </a:p>
      </dgm:t>
    </dgm:pt>
    <dgm:pt modelId="{928D45D4-312A-4B08-96D7-7FE1EC16CFD2}" type="parTrans" cxnId="{5EF77A3C-7D8A-4970-9F8C-B8CF1C643913}">
      <dgm:prSet/>
      <dgm:spPr/>
      <dgm:t>
        <a:bodyPr/>
        <a:lstStyle/>
        <a:p>
          <a:endParaRPr lang="en-US"/>
        </a:p>
      </dgm:t>
    </dgm:pt>
    <dgm:pt modelId="{59EC1798-5C82-4BBF-81F1-85975F90DD3E}" type="sibTrans" cxnId="{5EF77A3C-7D8A-4970-9F8C-B8CF1C643913}">
      <dgm:prSet/>
      <dgm:spPr/>
      <dgm:t>
        <a:bodyPr/>
        <a:lstStyle/>
        <a:p>
          <a:endParaRPr lang="en-US"/>
        </a:p>
      </dgm:t>
    </dgm:pt>
    <dgm:pt modelId="{F90B26AA-E63C-4BE5-B3E4-3B55F813E994}">
      <dgm:prSet/>
      <dgm:spPr/>
      <dgm:t>
        <a:bodyPr/>
        <a:lstStyle/>
        <a:p>
          <a:r>
            <a:rPr lang="en-US"/>
            <a:t>Damien</a:t>
          </a:r>
        </a:p>
      </dgm:t>
    </dgm:pt>
    <dgm:pt modelId="{A95E6CE5-6F4B-4857-8809-6B3AD7FA3442}" type="parTrans" cxnId="{FC54B0F2-28A6-4B7A-B753-F3DE28362D72}">
      <dgm:prSet/>
      <dgm:spPr/>
      <dgm:t>
        <a:bodyPr/>
        <a:lstStyle/>
        <a:p>
          <a:endParaRPr lang="en-US"/>
        </a:p>
      </dgm:t>
    </dgm:pt>
    <dgm:pt modelId="{F7B7C509-915D-4A5D-9553-AE6FCE688F3C}" type="sibTrans" cxnId="{FC54B0F2-28A6-4B7A-B753-F3DE28362D72}">
      <dgm:prSet/>
      <dgm:spPr/>
      <dgm:t>
        <a:bodyPr/>
        <a:lstStyle/>
        <a:p>
          <a:endParaRPr lang="en-US"/>
        </a:p>
      </dgm:t>
    </dgm:pt>
    <dgm:pt modelId="{72E1FD00-2174-4085-9EEE-FF9AD1F2013E}">
      <dgm:prSet/>
      <dgm:spPr/>
      <dgm:t>
        <a:bodyPr/>
        <a:lstStyle/>
        <a:p>
          <a:r>
            <a:rPr lang="en-US"/>
            <a:t>Basis method</a:t>
          </a:r>
        </a:p>
      </dgm:t>
    </dgm:pt>
    <dgm:pt modelId="{93ACE049-B024-4A21-A72F-4B0F40E61AC3}" type="parTrans" cxnId="{E315C8DA-747A-461E-9E00-794E7B7656B9}">
      <dgm:prSet/>
      <dgm:spPr/>
      <dgm:t>
        <a:bodyPr/>
        <a:lstStyle/>
        <a:p>
          <a:endParaRPr lang="en-US"/>
        </a:p>
      </dgm:t>
    </dgm:pt>
    <dgm:pt modelId="{9F2F2288-2189-4EAE-BA8F-1FBACD322B2F}" type="sibTrans" cxnId="{E315C8DA-747A-461E-9E00-794E7B7656B9}">
      <dgm:prSet/>
      <dgm:spPr/>
      <dgm:t>
        <a:bodyPr/>
        <a:lstStyle/>
        <a:p>
          <a:endParaRPr lang="en-US"/>
        </a:p>
      </dgm:t>
    </dgm:pt>
    <dgm:pt modelId="{98B70AD4-95C3-4EB8-A04E-B4E18ECEC2CB}">
      <dgm:prSet/>
      <dgm:spPr/>
      <dgm:t>
        <a:bodyPr/>
        <a:lstStyle/>
        <a:p>
          <a:r>
            <a:rPr lang="en-US"/>
            <a:t>Selection of points on images + reset initial images</a:t>
          </a:r>
        </a:p>
      </dgm:t>
    </dgm:pt>
    <dgm:pt modelId="{B7DCC07B-E65E-4C50-8F8D-75844EC934CC}" type="parTrans" cxnId="{24649993-811C-4026-ABCE-1CB9906E6AEE}">
      <dgm:prSet/>
      <dgm:spPr/>
      <dgm:t>
        <a:bodyPr/>
        <a:lstStyle/>
        <a:p>
          <a:endParaRPr lang="en-US"/>
        </a:p>
      </dgm:t>
    </dgm:pt>
    <dgm:pt modelId="{824C10A5-FC81-49B1-8956-38F30B199CF6}" type="sibTrans" cxnId="{24649993-811C-4026-ABCE-1CB9906E6AEE}">
      <dgm:prSet/>
      <dgm:spPr/>
      <dgm:t>
        <a:bodyPr/>
        <a:lstStyle/>
        <a:p>
          <a:endParaRPr lang="en-US"/>
        </a:p>
      </dgm:t>
    </dgm:pt>
    <dgm:pt modelId="{5983345B-8276-4C80-8E5B-9C410C4793EA}">
      <dgm:prSet/>
      <dgm:spPr/>
      <dgm:t>
        <a:bodyPr/>
        <a:lstStyle/>
        <a:p>
          <a:r>
            <a:rPr lang="en-US"/>
            <a:t>Demo method</a:t>
          </a:r>
        </a:p>
      </dgm:t>
    </dgm:pt>
    <dgm:pt modelId="{16C9743A-721F-4F3C-8FA9-2274AD964F69}" type="parTrans" cxnId="{CFCA47FC-4995-43A2-A342-98876654812F}">
      <dgm:prSet/>
      <dgm:spPr/>
      <dgm:t>
        <a:bodyPr/>
        <a:lstStyle/>
        <a:p>
          <a:endParaRPr lang="en-US"/>
        </a:p>
      </dgm:t>
    </dgm:pt>
    <dgm:pt modelId="{1C36C8CD-D256-47F6-B924-BE22D5DE9328}" type="sibTrans" cxnId="{CFCA47FC-4995-43A2-A342-98876654812F}">
      <dgm:prSet/>
      <dgm:spPr/>
      <dgm:t>
        <a:bodyPr/>
        <a:lstStyle/>
        <a:p>
          <a:endParaRPr lang="en-US"/>
        </a:p>
      </dgm:t>
    </dgm:pt>
    <dgm:pt modelId="{9544640D-8ADE-430C-AC8F-7AE0EEB95439}">
      <dgm:prSet/>
      <dgm:spPr/>
      <dgm:t>
        <a:bodyPr/>
        <a:lstStyle/>
        <a:p>
          <a:r>
            <a:rPr lang="en-US"/>
            <a:t>David</a:t>
          </a:r>
        </a:p>
      </dgm:t>
    </dgm:pt>
    <dgm:pt modelId="{190FEE0F-E43C-4ADD-82A6-27EDD0E236AF}" type="parTrans" cxnId="{9B3C599B-D611-402E-9891-838E302F9F55}">
      <dgm:prSet/>
      <dgm:spPr/>
      <dgm:t>
        <a:bodyPr/>
        <a:lstStyle/>
        <a:p>
          <a:endParaRPr lang="en-US"/>
        </a:p>
      </dgm:t>
    </dgm:pt>
    <dgm:pt modelId="{791EDE22-DE5E-48A2-9C01-F5619E56CF59}" type="sibTrans" cxnId="{9B3C599B-D611-402E-9891-838E302F9F55}">
      <dgm:prSet/>
      <dgm:spPr/>
      <dgm:t>
        <a:bodyPr/>
        <a:lstStyle/>
        <a:p>
          <a:endParaRPr lang="en-US"/>
        </a:p>
      </dgm:t>
    </dgm:pt>
    <dgm:pt modelId="{741D2634-8D5D-4212-90DC-2B4A2B6412C8}">
      <dgm:prSet/>
      <dgm:spPr/>
      <dgm:t>
        <a:bodyPr/>
        <a:lstStyle/>
        <a:p>
          <a:r>
            <a:rPr lang="en-US"/>
            <a:t>First attempt at our own homography computation</a:t>
          </a:r>
        </a:p>
      </dgm:t>
    </dgm:pt>
    <dgm:pt modelId="{4A709598-7BA1-433F-B2B4-67B6BB94AE47}" type="parTrans" cxnId="{14CA92CF-FA09-4AE2-A2C9-CF005D785CF5}">
      <dgm:prSet/>
      <dgm:spPr/>
      <dgm:t>
        <a:bodyPr/>
        <a:lstStyle/>
        <a:p>
          <a:endParaRPr lang="en-US"/>
        </a:p>
      </dgm:t>
    </dgm:pt>
    <dgm:pt modelId="{3DC7F850-FC12-434C-979B-D112E08403C7}" type="sibTrans" cxnId="{14CA92CF-FA09-4AE2-A2C9-CF005D785CF5}">
      <dgm:prSet/>
      <dgm:spPr/>
      <dgm:t>
        <a:bodyPr/>
        <a:lstStyle/>
        <a:p>
          <a:endParaRPr lang="en-US"/>
        </a:p>
      </dgm:t>
    </dgm:pt>
    <dgm:pt modelId="{3E3C9EBA-6130-48F2-B78F-039E4B739328}" type="pres">
      <dgm:prSet presAssocID="{625CC821-812F-4DC6-BD25-F6CDAF029AC2}" presName="linear" presStyleCnt="0">
        <dgm:presLayoutVars>
          <dgm:animLvl val="lvl"/>
          <dgm:resizeHandles val="exact"/>
        </dgm:presLayoutVars>
      </dgm:prSet>
      <dgm:spPr/>
    </dgm:pt>
    <dgm:pt modelId="{C1ED797C-0FF7-4305-AEF1-61FD5A5CC5DD}" type="pres">
      <dgm:prSet presAssocID="{F0EFAEFE-2F06-4C07-9A3C-198CF6FAFC6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2BBA89E-422D-474A-935A-53BDE824DD8E}" type="pres">
      <dgm:prSet presAssocID="{24D7A5DF-7184-4707-9FA4-0F16885D83B5}" presName="spacer" presStyleCnt="0"/>
      <dgm:spPr/>
    </dgm:pt>
    <dgm:pt modelId="{3F00E33D-C47A-4FBE-A288-29B96E309F90}" type="pres">
      <dgm:prSet presAssocID="{E32B5D7E-B373-4A5D-B727-DB3D85F69A9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D8D2F3A-9304-4F02-832E-700230AAF22E}" type="pres">
      <dgm:prSet presAssocID="{8952A338-5328-46D2-9D63-9BDE57DFD6F9}" presName="spacer" presStyleCnt="0"/>
      <dgm:spPr/>
    </dgm:pt>
    <dgm:pt modelId="{4F778079-B0D5-47D7-9D56-A65FED618DBB}" type="pres">
      <dgm:prSet presAssocID="{DF2F40CD-85BA-4EBB-83B2-D52DE01B3AF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253FDC2-27B6-4A68-92B0-13064B4740FD}" type="pres">
      <dgm:prSet presAssocID="{DF2F40CD-85BA-4EBB-83B2-D52DE01B3AF0}" presName="childText" presStyleLbl="revTx" presStyleIdx="0" presStyleCnt="3">
        <dgm:presLayoutVars>
          <dgm:bulletEnabled val="1"/>
        </dgm:presLayoutVars>
      </dgm:prSet>
      <dgm:spPr/>
    </dgm:pt>
    <dgm:pt modelId="{BFB881C8-F527-4465-AEC9-AF4EA17651A2}" type="pres">
      <dgm:prSet presAssocID="{F90B26AA-E63C-4BE5-B3E4-3B55F813E99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F70267-22A7-4058-8DAA-A662914585F2}" type="pres">
      <dgm:prSet presAssocID="{F90B26AA-E63C-4BE5-B3E4-3B55F813E994}" presName="childText" presStyleLbl="revTx" presStyleIdx="1" presStyleCnt="3">
        <dgm:presLayoutVars>
          <dgm:bulletEnabled val="1"/>
        </dgm:presLayoutVars>
      </dgm:prSet>
      <dgm:spPr/>
    </dgm:pt>
    <dgm:pt modelId="{E2E75207-D095-42EA-9D18-48681D4D7EE8}" type="pres">
      <dgm:prSet presAssocID="{9544640D-8ADE-430C-AC8F-7AE0EEB9543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F01CA29-6FC8-40F1-8D80-A9F62A4C7A1C}" type="pres">
      <dgm:prSet presAssocID="{9544640D-8ADE-430C-AC8F-7AE0EEB9543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EF77A3C-7D8A-4970-9F8C-B8CF1C643913}" srcId="{DF2F40CD-85BA-4EBB-83B2-D52DE01B3AF0}" destId="{EFAE4E56-226D-4F15-8A38-33803D464EBA}" srcOrd="2" destOrd="0" parTransId="{928D45D4-312A-4B08-96D7-7FE1EC16CFD2}" sibTransId="{59EC1798-5C82-4BBF-81F1-85975F90DD3E}"/>
    <dgm:cxn modelId="{4FEB8261-4D6B-4638-80C7-637F666A2DD5}" type="presOf" srcId="{EFAE4E56-226D-4F15-8A38-33803D464EBA}" destId="{B253FDC2-27B6-4A68-92B0-13064B4740FD}" srcOrd="0" destOrd="2" presId="urn:microsoft.com/office/officeart/2005/8/layout/vList2"/>
    <dgm:cxn modelId="{2E035C69-9341-47CB-963F-1DB9D56E8F55}" type="presOf" srcId="{98B70AD4-95C3-4EB8-A04E-B4E18ECEC2CB}" destId="{5FF70267-22A7-4058-8DAA-A662914585F2}" srcOrd="0" destOrd="1" presId="urn:microsoft.com/office/officeart/2005/8/layout/vList2"/>
    <dgm:cxn modelId="{E67EAD6B-C078-4F33-BA93-82558F7375C5}" type="presOf" srcId="{DF2F40CD-85BA-4EBB-83B2-D52DE01B3AF0}" destId="{4F778079-B0D5-47D7-9D56-A65FED618DBB}" srcOrd="0" destOrd="0" presId="urn:microsoft.com/office/officeart/2005/8/layout/vList2"/>
    <dgm:cxn modelId="{8773126C-B865-4CD4-89C7-417BECACDCE3}" srcId="{625CC821-812F-4DC6-BD25-F6CDAF029AC2}" destId="{E32B5D7E-B373-4A5D-B727-DB3D85F69A96}" srcOrd="1" destOrd="0" parTransId="{091CCCC2-9EA8-4532-B72E-5DBB1207AD10}" sibTransId="{8952A338-5328-46D2-9D63-9BDE57DFD6F9}"/>
    <dgm:cxn modelId="{10F58355-EDCE-4C5F-B319-D1DD026C643D}" srcId="{625CC821-812F-4DC6-BD25-F6CDAF029AC2}" destId="{F0EFAEFE-2F06-4C07-9A3C-198CF6FAFC6B}" srcOrd="0" destOrd="0" parTransId="{1926FDDA-6F34-440C-B50D-4BD813DA2259}" sibTransId="{24D7A5DF-7184-4707-9FA4-0F16885D83B5}"/>
    <dgm:cxn modelId="{38428688-10C1-434B-BD5A-0CA2DF637ED7}" type="presOf" srcId="{5983345B-8276-4C80-8E5B-9C410C4793EA}" destId="{5FF70267-22A7-4058-8DAA-A662914585F2}" srcOrd="0" destOrd="2" presId="urn:microsoft.com/office/officeart/2005/8/layout/vList2"/>
    <dgm:cxn modelId="{24649993-811C-4026-ABCE-1CB9906E6AEE}" srcId="{F90B26AA-E63C-4BE5-B3E4-3B55F813E994}" destId="{98B70AD4-95C3-4EB8-A04E-B4E18ECEC2CB}" srcOrd="1" destOrd="0" parTransId="{B7DCC07B-E65E-4C50-8F8D-75844EC934CC}" sibTransId="{824C10A5-FC81-49B1-8956-38F30B199CF6}"/>
    <dgm:cxn modelId="{9B3C599B-D611-402E-9891-838E302F9F55}" srcId="{625CC821-812F-4DC6-BD25-F6CDAF029AC2}" destId="{9544640D-8ADE-430C-AC8F-7AE0EEB95439}" srcOrd="4" destOrd="0" parTransId="{190FEE0F-E43C-4ADD-82A6-27EDD0E236AF}" sibTransId="{791EDE22-DE5E-48A2-9C01-F5619E56CF59}"/>
    <dgm:cxn modelId="{2A3491B1-D880-4003-AC78-BBFB6ADCCDD9}" type="presOf" srcId="{72E1FD00-2174-4085-9EEE-FF9AD1F2013E}" destId="{5FF70267-22A7-4058-8DAA-A662914585F2}" srcOrd="0" destOrd="0" presId="urn:microsoft.com/office/officeart/2005/8/layout/vList2"/>
    <dgm:cxn modelId="{98980CB4-0898-4005-A2EF-26B9BDE444D5}" srcId="{DF2F40CD-85BA-4EBB-83B2-D52DE01B3AF0}" destId="{66CF425E-6B73-4B82-B355-A7DC0DD4919B}" srcOrd="1" destOrd="0" parTransId="{9B6533A9-1A89-483A-8DB4-B8784F690F20}" sibTransId="{D5D46D55-E6A9-48AE-B97C-B9EF04B3FFB4}"/>
    <dgm:cxn modelId="{B7F0E4B9-850F-49A9-80DF-283124096616}" srcId="{625CC821-812F-4DC6-BD25-F6CDAF029AC2}" destId="{DF2F40CD-85BA-4EBB-83B2-D52DE01B3AF0}" srcOrd="2" destOrd="0" parTransId="{481D5008-EB1A-41AA-ADE5-226122FCF031}" sibTransId="{D783ED66-15F7-4F8A-B909-A3BC267AE224}"/>
    <dgm:cxn modelId="{3B01B0BC-9F49-48C3-8213-11ADDA73DF02}" type="presOf" srcId="{E32B5D7E-B373-4A5D-B727-DB3D85F69A96}" destId="{3F00E33D-C47A-4FBE-A288-29B96E309F90}" srcOrd="0" destOrd="0" presId="urn:microsoft.com/office/officeart/2005/8/layout/vList2"/>
    <dgm:cxn modelId="{8A3F26BF-F3B9-4C30-B5BA-994E6B92363E}" type="presOf" srcId="{F0EFAEFE-2F06-4C07-9A3C-198CF6FAFC6B}" destId="{C1ED797C-0FF7-4305-AEF1-61FD5A5CC5DD}" srcOrd="0" destOrd="0" presId="urn:microsoft.com/office/officeart/2005/8/layout/vList2"/>
    <dgm:cxn modelId="{F9F9DFBF-4B5D-4001-A06B-4385C014912A}" type="presOf" srcId="{741D2634-8D5D-4212-90DC-2B4A2B6412C8}" destId="{BF01CA29-6FC8-40F1-8D80-A9F62A4C7A1C}" srcOrd="0" destOrd="0" presId="urn:microsoft.com/office/officeart/2005/8/layout/vList2"/>
    <dgm:cxn modelId="{598B16C5-87B4-417D-B5A9-04657DD1C932}" type="presOf" srcId="{A3E07490-2C46-4AAD-9FF7-6146C3B995D1}" destId="{B253FDC2-27B6-4A68-92B0-13064B4740FD}" srcOrd="0" destOrd="0" presId="urn:microsoft.com/office/officeart/2005/8/layout/vList2"/>
    <dgm:cxn modelId="{14CA92CF-FA09-4AE2-A2C9-CF005D785CF5}" srcId="{9544640D-8ADE-430C-AC8F-7AE0EEB95439}" destId="{741D2634-8D5D-4212-90DC-2B4A2B6412C8}" srcOrd="0" destOrd="0" parTransId="{4A709598-7BA1-433F-B2B4-67B6BB94AE47}" sibTransId="{3DC7F850-FC12-434C-979B-D112E08403C7}"/>
    <dgm:cxn modelId="{F967F8D2-7A4A-4782-824B-C438750CDD1D}" type="presOf" srcId="{66CF425E-6B73-4B82-B355-A7DC0DD4919B}" destId="{B253FDC2-27B6-4A68-92B0-13064B4740FD}" srcOrd="0" destOrd="1" presId="urn:microsoft.com/office/officeart/2005/8/layout/vList2"/>
    <dgm:cxn modelId="{C7CA80D4-F681-41EB-B840-3A291A070044}" srcId="{DF2F40CD-85BA-4EBB-83B2-D52DE01B3AF0}" destId="{A3E07490-2C46-4AAD-9FF7-6146C3B995D1}" srcOrd="0" destOrd="0" parTransId="{E76C8FFA-3AC0-4801-824F-7E68B9B14283}" sibTransId="{F3FDD33C-2A54-4E8F-A5C1-627CDABDFC33}"/>
    <dgm:cxn modelId="{E315C8DA-747A-461E-9E00-794E7B7656B9}" srcId="{F90B26AA-E63C-4BE5-B3E4-3B55F813E994}" destId="{72E1FD00-2174-4085-9EEE-FF9AD1F2013E}" srcOrd="0" destOrd="0" parTransId="{93ACE049-B024-4A21-A72F-4B0F40E61AC3}" sibTransId="{9F2F2288-2189-4EAE-BA8F-1FBACD322B2F}"/>
    <dgm:cxn modelId="{81283CDB-2E4F-4BF9-A1B6-0DB3B39BC118}" type="presOf" srcId="{9544640D-8ADE-430C-AC8F-7AE0EEB95439}" destId="{E2E75207-D095-42EA-9D18-48681D4D7EE8}" srcOrd="0" destOrd="0" presId="urn:microsoft.com/office/officeart/2005/8/layout/vList2"/>
    <dgm:cxn modelId="{A2E952EA-A7D9-463E-AFE3-F2344525C7F4}" type="presOf" srcId="{F90B26AA-E63C-4BE5-B3E4-3B55F813E994}" destId="{BFB881C8-F527-4465-AEC9-AF4EA17651A2}" srcOrd="0" destOrd="0" presId="urn:microsoft.com/office/officeart/2005/8/layout/vList2"/>
    <dgm:cxn modelId="{FC54B0F2-28A6-4B7A-B753-F3DE28362D72}" srcId="{625CC821-812F-4DC6-BD25-F6CDAF029AC2}" destId="{F90B26AA-E63C-4BE5-B3E4-3B55F813E994}" srcOrd="3" destOrd="0" parTransId="{A95E6CE5-6F4B-4857-8809-6B3AD7FA3442}" sibTransId="{F7B7C509-915D-4A5D-9553-AE6FCE688F3C}"/>
    <dgm:cxn modelId="{6FB30CFC-72F8-4B0E-A7D4-6558783116BC}" type="presOf" srcId="{625CC821-812F-4DC6-BD25-F6CDAF029AC2}" destId="{3E3C9EBA-6130-48F2-B78F-039E4B739328}" srcOrd="0" destOrd="0" presId="urn:microsoft.com/office/officeart/2005/8/layout/vList2"/>
    <dgm:cxn modelId="{CFCA47FC-4995-43A2-A342-98876654812F}" srcId="{F90B26AA-E63C-4BE5-B3E4-3B55F813E994}" destId="{5983345B-8276-4C80-8E5B-9C410C4793EA}" srcOrd="2" destOrd="0" parTransId="{16C9743A-721F-4F3C-8FA9-2274AD964F69}" sibTransId="{1C36C8CD-D256-47F6-B924-BE22D5DE9328}"/>
    <dgm:cxn modelId="{E2F1CB11-BED9-4DCB-A2D8-EEF2251D30CB}" type="presParOf" srcId="{3E3C9EBA-6130-48F2-B78F-039E4B739328}" destId="{C1ED797C-0FF7-4305-AEF1-61FD5A5CC5DD}" srcOrd="0" destOrd="0" presId="urn:microsoft.com/office/officeart/2005/8/layout/vList2"/>
    <dgm:cxn modelId="{80FB2506-0899-41C5-86EE-A1C6624C7FF3}" type="presParOf" srcId="{3E3C9EBA-6130-48F2-B78F-039E4B739328}" destId="{62BBA89E-422D-474A-935A-53BDE824DD8E}" srcOrd="1" destOrd="0" presId="urn:microsoft.com/office/officeart/2005/8/layout/vList2"/>
    <dgm:cxn modelId="{55BCB7EB-975F-4067-BE19-CC52BFE01BF8}" type="presParOf" srcId="{3E3C9EBA-6130-48F2-B78F-039E4B739328}" destId="{3F00E33D-C47A-4FBE-A288-29B96E309F90}" srcOrd="2" destOrd="0" presId="urn:microsoft.com/office/officeart/2005/8/layout/vList2"/>
    <dgm:cxn modelId="{D9D4B56C-CE40-474B-A525-F7EB74304331}" type="presParOf" srcId="{3E3C9EBA-6130-48F2-B78F-039E4B739328}" destId="{5D8D2F3A-9304-4F02-832E-700230AAF22E}" srcOrd="3" destOrd="0" presId="urn:microsoft.com/office/officeart/2005/8/layout/vList2"/>
    <dgm:cxn modelId="{4831049D-5197-4CEB-B97E-6851100B0695}" type="presParOf" srcId="{3E3C9EBA-6130-48F2-B78F-039E4B739328}" destId="{4F778079-B0D5-47D7-9D56-A65FED618DBB}" srcOrd="4" destOrd="0" presId="urn:microsoft.com/office/officeart/2005/8/layout/vList2"/>
    <dgm:cxn modelId="{31BC8FB4-210B-4ACD-B500-7CBB1098B188}" type="presParOf" srcId="{3E3C9EBA-6130-48F2-B78F-039E4B739328}" destId="{B253FDC2-27B6-4A68-92B0-13064B4740FD}" srcOrd="5" destOrd="0" presId="urn:microsoft.com/office/officeart/2005/8/layout/vList2"/>
    <dgm:cxn modelId="{96D2D04E-D411-4F87-8E40-38044E6CF571}" type="presParOf" srcId="{3E3C9EBA-6130-48F2-B78F-039E4B739328}" destId="{BFB881C8-F527-4465-AEC9-AF4EA17651A2}" srcOrd="6" destOrd="0" presId="urn:microsoft.com/office/officeart/2005/8/layout/vList2"/>
    <dgm:cxn modelId="{664AFD69-3177-4E3C-8B76-60FED3869143}" type="presParOf" srcId="{3E3C9EBA-6130-48F2-B78F-039E4B739328}" destId="{5FF70267-22A7-4058-8DAA-A662914585F2}" srcOrd="7" destOrd="0" presId="urn:microsoft.com/office/officeart/2005/8/layout/vList2"/>
    <dgm:cxn modelId="{1FC80F1C-8576-4CC2-A070-D639E8112413}" type="presParOf" srcId="{3E3C9EBA-6130-48F2-B78F-039E4B739328}" destId="{E2E75207-D095-42EA-9D18-48681D4D7EE8}" srcOrd="8" destOrd="0" presId="urn:microsoft.com/office/officeart/2005/8/layout/vList2"/>
    <dgm:cxn modelId="{0875D8BB-94AE-41C9-A05F-77DC7CB495D6}" type="presParOf" srcId="{3E3C9EBA-6130-48F2-B78F-039E4B739328}" destId="{BF01CA29-6FC8-40F1-8D80-A9F62A4C7A1C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A78AAA-912B-4DD9-AEFB-C53F41C0FBF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C69E5CE-073E-4FB7-B6FA-BFE6BA83269E}">
      <dgm:prSet/>
      <dgm:spPr/>
      <dgm:t>
        <a:bodyPr/>
        <a:lstStyle/>
        <a:p>
          <a:r>
            <a:rPr lang="en-US"/>
            <a:t>Interesting</a:t>
          </a:r>
        </a:p>
      </dgm:t>
    </dgm:pt>
    <dgm:pt modelId="{DF4B82A3-AAA1-4C57-8107-280447429BF1}" type="parTrans" cxnId="{C7805E32-B83B-40D3-97BE-70011F0B51C3}">
      <dgm:prSet/>
      <dgm:spPr/>
      <dgm:t>
        <a:bodyPr/>
        <a:lstStyle/>
        <a:p>
          <a:endParaRPr lang="en-US"/>
        </a:p>
      </dgm:t>
    </dgm:pt>
    <dgm:pt modelId="{2AE66B30-BCE2-47BD-8C6A-6E4EF99B064A}" type="sibTrans" cxnId="{C7805E32-B83B-40D3-97BE-70011F0B51C3}">
      <dgm:prSet/>
      <dgm:spPr/>
      <dgm:t>
        <a:bodyPr/>
        <a:lstStyle/>
        <a:p>
          <a:endParaRPr lang="en-US"/>
        </a:p>
      </dgm:t>
    </dgm:pt>
    <dgm:pt modelId="{ECAB36D9-3B6E-4004-AE87-3D2E550C1EF5}">
      <dgm:prSet/>
      <dgm:spPr/>
      <dgm:t>
        <a:bodyPr/>
        <a:lstStyle/>
        <a:p>
          <a:r>
            <a:rPr lang="en-US"/>
            <a:t>Original</a:t>
          </a:r>
        </a:p>
      </dgm:t>
    </dgm:pt>
    <dgm:pt modelId="{F0119C40-EBA1-4122-AE57-39A2CA102882}" type="parTrans" cxnId="{9627810D-7D11-41F3-A205-5D8C984B0CCA}">
      <dgm:prSet/>
      <dgm:spPr/>
      <dgm:t>
        <a:bodyPr/>
        <a:lstStyle/>
        <a:p>
          <a:endParaRPr lang="en-US"/>
        </a:p>
      </dgm:t>
    </dgm:pt>
    <dgm:pt modelId="{D896F6E4-95AF-4FDD-AD39-2E3C5AA60E75}" type="sibTrans" cxnId="{9627810D-7D11-41F3-A205-5D8C984B0CCA}">
      <dgm:prSet/>
      <dgm:spPr/>
      <dgm:t>
        <a:bodyPr/>
        <a:lstStyle/>
        <a:p>
          <a:endParaRPr lang="en-US"/>
        </a:p>
      </dgm:t>
    </dgm:pt>
    <dgm:pt modelId="{68046ED7-44C8-444C-92AD-1D067B22CB93}">
      <dgm:prSet/>
      <dgm:spPr/>
      <dgm:t>
        <a:bodyPr/>
        <a:lstStyle/>
        <a:p>
          <a:r>
            <a:rPr lang="en-US"/>
            <a:t>Good project size</a:t>
          </a:r>
        </a:p>
      </dgm:t>
    </dgm:pt>
    <dgm:pt modelId="{82958ACF-C176-47B0-BA40-4DAD5B8BEA5B}" type="parTrans" cxnId="{650A76E5-5F24-487C-AD8D-FA05D4AC4F30}">
      <dgm:prSet/>
      <dgm:spPr/>
      <dgm:t>
        <a:bodyPr/>
        <a:lstStyle/>
        <a:p>
          <a:endParaRPr lang="en-US"/>
        </a:p>
      </dgm:t>
    </dgm:pt>
    <dgm:pt modelId="{C565CDEA-D665-4285-A839-49A2CC4233B2}" type="sibTrans" cxnId="{650A76E5-5F24-487C-AD8D-FA05D4AC4F30}">
      <dgm:prSet/>
      <dgm:spPr/>
      <dgm:t>
        <a:bodyPr/>
        <a:lstStyle/>
        <a:p>
          <a:endParaRPr lang="en-US"/>
        </a:p>
      </dgm:t>
    </dgm:pt>
    <dgm:pt modelId="{4BAE28F9-DB14-445C-91A1-A01AC425EE94}" type="pres">
      <dgm:prSet presAssocID="{C4A78AAA-912B-4DD9-AEFB-C53F41C0FBFE}" presName="linear" presStyleCnt="0">
        <dgm:presLayoutVars>
          <dgm:animLvl val="lvl"/>
          <dgm:resizeHandles val="exact"/>
        </dgm:presLayoutVars>
      </dgm:prSet>
      <dgm:spPr/>
    </dgm:pt>
    <dgm:pt modelId="{9000E246-3BED-431A-9209-1316CE526925}" type="pres">
      <dgm:prSet presAssocID="{9C69E5CE-073E-4FB7-B6FA-BFE6BA83269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014C66-2D0A-49B5-9288-DBE8A86803EA}" type="pres">
      <dgm:prSet presAssocID="{2AE66B30-BCE2-47BD-8C6A-6E4EF99B064A}" presName="spacer" presStyleCnt="0"/>
      <dgm:spPr/>
    </dgm:pt>
    <dgm:pt modelId="{7BFAC8B5-258F-480A-B2BB-48A1257330A8}" type="pres">
      <dgm:prSet presAssocID="{ECAB36D9-3B6E-4004-AE87-3D2E550C1E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F354837-A8DA-4A7A-8DE4-FF768D02E613}" type="pres">
      <dgm:prSet presAssocID="{D896F6E4-95AF-4FDD-AD39-2E3C5AA60E75}" presName="spacer" presStyleCnt="0"/>
      <dgm:spPr/>
    </dgm:pt>
    <dgm:pt modelId="{58DE3B1C-97D1-4335-B81E-C011AAE57648}" type="pres">
      <dgm:prSet presAssocID="{68046ED7-44C8-444C-92AD-1D067B22CB9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627810D-7D11-41F3-A205-5D8C984B0CCA}" srcId="{C4A78AAA-912B-4DD9-AEFB-C53F41C0FBFE}" destId="{ECAB36D9-3B6E-4004-AE87-3D2E550C1EF5}" srcOrd="1" destOrd="0" parTransId="{F0119C40-EBA1-4122-AE57-39A2CA102882}" sibTransId="{D896F6E4-95AF-4FDD-AD39-2E3C5AA60E75}"/>
    <dgm:cxn modelId="{C7805E32-B83B-40D3-97BE-70011F0B51C3}" srcId="{C4A78AAA-912B-4DD9-AEFB-C53F41C0FBFE}" destId="{9C69E5CE-073E-4FB7-B6FA-BFE6BA83269E}" srcOrd="0" destOrd="0" parTransId="{DF4B82A3-AAA1-4C57-8107-280447429BF1}" sibTransId="{2AE66B30-BCE2-47BD-8C6A-6E4EF99B064A}"/>
    <dgm:cxn modelId="{6DA9B333-322C-40D4-B85E-B5D46CB136FD}" type="presOf" srcId="{68046ED7-44C8-444C-92AD-1D067B22CB93}" destId="{58DE3B1C-97D1-4335-B81E-C011AAE57648}" srcOrd="0" destOrd="0" presId="urn:microsoft.com/office/officeart/2005/8/layout/vList2"/>
    <dgm:cxn modelId="{615670C2-64A9-42DB-A75D-C2D91B9B5190}" type="presOf" srcId="{9C69E5CE-073E-4FB7-B6FA-BFE6BA83269E}" destId="{9000E246-3BED-431A-9209-1316CE526925}" srcOrd="0" destOrd="0" presId="urn:microsoft.com/office/officeart/2005/8/layout/vList2"/>
    <dgm:cxn modelId="{0CDBA0C3-6416-4A99-863B-60CC8629D182}" type="presOf" srcId="{ECAB36D9-3B6E-4004-AE87-3D2E550C1EF5}" destId="{7BFAC8B5-258F-480A-B2BB-48A1257330A8}" srcOrd="0" destOrd="0" presId="urn:microsoft.com/office/officeart/2005/8/layout/vList2"/>
    <dgm:cxn modelId="{650A76E5-5F24-487C-AD8D-FA05D4AC4F30}" srcId="{C4A78AAA-912B-4DD9-AEFB-C53F41C0FBFE}" destId="{68046ED7-44C8-444C-92AD-1D067B22CB93}" srcOrd="2" destOrd="0" parTransId="{82958ACF-C176-47B0-BA40-4DAD5B8BEA5B}" sibTransId="{C565CDEA-D665-4285-A839-49A2CC4233B2}"/>
    <dgm:cxn modelId="{DFCBD7F9-73DB-46FC-9311-42776FCCF052}" type="presOf" srcId="{C4A78AAA-912B-4DD9-AEFB-C53F41C0FBFE}" destId="{4BAE28F9-DB14-445C-91A1-A01AC425EE94}" srcOrd="0" destOrd="0" presId="urn:microsoft.com/office/officeart/2005/8/layout/vList2"/>
    <dgm:cxn modelId="{89362C40-2E79-4676-B21F-BA72839202EF}" type="presParOf" srcId="{4BAE28F9-DB14-445C-91A1-A01AC425EE94}" destId="{9000E246-3BED-431A-9209-1316CE526925}" srcOrd="0" destOrd="0" presId="urn:microsoft.com/office/officeart/2005/8/layout/vList2"/>
    <dgm:cxn modelId="{E202B945-18AD-43E5-8F7F-375DE7661C72}" type="presParOf" srcId="{4BAE28F9-DB14-445C-91A1-A01AC425EE94}" destId="{D6014C66-2D0A-49B5-9288-DBE8A86803EA}" srcOrd="1" destOrd="0" presId="urn:microsoft.com/office/officeart/2005/8/layout/vList2"/>
    <dgm:cxn modelId="{98794980-7303-48B2-9B42-4DA1ABC21537}" type="presParOf" srcId="{4BAE28F9-DB14-445C-91A1-A01AC425EE94}" destId="{7BFAC8B5-258F-480A-B2BB-48A1257330A8}" srcOrd="2" destOrd="0" presId="urn:microsoft.com/office/officeart/2005/8/layout/vList2"/>
    <dgm:cxn modelId="{9922E2D1-6983-4461-848B-9E34882710D7}" type="presParOf" srcId="{4BAE28F9-DB14-445C-91A1-A01AC425EE94}" destId="{3F354837-A8DA-4A7A-8DE4-FF768D02E613}" srcOrd="3" destOrd="0" presId="urn:microsoft.com/office/officeart/2005/8/layout/vList2"/>
    <dgm:cxn modelId="{DB46678F-1740-4F7A-AF2A-BE9E5660688C}" type="presParOf" srcId="{4BAE28F9-DB14-445C-91A1-A01AC425EE94}" destId="{58DE3B1C-97D1-4335-B81E-C011AAE5764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56C96-DE29-4641-A54D-88DDEC81FE83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58C14-FA9D-4180-8B31-7E3AA4999772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52525-4628-417C-AAAF-227AA759992F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Python with opencv</a:t>
          </a:r>
        </a:p>
      </dsp:txBody>
      <dsp:txXfrm>
        <a:off x="1057183" y="1805"/>
        <a:ext cx="9458416" cy="915310"/>
      </dsp:txXfrm>
    </dsp:sp>
    <dsp:sp modelId="{9983A621-E3A8-46E9-81C8-FF7F248CB30E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1D597-D1B0-4DCD-97CD-36033368FE8E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A56D6-45BA-4863-A154-1387DF2A23B3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Merge images</a:t>
          </a:r>
        </a:p>
      </dsp:txBody>
      <dsp:txXfrm>
        <a:off x="1057183" y="1145944"/>
        <a:ext cx="9458416" cy="915310"/>
      </dsp:txXfrm>
    </dsp:sp>
    <dsp:sp modelId="{40E8BC5A-1D70-40BA-BA8A-46EC9C13731B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F9CDA-7888-478D-B25C-8AFCC9679D84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A7A49-880D-4BD0-AA12-B840F5EC329B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Rebuild a plane</a:t>
          </a:r>
        </a:p>
      </dsp:txBody>
      <dsp:txXfrm>
        <a:off x="1057183" y="2290082"/>
        <a:ext cx="9458416" cy="915310"/>
      </dsp:txXfrm>
    </dsp:sp>
    <dsp:sp modelId="{B00C6408-9476-4021-804D-35A661680AED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3D4F0-0C8A-4A2C-A0E1-185CC374D5DC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1C9A2-D718-4D0D-9C87-BFF1C7373E16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Compute homography</a:t>
          </a:r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4A6AD-0699-48CF-92F4-A7711038C13A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DE381-CDE2-493C-A69D-3507A3D9E73B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Documentation</a:t>
          </a:r>
        </a:p>
      </dsp:txBody>
      <dsp:txXfrm>
        <a:off x="417971" y="2644140"/>
        <a:ext cx="2889450" cy="720000"/>
      </dsp:txXfrm>
    </dsp:sp>
    <dsp:sp modelId="{B63ABD80-FF69-4CF6-A333-1FC8A597F9AD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D58EA-C38F-4C61-BCBA-6399110348EC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Clean code</a:t>
          </a:r>
        </a:p>
      </dsp:txBody>
      <dsp:txXfrm>
        <a:off x="3813075" y="2644140"/>
        <a:ext cx="2889450" cy="720000"/>
      </dsp:txXfrm>
    </dsp:sp>
    <dsp:sp modelId="{E4B60F8D-F73E-46DE-918D-94BDF806A893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426B5-7217-421C-943D-C540A1982BAC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Increase UX with logs and commands</a:t>
          </a:r>
        </a:p>
      </dsp:txBody>
      <dsp:txXfrm>
        <a:off x="7208178" y="2644140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D797C-0FF7-4305-AEF1-61FD5A5CC5DD}">
      <dsp:nvSpPr>
        <dsp:cNvPr id="0" name=""/>
        <dsp:cNvSpPr/>
      </dsp:nvSpPr>
      <dsp:spPr>
        <a:xfrm>
          <a:off x="0" y="51803"/>
          <a:ext cx="6263640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Separate by method</a:t>
          </a:r>
        </a:p>
      </dsp:txBody>
      <dsp:txXfrm>
        <a:off x="28100" y="79903"/>
        <a:ext cx="6207440" cy="519439"/>
      </dsp:txXfrm>
    </dsp:sp>
    <dsp:sp modelId="{3F00E33D-C47A-4FBE-A288-29B96E309F90}">
      <dsp:nvSpPr>
        <dsp:cNvPr id="0" name=""/>
        <dsp:cNvSpPr/>
      </dsp:nvSpPr>
      <dsp:spPr>
        <a:xfrm>
          <a:off x="0" y="696563"/>
          <a:ext cx="6263640" cy="57563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Work when we have time</a:t>
          </a:r>
        </a:p>
      </dsp:txBody>
      <dsp:txXfrm>
        <a:off x="28100" y="724663"/>
        <a:ext cx="6207440" cy="519439"/>
      </dsp:txXfrm>
    </dsp:sp>
    <dsp:sp modelId="{4F778079-B0D5-47D7-9D56-A65FED618DBB}">
      <dsp:nvSpPr>
        <dsp:cNvPr id="0" name=""/>
        <dsp:cNvSpPr/>
      </dsp:nvSpPr>
      <dsp:spPr>
        <a:xfrm>
          <a:off x="0" y="1341323"/>
          <a:ext cx="6263640" cy="57563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Simon</a:t>
          </a:r>
        </a:p>
      </dsp:txBody>
      <dsp:txXfrm>
        <a:off x="28100" y="1369423"/>
        <a:ext cx="6207440" cy="519439"/>
      </dsp:txXfrm>
    </dsp:sp>
    <dsp:sp modelId="{B253FDC2-27B6-4A68-92B0-13064B4740FD}">
      <dsp:nvSpPr>
        <dsp:cNvPr id="0" name=""/>
        <dsp:cNvSpPr/>
      </dsp:nvSpPr>
      <dsp:spPr>
        <a:xfrm>
          <a:off x="0" y="1916963"/>
          <a:ext cx="626364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Work on the procedure to merge images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Our own homography computation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Add program arguments</a:t>
          </a:r>
        </a:p>
      </dsp:txBody>
      <dsp:txXfrm>
        <a:off x="0" y="1916963"/>
        <a:ext cx="6263640" cy="993600"/>
      </dsp:txXfrm>
    </dsp:sp>
    <dsp:sp modelId="{BFB881C8-F527-4465-AEC9-AF4EA17651A2}">
      <dsp:nvSpPr>
        <dsp:cNvPr id="0" name=""/>
        <dsp:cNvSpPr/>
      </dsp:nvSpPr>
      <dsp:spPr>
        <a:xfrm>
          <a:off x="0" y="2910563"/>
          <a:ext cx="6263640" cy="57563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Damien</a:t>
          </a:r>
        </a:p>
      </dsp:txBody>
      <dsp:txXfrm>
        <a:off x="28100" y="2938663"/>
        <a:ext cx="6207440" cy="519439"/>
      </dsp:txXfrm>
    </dsp:sp>
    <dsp:sp modelId="{5FF70267-22A7-4058-8DAA-A662914585F2}">
      <dsp:nvSpPr>
        <dsp:cNvPr id="0" name=""/>
        <dsp:cNvSpPr/>
      </dsp:nvSpPr>
      <dsp:spPr>
        <a:xfrm>
          <a:off x="0" y="3486203"/>
          <a:ext cx="626364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Basis method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Selection of points on images + reset initial images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Demo method</a:t>
          </a:r>
        </a:p>
      </dsp:txBody>
      <dsp:txXfrm>
        <a:off x="0" y="3486203"/>
        <a:ext cx="6263640" cy="993600"/>
      </dsp:txXfrm>
    </dsp:sp>
    <dsp:sp modelId="{E2E75207-D095-42EA-9D18-48681D4D7EE8}">
      <dsp:nvSpPr>
        <dsp:cNvPr id="0" name=""/>
        <dsp:cNvSpPr/>
      </dsp:nvSpPr>
      <dsp:spPr>
        <a:xfrm>
          <a:off x="0" y="4479804"/>
          <a:ext cx="6263640" cy="57563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David</a:t>
          </a:r>
        </a:p>
      </dsp:txBody>
      <dsp:txXfrm>
        <a:off x="28100" y="4507904"/>
        <a:ext cx="6207440" cy="519439"/>
      </dsp:txXfrm>
    </dsp:sp>
    <dsp:sp modelId="{BF01CA29-6FC8-40F1-8D80-A9F62A4C7A1C}">
      <dsp:nvSpPr>
        <dsp:cNvPr id="0" name=""/>
        <dsp:cNvSpPr/>
      </dsp:nvSpPr>
      <dsp:spPr>
        <a:xfrm>
          <a:off x="0" y="5055444"/>
          <a:ext cx="626364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First attempt at our own homography computation</a:t>
          </a:r>
        </a:p>
      </dsp:txBody>
      <dsp:txXfrm>
        <a:off x="0" y="5055444"/>
        <a:ext cx="6263640" cy="3974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0E246-3BED-431A-9209-1316CE526925}">
      <dsp:nvSpPr>
        <dsp:cNvPr id="0" name=""/>
        <dsp:cNvSpPr/>
      </dsp:nvSpPr>
      <dsp:spPr>
        <a:xfrm>
          <a:off x="0" y="304321"/>
          <a:ext cx="6263640" cy="15110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Interesting</a:t>
          </a:r>
        </a:p>
      </dsp:txBody>
      <dsp:txXfrm>
        <a:off x="73764" y="378085"/>
        <a:ext cx="6116112" cy="1363527"/>
      </dsp:txXfrm>
    </dsp:sp>
    <dsp:sp modelId="{7BFAC8B5-258F-480A-B2BB-48A1257330A8}">
      <dsp:nvSpPr>
        <dsp:cNvPr id="0" name=""/>
        <dsp:cNvSpPr/>
      </dsp:nvSpPr>
      <dsp:spPr>
        <a:xfrm>
          <a:off x="0" y="1996816"/>
          <a:ext cx="6263640" cy="151105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Original</a:t>
          </a:r>
        </a:p>
      </dsp:txBody>
      <dsp:txXfrm>
        <a:off x="73764" y="2070580"/>
        <a:ext cx="6116112" cy="1363527"/>
      </dsp:txXfrm>
    </dsp:sp>
    <dsp:sp modelId="{58DE3B1C-97D1-4335-B81E-C011AAE57648}">
      <dsp:nvSpPr>
        <dsp:cNvPr id="0" name=""/>
        <dsp:cNvSpPr/>
      </dsp:nvSpPr>
      <dsp:spPr>
        <a:xfrm>
          <a:off x="0" y="3689311"/>
          <a:ext cx="6263640" cy="15110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Good project size</a:t>
          </a:r>
        </a:p>
      </dsp:txBody>
      <dsp:txXfrm>
        <a:off x="73764" y="3763075"/>
        <a:ext cx="6116112" cy="1363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ACFA2-9728-9B88-0E65-C7AE30906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EA91D8-3A44-45EB-ACB9-6CA16BBF4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10A8BF-3387-E36E-EE55-89244C55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A271-82D2-4CD0-AC95-10278A0F7386}" type="datetimeFigureOut">
              <a:rPr lang="fr-CH" smtClean="0"/>
              <a:t>27.01.2023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FE1E9E-4666-DF24-6A54-6C04B249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0F8A56-E4FD-D60D-B259-F38833A5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F676-7C6A-4CC1-BA2D-CCB59BAC6C6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64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7BBDF-F8E6-39FC-FF14-D5768ADC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379337-1F70-81BE-315B-9416FD80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9443DF-06C1-F48B-97AA-3C39EA98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A271-82D2-4CD0-AC95-10278A0F7386}" type="datetimeFigureOut">
              <a:rPr lang="fr-CH" smtClean="0"/>
              <a:t>27.01.2023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642715-9179-47E3-1E6B-0CE6A529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597B1A-9679-F3D4-DDC3-C4447BD2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F676-7C6A-4CC1-BA2D-CCB59BAC6C6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782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5BF7D44-45C3-09A8-AA5C-98E666E08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30BADF-DB2F-ACA7-0796-51A3D44EF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E6BC08-435C-3BB8-ADCA-4A40B671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A271-82D2-4CD0-AC95-10278A0F7386}" type="datetimeFigureOut">
              <a:rPr lang="fr-CH" smtClean="0"/>
              <a:t>27.01.2023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925A0F-07C7-3FE8-9A13-17DEF818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0873EE-9AC3-BEA3-4319-3E9CCD03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F676-7C6A-4CC1-BA2D-CCB59BAC6C6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729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C13F1-8860-9DA9-FE54-7307D7CB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E7523-D24D-E3BF-FA1C-33CEEECA3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6C83EE-464D-BBF4-E5F6-A078772D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A271-82D2-4CD0-AC95-10278A0F7386}" type="datetimeFigureOut">
              <a:rPr lang="fr-CH" smtClean="0"/>
              <a:t>27.01.2023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A8D925-D3DF-8605-F71C-98553EF5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6EF0C8-4707-40FF-C733-9CAB2D8F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F676-7C6A-4CC1-BA2D-CCB59BAC6C6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805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95217-C74A-7D8F-9368-126B3140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C69556-33C3-A3FA-7C68-B1CAA56DB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0F6A09-18DE-B9E3-1083-4FF14C03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A271-82D2-4CD0-AC95-10278A0F7386}" type="datetimeFigureOut">
              <a:rPr lang="fr-CH" smtClean="0"/>
              <a:t>27.01.2023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E9A467-97D4-7E75-0CBD-DA89F97D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A6788F-95F6-E388-B2D3-21BE749C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F676-7C6A-4CC1-BA2D-CCB59BAC6C6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046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471FB-5D6D-ED9C-A7BE-75CD1E52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C8D9DD-0232-E0A4-2C41-3269E2DED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52EB46-37F7-B529-7D5C-5030E138F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C12A0C-A0FE-F0B6-FACB-2D145800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A271-82D2-4CD0-AC95-10278A0F7386}" type="datetimeFigureOut">
              <a:rPr lang="fr-CH" smtClean="0"/>
              <a:t>27.01.2023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732905-7742-47A3-87E8-793172E2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07AD80-C05C-B170-97C7-62B78774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F676-7C6A-4CC1-BA2D-CCB59BAC6C6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605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2FE5F-31BE-461C-7FE2-E8E57635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D53E2B-2814-D137-2F96-8317868D8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B03201-807C-8974-6556-1C0510779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53F03D-3E6E-D3D1-50A1-32786C0C0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33057DF-C342-4743-D174-4E46BE59F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F8D449-9FE0-E9D9-1F09-8F33A7DD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A271-82D2-4CD0-AC95-10278A0F7386}" type="datetimeFigureOut">
              <a:rPr lang="fr-CH" smtClean="0"/>
              <a:t>27.01.2023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AAA3DC-02D8-8FA0-0469-5D0091AD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989137-38D6-4CB8-50F2-66FDF15E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F676-7C6A-4CC1-BA2D-CCB59BAC6C6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76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28FD45-49CA-499C-CF7B-C20C8872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E24519-2EBA-1B61-79DF-5DB540E3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A271-82D2-4CD0-AC95-10278A0F7386}" type="datetimeFigureOut">
              <a:rPr lang="fr-CH" smtClean="0"/>
              <a:t>27.01.2023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7F44E4-C81A-2596-50AE-7456E9C6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A2B5A2-A2C0-029E-B20C-8B430867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F676-7C6A-4CC1-BA2D-CCB59BAC6C6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276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602DCF-E27A-32F6-3FD2-88EA444E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A271-82D2-4CD0-AC95-10278A0F7386}" type="datetimeFigureOut">
              <a:rPr lang="fr-CH" smtClean="0"/>
              <a:t>27.01.2023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F9407A2-EB31-749E-8E1A-71DD9C02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E700F2-77E0-B0F5-FB01-AB95CB8C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F676-7C6A-4CC1-BA2D-CCB59BAC6C6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410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E3C38-F55C-83B5-4BA0-9847720E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1B9B64-D71C-6FE4-2170-47F2CEB9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A6409C-B77A-A12D-B314-ABD3A2F60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8CB90B-0C3D-29DC-F856-D903A93A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A271-82D2-4CD0-AC95-10278A0F7386}" type="datetimeFigureOut">
              <a:rPr lang="fr-CH" smtClean="0"/>
              <a:t>27.01.2023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67AEF0-3C6A-5595-D799-7E50642B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763BC4-DCC6-4216-0E50-B798C677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F676-7C6A-4CC1-BA2D-CCB59BAC6C6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313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99FDE-57CC-A4CD-0FD2-19F4F6F7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6AEB15-6E25-81A1-83EE-9C091B45C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D47827-8EFD-8E56-5E8A-D2E4884BE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5D037D-40B0-7E1E-9C9D-444B9678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A271-82D2-4CD0-AC95-10278A0F7386}" type="datetimeFigureOut">
              <a:rPr lang="fr-CH" smtClean="0"/>
              <a:t>27.01.2023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7E2178-FA69-DD7D-2E5C-3DEFF05F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81665-93B0-CD3D-6B26-F50BC96E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F676-7C6A-4CC1-BA2D-CCB59BAC6C6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129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4EB0E3-A2F0-8915-B74B-C48CC773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D1FA32-6DDB-A20A-A525-999401B06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563316-EC28-D67F-2699-C6A7BB364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A271-82D2-4CD0-AC95-10278A0F7386}" type="datetimeFigureOut">
              <a:rPr lang="fr-CH" smtClean="0"/>
              <a:t>27.01.2023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658F09-EC52-37A4-9108-3E8A7BE16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589D43-5008-17AC-D9B5-220F8CB61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F676-7C6A-4CC1-BA2D-CCB59BAC6C6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690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96058C-9350-E134-D49E-BA5AABB9F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fr-CH" sz="6600">
                <a:solidFill>
                  <a:srgbClr val="FFFFFF"/>
                </a:solidFill>
              </a:rPr>
              <a:t>ITIV – Mini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F18845-ECB8-8E21-C8DA-2814DAF4D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r>
              <a:rPr lang="fr-CH"/>
              <a:t>Barras Simon, Rojas David, Steiger Damien</a:t>
            </a:r>
          </a:p>
        </p:txBody>
      </p:sp>
    </p:spTree>
    <p:extLst>
      <p:ext uri="{BB962C8B-B14F-4D97-AF65-F5344CB8AC3E}">
        <p14:creationId xmlns:p14="http://schemas.microsoft.com/office/powerpoint/2010/main" val="14305783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26B16-4855-1AA6-EB9A-89AE0E16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Todo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0F605FFF-CC1C-9103-EA36-D64AD8CC86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487711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16AA2F-5E16-83A0-30A0-134AA4F0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fr-CH" sz="5100">
                <a:solidFill>
                  <a:schemeClr val="bg1"/>
                </a:solidFill>
              </a:rPr>
              <a:t>Organizations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8FF9CD6-B206-D8D0-4CEA-6084FB3AC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78124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69334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AAF871-1AC6-CC48-D7E4-6A04B68F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fr-CH" sz="6000">
                <a:solidFill>
                  <a:schemeClr val="bg1"/>
                </a:solidFill>
              </a:rPr>
              <a:t>Conclusion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42207561-41B5-1ED5-649C-356D3F048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98517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23091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EE9FA-FBCD-F8FF-BE93-77C009ED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05D82D07-15C5-A9FE-4471-0B3E3E2D10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9526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19726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89E695-7C4B-79B1-879D-0609B695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application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8409B7-140D-B962-2CF2-68BC30BF4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52" y="1511747"/>
            <a:ext cx="9644795" cy="4981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27020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WSomeDay-AWS Code* Tools">
            <a:extLst>
              <a:ext uri="{FF2B5EF4-FFF2-40B4-BE49-F238E27FC236}">
                <a16:creationId xmlns:a16="http://schemas.microsoft.com/office/drawing/2014/main" id="{F2A16DEF-2670-5E22-AFB8-91F19D363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7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47080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1889-6214-67B8-710E-D30F7216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Our 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52D5B5-FF92-92B7-EEAE-12876B24B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257FA1-7788-8B6B-EB48-23FEA0E4AAE9}"/>
              </a:ext>
            </a:extLst>
          </p:cNvPr>
          <p:cNvSpPr/>
          <p:nvPr/>
        </p:nvSpPr>
        <p:spPr>
          <a:xfrm>
            <a:off x="5394501" y="1690689"/>
            <a:ext cx="6198620" cy="3883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1B1C3-8CEF-5E10-D931-65062FE595DA}"/>
              </a:ext>
            </a:extLst>
          </p:cNvPr>
          <p:cNvSpPr/>
          <p:nvPr/>
        </p:nvSpPr>
        <p:spPr>
          <a:xfrm>
            <a:off x="598879" y="2291987"/>
            <a:ext cx="4217229" cy="2680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/>
              <a:t>Image to </a:t>
            </a:r>
            <a:r>
              <a:rPr lang="fr-CH" err="1"/>
              <a:t>add</a:t>
            </a:r>
            <a:endParaRPr lang="fr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30D3D-2566-8AF1-A71C-811D476E7008}"/>
              </a:ext>
            </a:extLst>
          </p:cNvPr>
          <p:cNvSpPr/>
          <p:nvPr/>
        </p:nvSpPr>
        <p:spPr>
          <a:xfrm>
            <a:off x="6413149" y="2291987"/>
            <a:ext cx="4269498" cy="268041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/>
              <a:t>Base image</a:t>
            </a:r>
          </a:p>
        </p:txBody>
      </p:sp>
    </p:spTree>
    <p:extLst>
      <p:ext uri="{BB962C8B-B14F-4D97-AF65-F5344CB8AC3E}">
        <p14:creationId xmlns:p14="http://schemas.microsoft.com/office/powerpoint/2010/main" val="161823640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1889-6214-67B8-710E-D30F7216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Our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257FA1-7788-8B6B-EB48-23FEA0E4AAE9}"/>
              </a:ext>
            </a:extLst>
          </p:cNvPr>
          <p:cNvSpPr/>
          <p:nvPr/>
        </p:nvSpPr>
        <p:spPr>
          <a:xfrm>
            <a:off x="3041874" y="2059786"/>
            <a:ext cx="6198620" cy="3883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Organigramme : Opération manuelle 6">
            <a:extLst>
              <a:ext uri="{FF2B5EF4-FFF2-40B4-BE49-F238E27FC236}">
                <a16:creationId xmlns:a16="http://schemas.microsoft.com/office/drawing/2014/main" id="{12CE9769-1AF3-18B0-3F30-648C102DC1F9}"/>
              </a:ext>
            </a:extLst>
          </p:cNvPr>
          <p:cNvSpPr/>
          <p:nvPr/>
        </p:nvSpPr>
        <p:spPr>
          <a:xfrm rot="16535594">
            <a:off x="2005263" y="2509070"/>
            <a:ext cx="3757194" cy="2850349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7B8E86-BF49-3EC6-6297-DC1FF0402385}"/>
              </a:ext>
            </a:extLst>
          </p:cNvPr>
          <p:cNvSpPr txBox="1"/>
          <p:nvPr/>
        </p:nvSpPr>
        <p:spPr>
          <a:xfrm>
            <a:off x="3115394" y="3749578"/>
            <a:ext cx="164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Image to </a:t>
            </a:r>
            <a:r>
              <a:rPr lang="fr-CH" err="1">
                <a:solidFill>
                  <a:schemeClr val="bg1"/>
                </a:solidFill>
              </a:rPr>
              <a:t>add</a:t>
            </a:r>
            <a:endParaRPr lang="fr-CH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30D3D-2566-8AF1-A71C-811D476E7008}"/>
              </a:ext>
            </a:extLst>
          </p:cNvPr>
          <p:cNvSpPr/>
          <p:nvPr/>
        </p:nvSpPr>
        <p:spPr>
          <a:xfrm>
            <a:off x="3961251" y="2661084"/>
            <a:ext cx="4269498" cy="268041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/>
              <a:t>Base image</a:t>
            </a:r>
          </a:p>
        </p:txBody>
      </p:sp>
    </p:spTree>
    <p:extLst>
      <p:ext uri="{BB962C8B-B14F-4D97-AF65-F5344CB8AC3E}">
        <p14:creationId xmlns:p14="http://schemas.microsoft.com/office/powerpoint/2010/main" val="1680730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1889-6214-67B8-710E-D30F7216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Our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257FA1-7788-8B6B-EB48-23FEA0E4AAE9}"/>
              </a:ext>
            </a:extLst>
          </p:cNvPr>
          <p:cNvSpPr/>
          <p:nvPr/>
        </p:nvSpPr>
        <p:spPr>
          <a:xfrm>
            <a:off x="3041874" y="2059787"/>
            <a:ext cx="5188875" cy="34725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Organigramme : Opération manuelle 6">
            <a:extLst>
              <a:ext uri="{FF2B5EF4-FFF2-40B4-BE49-F238E27FC236}">
                <a16:creationId xmlns:a16="http://schemas.microsoft.com/office/drawing/2014/main" id="{12CE9769-1AF3-18B0-3F30-648C102DC1F9}"/>
              </a:ext>
            </a:extLst>
          </p:cNvPr>
          <p:cNvSpPr/>
          <p:nvPr/>
        </p:nvSpPr>
        <p:spPr>
          <a:xfrm rot="16535594">
            <a:off x="2005263" y="2509070"/>
            <a:ext cx="3757194" cy="2850349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7B8E86-BF49-3EC6-6297-DC1FF0402385}"/>
              </a:ext>
            </a:extLst>
          </p:cNvPr>
          <p:cNvSpPr txBox="1"/>
          <p:nvPr/>
        </p:nvSpPr>
        <p:spPr>
          <a:xfrm>
            <a:off x="3115394" y="3749578"/>
            <a:ext cx="164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Image to </a:t>
            </a:r>
            <a:r>
              <a:rPr lang="fr-CH" err="1">
                <a:solidFill>
                  <a:schemeClr val="bg1"/>
                </a:solidFill>
              </a:rPr>
              <a:t>add</a:t>
            </a:r>
            <a:endParaRPr lang="fr-CH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30D3D-2566-8AF1-A71C-811D476E7008}"/>
              </a:ext>
            </a:extLst>
          </p:cNvPr>
          <p:cNvSpPr/>
          <p:nvPr/>
        </p:nvSpPr>
        <p:spPr>
          <a:xfrm>
            <a:off x="3961251" y="2661084"/>
            <a:ext cx="4269498" cy="268041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/>
              <a:t>Base 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07D603-0702-5C56-2A44-661771591EDD}"/>
              </a:ext>
            </a:extLst>
          </p:cNvPr>
          <p:cNvSpPr/>
          <p:nvPr/>
        </p:nvSpPr>
        <p:spPr>
          <a:xfrm>
            <a:off x="2049359" y="1870156"/>
            <a:ext cx="992515" cy="4017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9955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55333-A927-5196-A750-A7263CB2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Homography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B3371A-D584-0171-BC33-8A508E8E1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Projective transformation</a:t>
            </a:r>
          </a:p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500D89-6D01-464F-A2EF-49ADB7239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41577"/>
            <a:ext cx="4653131" cy="32710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917F19-99E6-30E1-2842-B04F596FDC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8" t="18127"/>
          <a:stretch/>
        </p:blipFill>
        <p:spPr>
          <a:xfrm>
            <a:off x="5858592" y="2009673"/>
            <a:ext cx="6229523" cy="18730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0635B90-4C87-B41A-9616-7C2DCC138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836" y="4337743"/>
            <a:ext cx="4912749" cy="2023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5224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94795C-ED36-AA52-6684-883841BF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err="1"/>
              <a:t>Homography</a:t>
            </a:r>
            <a:endParaRPr lang="fr-CH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744A15-466E-42A8-04CE-C200377FF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48" y="1469418"/>
            <a:ext cx="5643534" cy="4205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8A4D39D-668B-3BAF-4B1A-2CCA59ACA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712" y="611676"/>
            <a:ext cx="4723840" cy="29953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7C8F10-D163-17F8-20E5-7B1FD27FC3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4" t="17496" r="4795" b="24262"/>
          <a:stretch/>
        </p:blipFill>
        <p:spPr>
          <a:xfrm>
            <a:off x="7777412" y="4855311"/>
            <a:ext cx="3872183" cy="6173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 descr="Une image contenant texte, capture d’écran, écran&#10;&#10;Description générée automatiquement">
            <a:extLst>
              <a:ext uri="{FF2B5EF4-FFF2-40B4-BE49-F238E27FC236}">
                <a16:creationId xmlns:a16="http://schemas.microsoft.com/office/drawing/2014/main" id="{E04A9572-29E8-4CE0-0CD6-EC406FA77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0" y="1933510"/>
            <a:ext cx="6806746" cy="4205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401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Thème Office</vt:lpstr>
      <vt:lpstr>ITIV – Mini projet</vt:lpstr>
      <vt:lpstr>Context</vt:lpstr>
      <vt:lpstr>Our application</vt:lpstr>
      <vt:lpstr>PowerPoint Presentation</vt:lpstr>
      <vt:lpstr>Our application</vt:lpstr>
      <vt:lpstr>Our application</vt:lpstr>
      <vt:lpstr>Our application</vt:lpstr>
      <vt:lpstr>Homography</vt:lpstr>
      <vt:lpstr>Homography</vt:lpstr>
      <vt:lpstr>Todo</vt:lpstr>
      <vt:lpstr>Organizations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ITIV – Mini projet</dc:title>
  <dc:creator>Barras Simon</dc:creator>
  <cp:revision>1</cp:revision>
  <dcterms:created xsi:type="dcterms:W3CDTF">2023-01-26T21:30:19Z</dcterms:created>
  <dcterms:modified xsi:type="dcterms:W3CDTF">2023-01-27T12:42:46Z</dcterms:modified>
</cp:coreProperties>
</file>