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2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5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3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1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5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1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05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0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65CB-DD34-4E0A-BC32-C6EF069B920D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19A2-1B5B-44DB-8A59-63A84D4E96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5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asdasdasd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14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asdasdasd</vt:lpstr>
    </vt:vector>
  </TitlesOfParts>
  <Company>StatCan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asdasdasd</dc:title>
  <dc:creator>Beaulieu-Fortin, Simon - AGRI/AGRI</dc:creator>
  <cp:lastModifiedBy>Beaulieu-Fortin, Simon - AGRI/AGRI</cp:lastModifiedBy>
  <cp:revision>1</cp:revision>
  <dcterms:created xsi:type="dcterms:W3CDTF">2019-08-01T16:48:16Z</dcterms:created>
  <dcterms:modified xsi:type="dcterms:W3CDTF">2019-08-01T16:48:23Z</dcterms:modified>
</cp:coreProperties>
</file>