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80"/>
  </p:normalViewPr>
  <p:slideViewPr>
    <p:cSldViewPr snapToGrid="0" snapToObjects="1">
      <p:cViewPr>
        <p:scale>
          <a:sx n="150" d="100"/>
          <a:sy n="150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1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6ECF-7149-AA4B-931B-61D778BBCAC1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7D36-B978-E645-9DAE-27F1D56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0058400" cy="59285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943600" y="3479800"/>
            <a:ext cx="1286935" cy="8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37468" y="3295134"/>
            <a:ext cx="25061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ASP.NET Core &amp; EF Core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96267" y="1303867"/>
            <a:ext cx="829733" cy="343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8534" y="1647570"/>
            <a:ext cx="303106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Better supported </a:t>
            </a:r>
            <a:r>
              <a:rPr lang="en-US" dirty="0" smtClean="0">
                <a:solidFill>
                  <a:srgbClr val="FF0000"/>
                </a:solidFill>
              </a:rPr>
              <a:t>in Core 2.0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68997" y="2971797"/>
            <a:ext cx="1286935" cy="8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62865" y="2787131"/>
            <a:ext cx="25061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Live Legacy EF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68994" y="3987803"/>
            <a:ext cx="1286935" cy="8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62862" y="3803137"/>
            <a:ext cx="25061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 Legacy ASP.NET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2017-06-22T12:36:09Z</dcterms:created>
  <dcterms:modified xsi:type="dcterms:W3CDTF">2017-06-22T12:46:41Z</dcterms:modified>
</cp:coreProperties>
</file>