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31afdf5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31afdf5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31afdf5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31afdf5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31afdf5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31afdf5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31afdf5b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31afdf5b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826" y="869275"/>
            <a:ext cx="7327699" cy="41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/>
        </p:nvSpPr>
        <p:spPr>
          <a:xfrm>
            <a:off x="723925" y="250100"/>
            <a:ext cx="5500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Concatenated point clouds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