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/>
    <p:restoredTop sz="86129"/>
  </p:normalViewPr>
  <p:slideViewPr>
    <p:cSldViewPr snapToGrid="0" snapToObjects="1">
      <p:cViewPr>
        <p:scale>
          <a:sx n="82" d="100"/>
          <a:sy n="82" d="100"/>
        </p:scale>
        <p:origin x="152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6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AE75E-217E-BC45-AA76-638943C75672}" type="datetimeFigureOut">
              <a:rPr kumimoji="1" lang="zh-CN" altLang="en-US" smtClean="0"/>
              <a:t>19/1/21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82B92-CB56-AC40-9BA0-166029918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836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0353A-4FB6-3340-BB52-1A9DB000A2F4}" type="datetimeFigureOut">
              <a:rPr kumimoji="1" lang="zh-CN" altLang="en-US" smtClean="0"/>
              <a:t>19/1/21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4AA9-50F9-9D4A-8DB3-15496158A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6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4AA9-50F9-9D4A-8DB3-15496158ADD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92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4AA9-50F9-9D4A-8DB3-15496158ADD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7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4AA9-50F9-9D4A-8DB3-15496158ADD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3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像" descr="图像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584328" y="-3147801"/>
            <a:ext cx="13850727" cy="10047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09" y="2961778"/>
            <a:ext cx="2903682" cy="7886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35" y="2848662"/>
            <a:ext cx="3372196" cy="830457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02445" y="2543297"/>
            <a:ext cx="9144000" cy="8063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i="0" spc="400" baseline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 smtClean="0"/>
              <a:t>单击编辑主题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2445" y="3364668"/>
            <a:ext cx="9144000" cy="520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400" baseline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单击编辑副标题</a:t>
            </a:r>
            <a:endParaRPr kumimoji="1" lang="zh-CN" altLang="en-US" dirty="0"/>
          </a:p>
        </p:txBody>
      </p:sp>
      <p:sp>
        <p:nvSpPr>
          <p:cNvPr id="14" name="内容占位符 12"/>
          <p:cNvSpPr>
            <a:spLocks noGrp="1"/>
          </p:cNvSpPr>
          <p:nvPr>
            <p:ph sz="quarter" idx="10" hasCustomPrompt="1"/>
          </p:nvPr>
        </p:nvSpPr>
        <p:spPr>
          <a:xfrm>
            <a:off x="4253118" y="5590577"/>
            <a:ext cx="7375231" cy="2705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="0" i="0" spc="400" baseline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lvl="0"/>
            <a:r>
              <a:rPr kumimoji="1" lang="zh-CN" altLang="en-US" dirty="0" smtClean="0"/>
              <a:t>单击编辑演讲者或团队</a:t>
            </a:r>
            <a:endParaRPr kumimoji="1" lang="en-US" altLang="zh-CN" dirty="0" smtClean="0"/>
          </a:p>
        </p:txBody>
      </p:sp>
      <p:sp>
        <p:nvSpPr>
          <p:cNvPr id="16" name="内容占位符 14"/>
          <p:cNvSpPr>
            <a:spLocks noGrp="1"/>
          </p:cNvSpPr>
          <p:nvPr>
            <p:ph sz="quarter" idx="11" hasCustomPrompt="1"/>
          </p:nvPr>
        </p:nvSpPr>
        <p:spPr>
          <a:xfrm>
            <a:off x="7700328" y="5865512"/>
            <a:ext cx="3928021" cy="2693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 b="0" i="0" spc="400" baseline="0"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lvl="0"/>
            <a:r>
              <a:rPr kumimoji="1" lang="zh-CN" altLang="en-US" dirty="0" smtClean="0"/>
              <a:t>单击编辑时间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9813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802264" y="2895806"/>
            <a:ext cx="5534161" cy="533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 i="0" spc="4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 smtClean="0"/>
              <a:t>单击编辑章节</a:t>
            </a:r>
            <a:endParaRPr kumimoji="1" lang="zh-CN" altLang="en-US" dirty="0"/>
          </a:p>
        </p:txBody>
      </p:sp>
      <p:pic>
        <p:nvPicPr>
          <p:cNvPr id="4" name="内容占位符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823" y="403203"/>
            <a:ext cx="1452647" cy="2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3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 userDrawn="1"/>
        </p:nvSpPr>
        <p:spPr>
          <a:xfrm>
            <a:off x="-25400" y="0"/>
            <a:ext cx="12217400" cy="45719"/>
          </a:xfrm>
          <a:prstGeom prst="rect">
            <a:avLst/>
          </a:prstGeom>
          <a:solidFill>
            <a:srgbClr val="19813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/>
          <p:cNvSpPr/>
          <p:nvPr userDrawn="1"/>
        </p:nvSpPr>
        <p:spPr>
          <a:xfrm>
            <a:off x="418939" y="799203"/>
            <a:ext cx="185499" cy="49856"/>
          </a:xfrm>
          <a:prstGeom prst="rect">
            <a:avLst/>
          </a:prstGeom>
          <a:solidFill>
            <a:srgbClr val="19813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61" y="354990"/>
            <a:ext cx="1610982" cy="396730"/>
          </a:xfrm>
          <a:prstGeom prst="rect">
            <a:avLst/>
          </a:prstGeom>
        </p:spPr>
      </p:pic>
      <p:sp>
        <p:nvSpPr>
          <p:cNvPr id="14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1688" y="2322131"/>
            <a:ext cx="10820339" cy="4767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 smtClean="0"/>
              <a:t>单击编辑子标题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956" y="2913135"/>
            <a:ext cx="10804071" cy="393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 smtClean="0"/>
              <a:t>单击编辑内容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half" idx="11" hasCustomPrompt="1"/>
          </p:nvPr>
        </p:nvSpPr>
        <p:spPr>
          <a:xfrm>
            <a:off x="511688" y="3862460"/>
            <a:ext cx="10820339" cy="4767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 smtClean="0"/>
              <a:t>单击编辑子标题</a:t>
            </a:r>
            <a:r>
              <a:rPr kumimoji="1" lang="en-US" altLang="zh-CN" dirty="0" smtClean="0"/>
              <a:t>2</a:t>
            </a:r>
            <a:endParaRPr kumimoji="1" lang="zh-CN" altLang="en-US" dirty="0" smtClean="0"/>
          </a:p>
        </p:txBody>
      </p:sp>
      <p:sp>
        <p:nvSpPr>
          <p:cNvPr id="17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527956" y="4453464"/>
            <a:ext cx="10804071" cy="393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 smtClean="0"/>
              <a:t>单击编辑内容</a:t>
            </a:r>
            <a:r>
              <a:rPr kumimoji="1" lang="en-US" altLang="zh-CN" dirty="0" smtClean="0"/>
              <a:t>2</a:t>
            </a:r>
            <a:endParaRPr kumimoji="1" lang="zh-CN" altLang="en-US" dirty="0" smtClean="0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317499" y="372526"/>
            <a:ext cx="6430962" cy="451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 spc="400" baseline="0">
                <a:solidFill>
                  <a:srgbClr val="18813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 smtClean="0"/>
              <a:t>单击编辑标题</a:t>
            </a:r>
          </a:p>
        </p:txBody>
      </p:sp>
    </p:spTree>
    <p:extLst>
      <p:ext uri="{BB962C8B-B14F-4D97-AF65-F5344CB8AC3E}">
        <p14:creationId xmlns:p14="http://schemas.microsoft.com/office/powerpoint/2010/main" val="105661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-1584328" y="-3147801"/>
            <a:ext cx="13850727" cy="10047365"/>
            <a:chOff x="-1584328" y="-3147801"/>
            <a:chExt cx="13850727" cy="10047365"/>
          </a:xfrm>
        </p:grpSpPr>
        <p:pic>
          <p:nvPicPr>
            <p:cNvPr id="7" name="图像" descr="图像"/>
            <p:cNvPicPr>
              <a:picLocks noChangeAspect="1"/>
            </p:cNvPicPr>
            <p:nvPr userDrawn="1"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584328" y="-3147801"/>
              <a:ext cx="13850727" cy="1004736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409" y="3030071"/>
              <a:ext cx="2903682" cy="88162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 userDrawn="1"/>
        </p:nvSpPr>
        <p:spPr>
          <a:xfrm>
            <a:off x="722212" y="2747062"/>
            <a:ext cx="2843086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b="1" i="0" spc="4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Thank</a:t>
            </a:r>
            <a:r>
              <a:rPr kumimoji="1" lang="zh-CN" altLang="en-US" sz="4000" b="1" i="0" spc="4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4000" b="1" i="0" spc="4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You</a:t>
            </a:r>
            <a:endParaRPr kumimoji="1" lang="zh-CN" altLang="en-US" sz="4000" b="1" i="0" spc="400" baseline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35" y="2848662"/>
            <a:ext cx="3372196" cy="8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4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0" r:id="rId3"/>
    <p:sldLayoutId id="214748366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9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1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4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</Words>
  <Application>Microsoft Macintosh PowerPoint</Application>
  <PresentationFormat>宽屏</PresentationFormat>
  <Paragraphs>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Calibri</vt:lpstr>
      <vt:lpstr>DengXian</vt:lpstr>
      <vt:lpstr>Helvetica Neue Medium</vt:lpstr>
      <vt:lpstr>Microsoft YaHei</vt:lpstr>
      <vt:lpstr>Microsoft YaHei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408864987@qq.com</dc:creator>
  <cp:lastModifiedBy>408864987@qq.com</cp:lastModifiedBy>
  <cp:revision>30</cp:revision>
  <dcterms:created xsi:type="dcterms:W3CDTF">2018-12-25T06:05:11Z</dcterms:created>
  <dcterms:modified xsi:type="dcterms:W3CDTF">2019-01-21T10:01:33Z</dcterms:modified>
</cp:coreProperties>
</file>