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Tahom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caVkvgUuJqGRAiwpmb67CCBR1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4F5B76-3393-45C4-A324-EAEE417B6393}">
  <a:tblStyle styleId="{524F5B76-3393-45C4-A324-EAEE417B63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BAA5551-C9D9-46F7-80D8-F856293AA1E5}" styleName="Table_1">
    <a:wholeTbl>
      <a:tcTxStyle b="off" i="off">
        <a:font>
          <a:latin typeface="Tenorite"/>
          <a:ea typeface="Tenorite"/>
          <a:cs typeface="Tenorit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AFF"/>
          </a:solidFill>
        </a:fill>
      </a:tcStyle>
    </a:wholeTbl>
    <a:band1H>
      <a:tcTxStyle/>
      <a:tcStyle>
        <a:fill>
          <a:solidFill>
            <a:srgbClr val="CAD2FF"/>
          </a:solidFill>
        </a:fill>
      </a:tcStyle>
    </a:band1H>
    <a:band2H>
      <a:tcTxStyle/>
    </a:band2H>
    <a:band1V>
      <a:tcTxStyle/>
      <a:tcStyle>
        <a:fill>
          <a:solidFill>
            <a:srgbClr val="CAD2FF"/>
          </a:solidFill>
        </a:fill>
      </a:tcStyle>
    </a:band1V>
    <a:band2V>
      <a:tcTxStyle/>
    </a:band2V>
    <a:lastCol>
      <a:tcTxStyle b="on" i="off">
        <a:font>
          <a:latin typeface="Tenorite"/>
          <a:ea typeface="Tenorite"/>
          <a:cs typeface="Tenorite"/>
        </a:font>
        <a:schemeClr val="lt1"/>
      </a:tcTxStyle>
      <a:tcStyle>
        <a:fill>
          <a:solidFill>
            <a:schemeClr val="accent1"/>
          </a:solidFill>
        </a:fill>
      </a:tcStyle>
    </a:lastCol>
    <a:firstCol>
      <a:tcTxStyle b="on" i="off">
        <a:font>
          <a:latin typeface="Tenorite"/>
          <a:ea typeface="Tenorite"/>
          <a:cs typeface="Tenorite"/>
        </a:font>
        <a:schemeClr val="lt1"/>
      </a:tcTxStyle>
      <a:tcStyle>
        <a:fill>
          <a:solidFill>
            <a:schemeClr val="accent1"/>
          </a:solidFill>
        </a:fill>
      </a:tcStyle>
    </a:firstCol>
    <a:lastRow>
      <a:tcTxStyle b="on" i="off">
        <a:font>
          <a:latin typeface="Tenorite"/>
          <a:ea typeface="Tenorite"/>
          <a:cs typeface="Tenorit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enorite"/>
          <a:ea typeface="Tenorite"/>
          <a:cs typeface="Tenorit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Tahoma-bold.fntdata"/><Relationship Id="rId16" Type="http://schemas.openxmlformats.org/officeDocument/2006/relationships/font" Target="fonts/Tahoma-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flipH="1">
            <a:off x="3886200" y="0"/>
            <a:ext cx="2971800" cy="458788"/>
          </a:xfrm>
          <a:prstGeom prst="rect">
            <a:avLst/>
          </a:prstGeom>
          <a:noFill/>
          <a:ln>
            <a:noFill/>
          </a:ln>
        </p:spPr>
        <p:txBody>
          <a:bodyPr anchorCtr="0" anchor="t" bIns="45700" lIns="91425" spcFirstLastPara="1" rIns="91425" wrap="square" tIns="45700">
            <a:noAutofit/>
          </a:bodyPr>
          <a:lstStyle>
            <a:lvl1pPr lvl="0" marR="0" rtl="1" algn="r">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flipH="1">
            <a:off x="1587" y="0"/>
            <a:ext cx="2971800" cy="458788"/>
          </a:xfrm>
          <a:prstGeom prst="rect">
            <a:avLst/>
          </a:prstGeom>
          <a:noFill/>
          <a:ln>
            <a:noFill/>
          </a:ln>
        </p:spPr>
        <p:txBody>
          <a:bodyPr anchorCtr="0" anchor="t" bIns="45700" lIns="91425" spcFirstLastPara="1" rIns="91425" wrap="square" tIns="45700">
            <a:noAutofit/>
          </a:bodyPr>
          <a:lstStyle>
            <a:lvl1pPr lvl="0" marR="0" rtl="1" algn="l">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1" algn="r">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indent="-228600" lvl="1" marL="914400" marR="0" rtl="1" algn="r">
              <a:spcBef>
                <a:spcPts val="0"/>
              </a:spcBef>
              <a:spcAft>
                <a:spcPts val="0"/>
              </a:spcAft>
              <a:buSzPts val="1400"/>
              <a:buNone/>
              <a:defRPr b="0" i="0" sz="1200" u="none" cap="none" strike="noStrike">
                <a:solidFill>
                  <a:schemeClr val="dk1"/>
                </a:solidFill>
                <a:latin typeface="Tahoma"/>
                <a:ea typeface="Tahoma"/>
                <a:cs typeface="Tahoma"/>
                <a:sym typeface="Tahoma"/>
              </a:defRPr>
            </a:lvl2pPr>
            <a:lvl3pPr indent="-228600" lvl="2" marL="1371600" marR="0" rtl="1" algn="r">
              <a:spcBef>
                <a:spcPts val="0"/>
              </a:spcBef>
              <a:spcAft>
                <a:spcPts val="0"/>
              </a:spcAft>
              <a:buSzPts val="1400"/>
              <a:buNone/>
              <a:defRPr b="0" i="0" sz="1200" u="none" cap="none" strike="noStrike">
                <a:solidFill>
                  <a:schemeClr val="dk1"/>
                </a:solidFill>
                <a:latin typeface="Tahoma"/>
                <a:ea typeface="Tahoma"/>
                <a:cs typeface="Tahoma"/>
                <a:sym typeface="Tahoma"/>
              </a:defRPr>
            </a:lvl3pPr>
            <a:lvl4pPr indent="-228600" lvl="3" marL="1828800" marR="0" rtl="1" algn="r">
              <a:spcBef>
                <a:spcPts val="0"/>
              </a:spcBef>
              <a:spcAft>
                <a:spcPts val="0"/>
              </a:spcAft>
              <a:buSzPts val="1400"/>
              <a:buNone/>
              <a:defRPr b="0" i="0" sz="1200" u="none" cap="none" strike="noStrike">
                <a:solidFill>
                  <a:schemeClr val="dk1"/>
                </a:solidFill>
                <a:latin typeface="Tahoma"/>
                <a:ea typeface="Tahoma"/>
                <a:cs typeface="Tahoma"/>
                <a:sym typeface="Tahoma"/>
              </a:defRPr>
            </a:lvl4pPr>
            <a:lvl5pPr indent="-228600" lvl="4" marL="2286000" marR="0" rtl="1" algn="r">
              <a:spcBef>
                <a:spcPts val="0"/>
              </a:spcBef>
              <a:spcAft>
                <a:spcPts val="0"/>
              </a:spcAft>
              <a:buSzPts val="1400"/>
              <a:buNone/>
              <a:defRPr b="0" i="0" sz="1200" u="none" cap="none" strike="noStrike">
                <a:solidFill>
                  <a:schemeClr val="dk1"/>
                </a:solidFill>
                <a:latin typeface="Tahoma"/>
                <a:ea typeface="Tahoma"/>
                <a:cs typeface="Tahoma"/>
                <a:sym typeface="Tahoma"/>
              </a:defRPr>
            </a:lvl5pPr>
            <a:lvl6pPr indent="-228600" lvl="5" marL="27432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flipH="1">
            <a:off x="3886200" y="8685213"/>
            <a:ext cx="2971800" cy="458787"/>
          </a:xfrm>
          <a:prstGeom prst="rect">
            <a:avLst/>
          </a:prstGeom>
          <a:noFill/>
          <a:ln>
            <a:noFill/>
          </a:ln>
        </p:spPr>
        <p:txBody>
          <a:bodyPr anchorCtr="0" anchor="b" bIns="45700" lIns="91425" spcFirstLastPara="1" rIns="91425" wrap="square" tIns="45700">
            <a:noAutofit/>
          </a:bodyPr>
          <a:lstStyle>
            <a:lvl1pPr lvl="0" marR="0" rtl="1" algn="r">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spcBef>
                <a:spcPts val="0"/>
              </a:spcBef>
              <a:spcAft>
                <a:spcPts val="0"/>
              </a:spcAft>
              <a:buNone/>
            </a:pPr>
            <a:fld id="{00000000-1234-1234-1234-123412341234}" type="slidenum">
              <a:rPr b="0" i="0" lang="iw-IL"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latin typeface="Tahoma"/>
              <a:ea typeface="Tahoma"/>
              <a:cs typeface="Tahoma"/>
              <a:sym typeface="Tahoma"/>
            </a:endParaRPr>
          </a:p>
        </p:txBody>
      </p:sp>
      <p:sp>
        <p:nvSpPr>
          <p:cNvPr id="189" name="Google Shape;189;p1: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5: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latin typeface="Tahoma"/>
              <a:ea typeface="Tahoma"/>
              <a:cs typeface="Tahoma"/>
              <a:sym typeface="Tahoma"/>
            </a:endParaRPr>
          </a:p>
        </p:txBody>
      </p:sp>
      <p:sp>
        <p:nvSpPr>
          <p:cNvPr id="268" name="Google Shape;268;p15: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3: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latin typeface="Tahoma"/>
              <a:ea typeface="Tahoma"/>
              <a:cs typeface="Tahoma"/>
              <a:sym typeface="Tahoma"/>
            </a:endParaRPr>
          </a:p>
        </p:txBody>
      </p:sp>
      <p:sp>
        <p:nvSpPr>
          <p:cNvPr id="197" name="Google Shape;197;p3: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a9760ab7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a9760ab78_0_1:notes"/>
          <p:cNvSpPr txBox="1"/>
          <p:nvPr>
            <p:ph idx="1" type="body"/>
          </p:nvPr>
        </p:nvSpPr>
        <p:spPr>
          <a:xfrm flipH="1">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ca9760ab78_0_1:notes"/>
          <p:cNvSpPr txBox="1"/>
          <p:nvPr>
            <p:ph idx="12" type="sldNum"/>
          </p:nvPr>
        </p:nvSpPr>
        <p:spPr>
          <a:xfrm flipH="1">
            <a:off x="1587" y="8685213"/>
            <a:ext cx="2971800" cy="458700"/>
          </a:xfrm>
          <a:prstGeom prst="rect">
            <a:avLst/>
          </a:prstGeom>
        </p:spPr>
        <p:txBody>
          <a:bodyPr anchorCtr="0" anchor="b" bIns="45700" lIns="91425" spcFirstLastPara="1" rIns="91425" wrap="square" tIns="45700">
            <a:noAutofit/>
          </a:bodyPr>
          <a:lstStyle/>
          <a:p>
            <a:pPr indent="0" lvl="0" marL="0" rtl="1" algn="l">
              <a:spcBef>
                <a:spcPts val="0"/>
              </a:spcBef>
              <a:spcAft>
                <a:spcPts val="0"/>
              </a:spcAft>
              <a:buClr>
                <a:srgbClr val="000000"/>
              </a:buClr>
              <a:buFont typeface="Arial"/>
              <a:buNone/>
            </a:pPr>
            <a:fld id="{00000000-1234-1234-1234-123412341234}" type="slidenum">
              <a:rPr lang="iw-IL"/>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cae2d0fdd2_2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cae2d0fdd2_2_27:notes"/>
          <p:cNvSpPr txBox="1"/>
          <p:nvPr>
            <p:ph idx="1" type="body"/>
          </p:nvPr>
        </p:nvSpPr>
        <p:spPr>
          <a:xfrm flipH="1">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2cae2d0fdd2_2_27:notes"/>
          <p:cNvSpPr txBox="1"/>
          <p:nvPr>
            <p:ph idx="12" type="sldNum"/>
          </p:nvPr>
        </p:nvSpPr>
        <p:spPr>
          <a:xfrm flipH="1">
            <a:off x="1587" y="8685213"/>
            <a:ext cx="2971800" cy="458700"/>
          </a:xfrm>
          <a:prstGeom prst="rect">
            <a:avLst/>
          </a:prstGeom>
        </p:spPr>
        <p:txBody>
          <a:bodyPr anchorCtr="0" anchor="b" bIns="45700" lIns="91425" spcFirstLastPara="1" rIns="91425" wrap="square" tIns="45700">
            <a:noAutofit/>
          </a:bodyPr>
          <a:lstStyle/>
          <a:p>
            <a:pPr indent="0" lvl="0" marL="0" rtl="1" algn="l">
              <a:spcBef>
                <a:spcPts val="0"/>
              </a:spcBef>
              <a:spcAft>
                <a:spcPts val="0"/>
              </a:spcAft>
              <a:buClr>
                <a:srgbClr val="000000"/>
              </a:buClr>
              <a:buFont typeface="Arial"/>
              <a:buNone/>
            </a:pPr>
            <a:fld id="{00000000-1234-1234-1234-123412341234}" type="slidenum">
              <a:rPr lang="iw-IL"/>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a9760ab78_0_4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a9760ab78_0_404:notes"/>
          <p:cNvSpPr txBox="1"/>
          <p:nvPr>
            <p:ph idx="1" type="body"/>
          </p:nvPr>
        </p:nvSpPr>
        <p:spPr>
          <a:xfrm flipH="1">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ca9760ab78_0_404:notes"/>
          <p:cNvSpPr txBox="1"/>
          <p:nvPr>
            <p:ph idx="12" type="sldNum"/>
          </p:nvPr>
        </p:nvSpPr>
        <p:spPr>
          <a:xfrm flipH="1">
            <a:off x="1587" y="8685213"/>
            <a:ext cx="2971800" cy="458700"/>
          </a:xfrm>
          <a:prstGeom prst="rect">
            <a:avLst/>
          </a:prstGeom>
        </p:spPr>
        <p:txBody>
          <a:bodyPr anchorCtr="0" anchor="b" bIns="45700" lIns="91425" spcFirstLastPara="1" rIns="91425" wrap="square" tIns="45700">
            <a:noAutofit/>
          </a:bodyPr>
          <a:lstStyle/>
          <a:p>
            <a:pPr indent="0" lvl="0" marL="0" rtl="1" algn="l">
              <a:spcBef>
                <a:spcPts val="0"/>
              </a:spcBef>
              <a:spcAft>
                <a:spcPts val="0"/>
              </a:spcAft>
              <a:buClr>
                <a:srgbClr val="000000"/>
              </a:buClr>
              <a:buFont typeface="Arial"/>
              <a:buNone/>
            </a:pPr>
            <a:fld id="{00000000-1234-1234-1234-123412341234}" type="slidenum">
              <a:rPr lang="iw-IL"/>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0: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latin typeface="Tahoma"/>
              <a:ea typeface="Tahoma"/>
              <a:cs typeface="Tahoma"/>
              <a:sym typeface="Tahoma"/>
            </a:endParaRPr>
          </a:p>
        </p:txBody>
      </p:sp>
      <p:sp>
        <p:nvSpPr>
          <p:cNvPr id="232" name="Google Shape;232;p10: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6: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latin typeface="Tahoma"/>
              <a:ea typeface="Tahoma"/>
              <a:cs typeface="Tahoma"/>
              <a:sym typeface="Tahoma"/>
            </a:endParaRPr>
          </a:p>
        </p:txBody>
      </p:sp>
      <p:sp>
        <p:nvSpPr>
          <p:cNvPr id="239" name="Google Shape;239;p6: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1: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latin typeface="Tahoma"/>
              <a:ea typeface="Tahoma"/>
              <a:cs typeface="Tahoma"/>
              <a:sym typeface="Tahoma"/>
            </a:endParaRPr>
          </a:p>
        </p:txBody>
      </p:sp>
      <p:sp>
        <p:nvSpPr>
          <p:cNvPr id="249" name="Google Shape;249;p11: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4: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latin typeface="Tahoma"/>
              <a:ea typeface="Tahoma"/>
              <a:cs typeface="Tahoma"/>
              <a:sym typeface="Tahoma"/>
            </a:endParaRPr>
          </a:p>
        </p:txBody>
      </p:sp>
      <p:sp>
        <p:nvSpPr>
          <p:cNvPr id="258" name="Google Shape;258;p14: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flipH="1">
            <a:off x="3927574" y="1122363"/>
            <a:ext cx="7096933" cy="2387600"/>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6000"/>
              <a:buFont typeface="Tahoma"/>
              <a:buNone/>
              <a:defRPr b="1" sz="60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flipH="1">
            <a:off x="1524000" y="3602038"/>
            <a:ext cx="9500507" cy="806675"/>
          </a:xfrm>
          <a:prstGeom prst="rect">
            <a:avLst/>
          </a:prstGeom>
          <a:noFill/>
          <a:ln>
            <a:noFill/>
          </a:ln>
        </p:spPr>
        <p:txBody>
          <a:bodyPr anchorCtr="0" anchor="t" bIns="45700" lIns="91425" spcFirstLastPara="1" rIns="91425" wrap="square" tIns="45700">
            <a:noAutofit/>
          </a:bodyPr>
          <a:lstStyle>
            <a:lvl1pPr lvl="0" rtl="1" algn="r">
              <a:lnSpc>
                <a:spcPct val="90000"/>
              </a:lnSpc>
              <a:spcBef>
                <a:spcPts val="1000"/>
              </a:spcBef>
              <a:spcAft>
                <a:spcPts val="0"/>
              </a:spcAft>
              <a:buClr>
                <a:schemeClr val="dk1"/>
              </a:buClr>
              <a:buSzPts val="3200"/>
              <a:buNone/>
              <a:defRPr sz="3200">
                <a:latin typeface="Tahoma"/>
                <a:ea typeface="Tahoma"/>
                <a:cs typeface="Tahoma"/>
                <a:sym typeface="Tahoma"/>
              </a:defRPr>
            </a:lvl1pPr>
            <a:lvl2pPr lvl="1" rtl="1" algn="ctr">
              <a:lnSpc>
                <a:spcPct val="90000"/>
              </a:lnSpc>
              <a:spcBef>
                <a:spcPts val="500"/>
              </a:spcBef>
              <a:spcAft>
                <a:spcPts val="0"/>
              </a:spcAft>
              <a:buClr>
                <a:schemeClr val="dk1"/>
              </a:buClr>
              <a:buSzPts val="2000"/>
              <a:buNone/>
              <a:defRPr sz="2000"/>
            </a:lvl2pPr>
            <a:lvl3pPr lvl="2" rtl="1" algn="ctr">
              <a:lnSpc>
                <a:spcPct val="90000"/>
              </a:lnSpc>
              <a:spcBef>
                <a:spcPts val="500"/>
              </a:spcBef>
              <a:spcAft>
                <a:spcPts val="0"/>
              </a:spcAft>
              <a:buClr>
                <a:schemeClr val="dk1"/>
              </a:buClr>
              <a:buSzPts val="1800"/>
              <a:buNone/>
              <a:defRPr sz="1800"/>
            </a:lvl3pPr>
            <a:lvl4pPr lvl="3" rtl="1" algn="ctr">
              <a:lnSpc>
                <a:spcPct val="90000"/>
              </a:lnSpc>
              <a:spcBef>
                <a:spcPts val="500"/>
              </a:spcBef>
              <a:spcAft>
                <a:spcPts val="0"/>
              </a:spcAft>
              <a:buClr>
                <a:schemeClr val="dk1"/>
              </a:buClr>
              <a:buSzPts val="1600"/>
              <a:buNone/>
              <a:defRPr sz="1600"/>
            </a:lvl4pPr>
            <a:lvl5pPr lvl="4" rtl="1" algn="ctr">
              <a:lnSpc>
                <a:spcPct val="90000"/>
              </a:lnSpc>
              <a:spcBef>
                <a:spcPts val="500"/>
              </a:spcBef>
              <a:spcAft>
                <a:spcPts val="0"/>
              </a:spcAft>
              <a:buClr>
                <a:schemeClr val="dk1"/>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18" name="Google Shape;18;p17"/>
          <p:cNvSpPr/>
          <p:nvPr/>
        </p:nvSpPr>
        <p:spPr>
          <a:xfrm flipH="1">
            <a:off x="0" y="4572000"/>
            <a:ext cx="12192000" cy="228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9" name="Google Shape;19;p17"/>
          <p:cNvSpPr/>
          <p:nvPr/>
        </p:nvSpPr>
        <p:spPr>
          <a:xfrm flipH="1">
            <a:off x="10057040" y="4960030"/>
            <a:ext cx="1551214" cy="1551214"/>
          </a:xfrm>
          <a:prstGeom prst="ellipse">
            <a:avLst/>
          </a:prstGeom>
          <a:solidFill>
            <a:schemeClr val="dk2"/>
          </a:solidFill>
          <a:ln cap="flat" cmpd="sng" w="12700">
            <a:solidFill>
              <a:srgbClr val="004BB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20" name="Google Shape;20;p17"/>
          <p:cNvSpPr/>
          <p:nvPr/>
        </p:nvSpPr>
        <p:spPr>
          <a:xfrm flipH="1">
            <a:off x="11073491" y="4571999"/>
            <a:ext cx="1118508" cy="111850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21" name="Google Shape;21;p17"/>
          <p:cNvSpPr/>
          <p:nvPr/>
        </p:nvSpPr>
        <p:spPr>
          <a:xfrm flipH="1">
            <a:off x="11073491" y="5739492"/>
            <a:ext cx="1118508" cy="1118508"/>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nvGrpSpPr>
          <p:cNvPr id="22" name="Google Shape;22;p17"/>
          <p:cNvGrpSpPr/>
          <p:nvPr/>
        </p:nvGrpSpPr>
        <p:grpSpPr>
          <a:xfrm flipH="1">
            <a:off x="0" y="-3419"/>
            <a:ext cx="3927573" cy="3165022"/>
            <a:chOff x="9857014" y="13834"/>
            <a:chExt cx="2334986" cy="1881641"/>
          </a:xfrm>
        </p:grpSpPr>
        <p:sp>
          <p:nvSpPr>
            <p:cNvPr id="23" name="Google Shape;23;p17"/>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24" name="Google Shape;24;p17"/>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sp>
        <p:nvSpPr>
          <p:cNvPr id="25" name="Google Shape;25;p17"/>
          <p:cNvSpPr/>
          <p:nvPr/>
        </p:nvSpPr>
        <p:spPr>
          <a:xfrm flipH="1">
            <a:off x="11024507"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26" name="Google Shape;26;p17"/>
          <p:cNvSpPr/>
          <p:nvPr/>
        </p:nvSpPr>
        <p:spPr>
          <a:xfrm flipH="1">
            <a:off x="0" y="4580708"/>
            <a:ext cx="1167493" cy="2277292"/>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ציר זמן">
  <p:cSld name="ציר זמן">
    <p:bg>
      <p:bgPr>
        <a:solidFill>
          <a:schemeClr val="accent1"/>
        </a:solidFill>
      </p:bgPr>
    </p:bg>
    <p:spTree>
      <p:nvGrpSpPr>
        <p:cNvPr id="137" name="Shape 137"/>
        <p:cNvGrpSpPr/>
        <p:nvPr/>
      </p:nvGrpSpPr>
      <p:grpSpPr>
        <a:xfrm>
          <a:off x="0" y="0"/>
          <a:ext cx="0" cy="0"/>
          <a:chOff x="0" y="0"/>
          <a:chExt cx="0" cy="0"/>
        </a:xfrm>
      </p:grpSpPr>
      <p:sp>
        <p:nvSpPr>
          <p:cNvPr id="138" name="Google Shape;138;p26"/>
          <p:cNvSpPr/>
          <p:nvPr/>
        </p:nvSpPr>
        <p:spPr>
          <a:xfrm>
            <a:off x="0"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39" name="Google Shape;139;p26"/>
          <p:cNvSpPr/>
          <p:nvPr/>
        </p:nvSpPr>
        <p:spPr>
          <a:xfrm rot="-5400000">
            <a:off x="8580895"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40" name="Google Shape;140;p26"/>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lt1"/>
              </a:buClr>
              <a:buSzPts val="4800"/>
              <a:buFont typeface="Tahoma"/>
              <a:buNone/>
              <a:defRPr b="1" sz="4800">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6"/>
          <p:cNvSpPr txBox="1"/>
          <p:nvPr>
            <p:ph idx="1" type="body"/>
          </p:nvPr>
        </p:nvSpPr>
        <p:spPr>
          <a:xfrm flipH="1">
            <a:off x="1245325" y="2087561"/>
            <a:ext cx="9779182" cy="3366815"/>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lt1"/>
              </a:buClr>
              <a:buSzPts val="2800"/>
              <a:buNone/>
              <a:defRPr>
                <a:solidFill>
                  <a:schemeClr val="lt1"/>
                </a:solidFill>
                <a:latin typeface="Tahoma"/>
                <a:ea typeface="Tahoma"/>
                <a:cs typeface="Tahoma"/>
                <a:sym typeface="Tahoma"/>
              </a:defRPr>
            </a:lvl1pPr>
            <a:lvl2pPr indent="-228600" lvl="1" marL="914400" rtl="1" algn="r">
              <a:lnSpc>
                <a:spcPct val="90000"/>
              </a:lnSpc>
              <a:spcBef>
                <a:spcPts val="500"/>
              </a:spcBef>
              <a:spcAft>
                <a:spcPts val="0"/>
              </a:spcAft>
              <a:buClr>
                <a:schemeClr val="lt1"/>
              </a:buClr>
              <a:buSzPts val="2400"/>
              <a:buNone/>
              <a:defRPr>
                <a:solidFill>
                  <a:schemeClr val="lt1"/>
                </a:solidFill>
                <a:latin typeface="Tahoma"/>
                <a:ea typeface="Tahoma"/>
                <a:cs typeface="Tahoma"/>
                <a:sym typeface="Tahoma"/>
              </a:defRPr>
            </a:lvl2pPr>
            <a:lvl3pPr indent="-228600" lvl="2" marL="1371600" rtl="1" algn="r">
              <a:lnSpc>
                <a:spcPct val="90000"/>
              </a:lnSpc>
              <a:spcBef>
                <a:spcPts val="500"/>
              </a:spcBef>
              <a:spcAft>
                <a:spcPts val="0"/>
              </a:spcAft>
              <a:buClr>
                <a:schemeClr val="lt1"/>
              </a:buClr>
              <a:buSzPts val="2000"/>
              <a:buNone/>
              <a:defRPr>
                <a:solidFill>
                  <a:schemeClr val="lt1"/>
                </a:solidFill>
                <a:latin typeface="Tahoma"/>
                <a:ea typeface="Tahoma"/>
                <a:cs typeface="Tahoma"/>
                <a:sym typeface="Tahoma"/>
              </a:defRPr>
            </a:lvl3pPr>
            <a:lvl4pPr indent="-228600" lvl="3" marL="1828800" rtl="1" algn="r">
              <a:lnSpc>
                <a:spcPct val="90000"/>
              </a:lnSpc>
              <a:spcBef>
                <a:spcPts val="500"/>
              </a:spcBef>
              <a:spcAft>
                <a:spcPts val="0"/>
              </a:spcAft>
              <a:buClr>
                <a:schemeClr val="lt1"/>
              </a:buClr>
              <a:buSzPts val="1800"/>
              <a:buNone/>
              <a:defRPr>
                <a:solidFill>
                  <a:schemeClr val="lt1"/>
                </a:solidFill>
                <a:latin typeface="Tahoma"/>
                <a:ea typeface="Tahoma"/>
                <a:cs typeface="Tahoma"/>
                <a:sym typeface="Tahoma"/>
              </a:defRPr>
            </a:lvl4pPr>
            <a:lvl5pPr indent="-228600" lvl="4" marL="2286000" rtl="1" algn="r">
              <a:lnSpc>
                <a:spcPct val="90000"/>
              </a:lnSpc>
              <a:spcBef>
                <a:spcPts val="500"/>
              </a:spcBef>
              <a:spcAft>
                <a:spcPts val="0"/>
              </a:spcAft>
              <a:buClr>
                <a:schemeClr val="lt1"/>
              </a:buClr>
              <a:buSzPts val="1800"/>
              <a:buNone/>
              <a:defRPr>
                <a:solidFill>
                  <a:schemeClr val="lt1"/>
                </a:solidFill>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42" name="Google Shape;142;p26"/>
          <p:cNvSpPr txBox="1"/>
          <p:nvPr>
            <p:ph idx="10" type="dt"/>
          </p:nvPr>
        </p:nvSpPr>
        <p:spPr>
          <a:xfrm flipH="1">
            <a:off x="10109982" y="6356350"/>
            <a:ext cx="1701018"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sz="1200">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43" name="Google Shape;143;p26"/>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sz="1200">
                <a:solidFill>
                  <a:schemeClr val="accent2"/>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44" name="Google Shape;144;p26"/>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2"/>
                </a:solidFill>
                <a:latin typeface="Tahoma"/>
                <a:ea typeface="Tahoma"/>
                <a:cs typeface="Tahoma"/>
                <a:sym typeface="Tahoma"/>
              </a:defRPr>
            </a:lvl1pPr>
            <a:lvl2pPr indent="0" lvl="1" marL="0" marR="0" rtl="1" algn="l">
              <a:spcBef>
                <a:spcPts val="0"/>
              </a:spcBef>
              <a:buNone/>
              <a:defRPr b="0" i="0" sz="1200" u="none" cap="none" strike="noStrike">
                <a:solidFill>
                  <a:schemeClr val="accent2"/>
                </a:solidFill>
                <a:latin typeface="Tahoma"/>
                <a:ea typeface="Tahoma"/>
                <a:cs typeface="Tahoma"/>
                <a:sym typeface="Tahoma"/>
              </a:defRPr>
            </a:lvl2pPr>
            <a:lvl3pPr indent="0" lvl="2" marL="0" marR="0" rtl="1" algn="l">
              <a:spcBef>
                <a:spcPts val="0"/>
              </a:spcBef>
              <a:buNone/>
              <a:defRPr b="0" i="0" sz="1200" u="none" cap="none" strike="noStrike">
                <a:solidFill>
                  <a:schemeClr val="accent2"/>
                </a:solidFill>
                <a:latin typeface="Tahoma"/>
                <a:ea typeface="Tahoma"/>
                <a:cs typeface="Tahoma"/>
                <a:sym typeface="Tahoma"/>
              </a:defRPr>
            </a:lvl3pPr>
            <a:lvl4pPr indent="0" lvl="3" marL="0" marR="0" rtl="1" algn="l">
              <a:spcBef>
                <a:spcPts val="0"/>
              </a:spcBef>
              <a:buNone/>
              <a:defRPr b="0" i="0" sz="1200" u="none" cap="none" strike="noStrike">
                <a:solidFill>
                  <a:schemeClr val="accent2"/>
                </a:solidFill>
                <a:latin typeface="Tahoma"/>
                <a:ea typeface="Tahoma"/>
                <a:cs typeface="Tahoma"/>
                <a:sym typeface="Tahoma"/>
              </a:defRPr>
            </a:lvl4pPr>
            <a:lvl5pPr indent="0" lvl="4" marL="0" marR="0" rtl="1" algn="l">
              <a:spcBef>
                <a:spcPts val="0"/>
              </a:spcBef>
              <a:buNone/>
              <a:defRPr b="0" i="0" sz="1200" u="none" cap="none" strike="noStrike">
                <a:solidFill>
                  <a:schemeClr val="accent2"/>
                </a:solidFill>
                <a:latin typeface="Tahoma"/>
                <a:ea typeface="Tahoma"/>
                <a:cs typeface="Tahoma"/>
                <a:sym typeface="Tahoma"/>
              </a:defRPr>
            </a:lvl5pPr>
            <a:lvl6pPr indent="0" lvl="5" marL="0" marR="0" rtl="1" algn="l">
              <a:spcBef>
                <a:spcPts val="0"/>
              </a:spcBef>
              <a:buNone/>
              <a:defRPr b="0" i="0" sz="1200" u="none" cap="none" strike="noStrike">
                <a:solidFill>
                  <a:schemeClr val="accent2"/>
                </a:solidFill>
                <a:latin typeface="Tahoma"/>
                <a:ea typeface="Tahoma"/>
                <a:cs typeface="Tahoma"/>
                <a:sym typeface="Tahoma"/>
              </a:defRPr>
            </a:lvl6pPr>
            <a:lvl7pPr indent="0" lvl="6" marL="0" marR="0" rtl="1" algn="l">
              <a:spcBef>
                <a:spcPts val="0"/>
              </a:spcBef>
              <a:buNone/>
              <a:defRPr b="0" i="0" sz="1200" u="none" cap="none" strike="noStrike">
                <a:solidFill>
                  <a:schemeClr val="accent2"/>
                </a:solidFill>
                <a:latin typeface="Tahoma"/>
                <a:ea typeface="Tahoma"/>
                <a:cs typeface="Tahoma"/>
                <a:sym typeface="Tahoma"/>
              </a:defRPr>
            </a:lvl7pPr>
            <a:lvl8pPr indent="0" lvl="7" marL="0" marR="0" rtl="1" algn="l">
              <a:spcBef>
                <a:spcPts val="0"/>
              </a:spcBef>
              <a:buNone/>
              <a:defRPr b="0" i="0" sz="1200" u="none" cap="none" strike="noStrike">
                <a:solidFill>
                  <a:schemeClr val="accent2"/>
                </a:solidFill>
                <a:latin typeface="Tahoma"/>
                <a:ea typeface="Tahoma"/>
                <a:cs typeface="Tahoma"/>
                <a:sym typeface="Tahoma"/>
              </a:defRPr>
            </a:lvl8pPr>
            <a:lvl9pPr indent="0" lvl="8" marL="0" marR="0" rtl="1" algn="l">
              <a:spcBef>
                <a:spcPts val="0"/>
              </a:spcBef>
              <a:buNone/>
              <a:defRPr b="0" i="0" sz="1200" u="none" cap="none" strike="noStrike">
                <a:solidFill>
                  <a:schemeClr val="accent2"/>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2">
  <p:cSld name="כותרת ותוכן 2">
    <p:spTree>
      <p:nvGrpSpPr>
        <p:cNvPr id="145" name="Shape 145"/>
        <p:cNvGrpSpPr/>
        <p:nvPr/>
      </p:nvGrpSpPr>
      <p:grpSpPr>
        <a:xfrm>
          <a:off x="0" y="0"/>
          <a:ext cx="0" cy="0"/>
          <a:chOff x="0" y="0"/>
          <a:chExt cx="0" cy="0"/>
        </a:xfrm>
      </p:grpSpPr>
      <p:sp>
        <p:nvSpPr>
          <p:cNvPr id="146" name="Google Shape;146;p27"/>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7"/>
          <p:cNvSpPr txBox="1"/>
          <p:nvPr>
            <p:ph idx="1" type="body"/>
          </p:nvPr>
        </p:nvSpPr>
        <p:spPr>
          <a:xfrm flipH="1">
            <a:off x="6361067" y="2528203"/>
            <a:ext cx="4663440" cy="28286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000"/>
              <a:buNone/>
              <a:defRPr sz="20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1800"/>
              <a:buNone/>
              <a:defRPr sz="18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600"/>
              <a:buNone/>
              <a:defRPr sz="16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400"/>
              <a:buNone/>
              <a:defRPr sz="14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400"/>
              <a:buNone/>
              <a:defRPr sz="14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48" name="Google Shape;148;p27"/>
          <p:cNvSpPr/>
          <p:nvPr/>
        </p:nvSpPr>
        <p:spPr>
          <a:xfrm>
            <a:off x="0"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49" name="Google Shape;149;p27"/>
          <p:cNvSpPr/>
          <p:nvPr/>
        </p:nvSpPr>
        <p:spPr>
          <a:xfrm>
            <a:off x="0"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50" name="Google Shape;150;p27"/>
          <p:cNvSpPr/>
          <p:nvPr/>
        </p:nvSpPr>
        <p:spPr>
          <a:xfrm flipH="1">
            <a:off x="11258143"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nvGrpSpPr>
          <p:cNvPr id="151" name="Google Shape;151;p27"/>
          <p:cNvGrpSpPr/>
          <p:nvPr/>
        </p:nvGrpSpPr>
        <p:grpSpPr>
          <a:xfrm flipH="1">
            <a:off x="2537528" y="5590903"/>
            <a:ext cx="1572380" cy="1267097"/>
            <a:chOff x="7413403" y="4976359"/>
            <a:chExt cx="2334986" cy="1881641"/>
          </a:xfrm>
        </p:grpSpPr>
        <p:sp>
          <p:nvSpPr>
            <p:cNvPr id="152" name="Google Shape;152;p27"/>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53" name="Google Shape;153;p27"/>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sp>
        <p:nvSpPr>
          <p:cNvPr id="154" name="Google Shape;154;p27"/>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sz="1200">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55" name="Google Shape;155;p27"/>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sz="1200">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56" name="Google Shape;156;p27"/>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2"/>
                </a:solidFill>
                <a:latin typeface="Tahoma"/>
                <a:ea typeface="Tahoma"/>
                <a:cs typeface="Tahoma"/>
                <a:sym typeface="Tahoma"/>
              </a:defRPr>
            </a:lvl1pPr>
            <a:lvl2pPr indent="0" lvl="1" marL="0" marR="0" rtl="1" algn="l">
              <a:spcBef>
                <a:spcPts val="0"/>
              </a:spcBef>
              <a:buNone/>
              <a:defRPr b="0" i="0" sz="1200" u="none" cap="none" strike="noStrike">
                <a:solidFill>
                  <a:schemeClr val="accent2"/>
                </a:solidFill>
                <a:latin typeface="Tahoma"/>
                <a:ea typeface="Tahoma"/>
                <a:cs typeface="Tahoma"/>
                <a:sym typeface="Tahoma"/>
              </a:defRPr>
            </a:lvl2pPr>
            <a:lvl3pPr indent="0" lvl="2" marL="0" marR="0" rtl="1" algn="l">
              <a:spcBef>
                <a:spcPts val="0"/>
              </a:spcBef>
              <a:buNone/>
              <a:defRPr b="0" i="0" sz="1200" u="none" cap="none" strike="noStrike">
                <a:solidFill>
                  <a:schemeClr val="accent2"/>
                </a:solidFill>
                <a:latin typeface="Tahoma"/>
                <a:ea typeface="Tahoma"/>
                <a:cs typeface="Tahoma"/>
                <a:sym typeface="Tahoma"/>
              </a:defRPr>
            </a:lvl3pPr>
            <a:lvl4pPr indent="0" lvl="3" marL="0" marR="0" rtl="1" algn="l">
              <a:spcBef>
                <a:spcPts val="0"/>
              </a:spcBef>
              <a:buNone/>
              <a:defRPr b="0" i="0" sz="1200" u="none" cap="none" strike="noStrike">
                <a:solidFill>
                  <a:schemeClr val="accent2"/>
                </a:solidFill>
                <a:latin typeface="Tahoma"/>
                <a:ea typeface="Tahoma"/>
                <a:cs typeface="Tahoma"/>
                <a:sym typeface="Tahoma"/>
              </a:defRPr>
            </a:lvl4pPr>
            <a:lvl5pPr indent="0" lvl="4" marL="0" marR="0" rtl="1" algn="l">
              <a:spcBef>
                <a:spcPts val="0"/>
              </a:spcBef>
              <a:buNone/>
              <a:defRPr b="0" i="0" sz="1200" u="none" cap="none" strike="noStrike">
                <a:solidFill>
                  <a:schemeClr val="accent2"/>
                </a:solidFill>
                <a:latin typeface="Tahoma"/>
                <a:ea typeface="Tahoma"/>
                <a:cs typeface="Tahoma"/>
                <a:sym typeface="Tahoma"/>
              </a:defRPr>
            </a:lvl5pPr>
            <a:lvl6pPr indent="0" lvl="5" marL="0" marR="0" rtl="1" algn="l">
              <a:spcBef>
                <a:spcPts val="0"/>
              </a:spcBef>
              <a:buNone/>
              <a:defRPr b="0" i="0" sz="1200" u="none" cap="none" strike="noStrike">
                <a:solidFill>
                  <a:schemeClr val="accent2"/>
                </a:solidFill>
                <a:latin typeface="Tahoma"/>
                <a:ea typeface="Tahoma"/>
                <a:cs typeface="Tahoma"/>
                <a:sym typeface="Tahoma"/>
              </a:defRPr>
            </a:lvl6pPr>
            <a:lvl7pPr indent="0" lvl="6" marL="0" marR="0" rtl="1" algn="l">
              <a:spcBef>
                <a:spcPts val="0"/>
              </a:spcBef>
              <a:buNone/>
              <a:defRPr b="0" i="0" sz="1200" u="none" cap="none" strike="noStrike">
                <a:solidFill>
                  <a:schemeClr val="accent2"/>
                </a:solidFill>
                <a:latin typeface="Tahoma"/>
                <a:ea typeface="Tahoma"/>
                <a:cs typeface="Tahoma"/>
                <a:sym typeface="Tahoma"/>
              </a:defRPr>
            </a:lvl7pPr>
            <a:lvl8pPr indent="0" lvl="7" marL="0" marR="0" rtl="1" algn="l">
              <a:spcBef>
                <a:spcPts val="0"/>
              </a:spcBef>
              <a:buNone/>
              <a:defRPr b="0" i="0" sz="1200" u="none" cap="none" strike="noStrike">
                <a:solidFill>
                  <a:schemeClr val="accent2"/>
                </a:solidFill>
                <a:latin typeface="Tahoma"/>
                <a:ea typeface="Tahoma"/>
                <a:cs typeface="Tahoma"/>
                <a:sym typeface="Tahoma"/>
              </a:defRPr>
            </a:lvl8pPr>
            <a:lvl9pPr indent="0" lvl="8" marL="0" marR="0" rtl="1" algn="l">
              <a:spcBef>
                <a:spcPts val="0"/>
              </a:spcBef>
              <a:buNone/>
              <a:defRPr b="0" i="0" sz="1200" u="none" cap="none" strike="noStrike">
                <a:solidFill>
                  <a:schemeClr val="accent2"/>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
        <p:nvSpPr>
          <p:cNvPr id="157" name="Google Shape;157;p27"/>
          <p:cNvSpPr txBox="1"/>
          <p:nvPr>
            <p:ph idx="2" type="body"/>
          </p:nvPr>
        </p:nvSpPr>
        <p:spPr>
          <a:xfrm flipH="1">
            <a:off x="1245325" y="2528203"/>
            <a:ext cx="4663440" cy="28286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000"/>
              <a:buNone/>
              <a:defRPr sz="20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1800"/>
              <a:buNone/>
              <a:defRPr sz="18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600"/>
              <a:buNone/>
              <a:defRPr sz="16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400"/>
              <a:buNone/>
              <a:defRPr sz="14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400"/>
              <a:buNone/>
              <a:defRPr sz="14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58" name="Google Shape;158;p27"/>
          <p:cNvSpPr txBox="1"/>
          <p:nvPr>
            <p:ph idx="3" type="body"/>
          </p:nvPr>
        </p:nvSpPr>
        <p:spPr>
          <a:xfrm flipH="1">
            <a:off x="6361067" y="2005689"/>
            <a:ext cx="4663440" cy="522514"/>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400"/>
              <a:buNone/>
              <a:defRPr b="1" sz="24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000"/>
              <a:buNone/>
              <a:defRPr b="1" sz="20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800"/>
              <a:buNone/>
              <a:defRPr b="1" sz="18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600"/>
              <a:buNone/>
              <a:defRPr b="1" sz="16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600"/>
              <a:buNone/>
              <a:defRPr b="1" sz="16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59" name="Google Shape;159;p27"/>
          <p:cNvSpPr txBox="1"/>
          <p:nvPr>
            <p:ph idx="4" type="body"/>
          </p:nvPr>
        </p:nvSpPr>
        <p:spPr>
          <a:xfrm flipH="1">
            <a:off x="1245325" y="2005689"/>
            <a:ext cx="4663440" cy="522514"/>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400"/>
              <a:buNone/>
              <a:defRPr b="1" sz="24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000"/>
              <a:buNone/>
              <a:defRPr b="1" sz="20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800"/>
              <a:buNone/>
              <a:defRPr b="1" sz="18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600"/>
              <a:buNone/>
              <a:defRPr b="1" sz="16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600"/>
              <a:buNone/>
              <a:defRPr b="1" sz="16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3">
  <p:cSld name="כותרת ותוכן 3">
    <p:spTree>
      <p:nvGrpSpPr>
        <p:cNvPr id="160" name="Shape 160"/>
        <p:cNvGrpSpPr/>
        <p:nvPr/>
      </p:nvGrpSpPr>
      <p:grpSpPr>
        <a:xfrm>
          <a:off x="0" y="0"/>
          <a:ext cx="0" cy="0"/>
          <a:chOff x="0" y="0"/>
          <a:chExt cx="0" cy="0"/>
        </a:xfrm>
      </p:grpSpPr>
      <p:sp>
        <p:nvSpPr>
          <p:cNvPr id="161" name="Google Shape;161;p28"/>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28"/>
          <p:cNvSpPr txBox="1"/>
          <p:nvPr>
            <p:ph idx="1" type="body"/>
          </p:nvPr>
        </p:nvSpPr>
        <p:spPr>
          <a:xfrm flipH="1">
            <a:off x="7805821" y="2526318"/>
            <a:ext cx="3218688" cy="28286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000"/>
              <a:buNone/>
              <a:defRPr sz="20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1800"/>
              <a:buNone/>
              <a:defRPr sz="18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600"/>
              <a:buNone/>
              <a:defRPr sz="16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400"/>
              <a:buNone/>
              <a:defRPr sz="14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400"/>
              <a:buNone/>
              <a:defRPr sz="14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63" name="Google Shape;163;p28"/>
          <p:cNvSpPr/>
          <p:nvPr/>
        </p:nvSpPr>
        <p:spPr>
          <a:xfrm flipH="1" rot="-5400000">
            <a:off x="0" y="0"/>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64" name="Google Shape;164;p28"/>
          <p:cNvSpPr/>
          <p:nvPr/>
        </p:nvSpPr>
        <p:spPr>
          <a:xfrm flipH="1">
            <a:off x="8583260"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65" name="Google Shape;165;p28"/>
          <p:cNvSpPr/>
          <p:nvPr/>
        </p:nvSpPr>
        <p:spPr>
          <a:xfrm rot="-5400000">
            <a:off x="0" y="5924144"/>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nvGrpSpPr>
          <p:cNvPr id="166" name="Google Shape;166;p28"/>
          <p:cNvGrpSpPr/>
          <p:nvPr/>
        </p:nvGrpSpPr>
        <p:grpSpPr>
          <a:xfrm flipH="1">
            <a:off x="8032203" y="5590903"/>
            <a:ext cx="1572380" cy="1267097"/>
            <a:chOff x="7413403" y="4976359"/>
            <a:chExt cx="2334986" cy="1881641"/>
          </a:xfrm>
        </p:grpSpPr>
        <p:sp>
          <p:nvSpPr>
            <p:cNvPr id="167" name="Google Shape;167;p28"/>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68" name="Google Shape;168;p28"/>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sp>
        <p:nvSpPr>
          <p:cNvPr id="169" name="Google Shape;169;p28"/>
          <p:cNvSpPr txBox="1"/>
          <p:nvPr>
            <p:ph idx="10" type="dt"/>
          </p:nvPr>
        </p:nvSpPr>
        <p:spPr>
          <a:xfrm flipH="1">
            <a:off x="10043886" y="6356350"/>
            <a:ext cx="1767114"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sz="1200">
                <a:solidFill>
                  <a:schemeClr val="accent2"/>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70" name="Google Shape;170;p28"/>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sz="1200">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71" name="Google Shape;171;p28"/>
          <p:cNvSpPr txBox="1"/>
          <p:nvPr>
            <p:ph idx="2" type="body"/>
          </p:nvPr>
        </p:nvSpPr>
        <p:spPr>
          <a:xfrm flipH="1">
            <a:off x="4334934" y="2526318"/>
            <a:ext cx="3173279" cy="28286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000"/>
              <a:buNone/>
              <a:defRPr sz="20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1800"/>
              <a:buNone/>
              <a:defRPr sz="18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600"/>
              <a:buNone/>
              <a:defRPr sz="16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400"/>
              <a:buNone/>
              <a:defRPr sz="14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400"/>
              <a:buNone/>
              <a:defRPr sz="14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72" name="Google Shape;172;p28"/>
          <p:cNvSpPr txBox="1"/>
          <p:nvPr>
            <p:ph idx="3" type="body"/>
          </p:nvPr>
        </p:nvSpPr>
        <p:spPr>
          <a:xfrm flipH="1">
            <a:off x="7851229" y="2003804"/>
            <a:ext cx="3173278" cy="522514"/>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400"/>
              <a:buNone/>
              <a:defRPr b="1" sz="24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000"/>
              <a:buNone/>
              <a:defRPr b="1" sz="20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800"/>
              <a:buNone/>
              <a:defRPr b="1" sz="18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600"/>
              <a:buNone/>
              <a:defRPr b="1" sz="16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600"/>
              <a:buNone/>
              <a:defRPr b="1" sz="16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73" name="Google Shape;173;p28"/>
          <p:cNvSpPr txBox="1"/>
          <p:nvPr>
            <p:ph idx="4" type="body"/>
          </p:nvPr>
        </p:nvSpPr>
        <p:spPr>
          <a:xfrm flipH="1">
            <a:off x="4334934" y="2003804"/>
            <a:ext cx="3173278" cy="522514"/>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400"/>
              <a:buNone/>
              <a:defRPr b="1" sz="24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000"/>
              <a:buNone/>
              <a:defRPr b="1" sz="20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800"/>
              <a:buNone/>
              <a:defRPr b="1" sz="18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600"/>
              <a:buNone/>
              <a:defRPr b="1" sz="16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600"/>
              <a:buNone/>
              <a:defRPr b="1" sz="16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74" name="Google Shape;174;p28"/>
          <p:cNvSpPr txBox="1"/>
          <p:nvPr>
            <p:ph idx="5" type="body"/>
          </p:nvPr>
        </p:nvSpPr>
        <p:spPr>
          <a:xfrm flipH="1">
            <a:off x="818639" y="2526318"/>
            <a:ext cx="3173279" cy="28286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000"/>
              <a:buNone/>
              <a:defRPr sz="20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1800"/>
              <a:buNone/>
              <a:defRPr sz="18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600"/>
              <a:buNone/>
              <a:defRPr sz="16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400"/>
              <a:buNone/>
              <a:defRPr sz="14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400"/>
              <a:buNone/>
              <a:defRPr sz="14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75" name="Google Shape;175;p28"/>
          <p:cNvSpPr txBox="1"/>
          <p:nvPr>
            <p:ph idx="6" type="body"/>
          </p:nvPr>
        </p:nvSpPr>
        <p:spPr>
          <a:xfrm flipH="1">
            <a:off x="818639" y="2003804"/>
            <a:ext cx="3173278" cy="522514"/>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400"/>
              <a:buNone/>
              <a:defRPr b="1" sz="24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000"/>
              <a:buNone/>
              <a:defRPr b="1" sz="20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800"/>
              <a:buNone/>
              <a:defRPr b="1" sz="18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600"/>
              <a:buNone/>
              <a:defRPr b="1" sz="16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600"/>
              <a:buNone/>
              <a:defRPr b="1" sz="16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76" name="Google Shape;176;p28"/>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2"/>
                </a:solidFill>
                <a:latin typeface="Tahoma"/>
                <a:ea typeface="Tahoma"/>
                <a:cs typeface="Tahoma"/>
                <a:sym typeface="Tahoma"/>
              </a:defRPr>
            </a:lvl1pPr>
            <a:lvl2pPr indent="0" lvl="1" marL="0" marR="0" rtl="1" algn="l">
              <a:spcBef>
                <a:spcPts val="0"/>
              </a:spcBef>
              <a:buNone/>
              <a:defRPr b="0" i="0" sz="1200" u="none" cap="none" strike="noStrike">
                <a:solidFill>
                  <a:schemeClr val="accent2"/>
                </a:solidFill>
                <a:latin typeface="Tahoma"/>
                <a:ea typeface="Tahoma"/>
                <a:cs typeface="Tahoma"/>
                <a:sym typeface="Tahoma"/>
              </a:defRPr>
            </a:lvl2pPr>
            <a:lvl3pPr indent="0" lvl="2" marL="0" marR="0" rtl="1" algn="l">
              <a:spcBef>
                <a:spcPts val="0"/>
              </a:spcBef>
              <a:buNone/>
              <a:defRPr b="0" i="0" sz="1200" u="none" cap="none" strike="noStrike">
                <a:solidFill>
                  <a:schemeClr val="accent2"/>
                </a:solidFill>
                <a:latin typeface="Tahoma"/>
                <a:ea typeface="Tahoma"/>
                <a:cs typeface="Tahoma"/>
                <a:sym typeface="Tahoma"/>
              </a:defRPr>
            </a:lvl3pPr>
            <a:lvl4pPr indent="0" lvl="3" marL="0" marR="0" rtl="1" algn="l">
              <a:spcBef>
                <a:spcPts val="0"/>
              </a:spcBef>
              <a:buNone/>
              <a:defRPr b="0" i="0" sz="1200" u="none" cap="none" strike="noStrike">
                <a:solidFill>
                  <a:schemeClr val="accent2"/>
                </a:solidFill>
                <a:latin typeface="Tahoma"/>
                <a:ea typeface="Tahoma"/>
                <a:cs typeface="Tahoma"/>
                <a:sym typeface="Tahoma"/>
              </a:defRPr>
            </a:lvl4pPr>
            <a:lvl5pPr indent="0" lvl="4" marL="0" marR="0" rtl="1" algn="l">
              <a:spcBef>
                <a:spcPts val="0"/>
              </a:spcBef>
              <a:buNone/>
              <a:defRPr b="0" i="0" sz="1200" u="none" cap="none" strike="noStrike">
                <a:solidFill>
                  <a:schemeClr val="accent2"/>
                </a:solidFill>
                <a:latin typeface="Tahoma"/>
                <a:ea typeface="Tahoma"/>
                <a:cs typeface="Tahoma"/>
                <a:sym typeface="Tahoma"/>
              </a:defRPr>
            </a:lvl5pPr>
            <a:lvl6pPr indent="0" lvl="5" marL="0" marR="0" rtl="1" algn="l">
              <a:spcBef>
                <a:spcPts val="0"/>
              </a:spcBef>
              <a:buNone/>
              <a:defRPr b="0" i="0" sz="1200" u="none" cap="none" strike="noStrike">
                <a:solidFill>
                  <a:schemeClr val="accent2"/>
                </a:solidFill>
                <a:latin typeface="Tahoma"/>
                <a:ea typeface="Tahoma"/>
                <a:cs typeface="Tahoma"/>
                <a:sym typeface="Tahoma"/>
              </a:defRPr>
            </a:lvl6pPr>
            <a:lvl7pPr indent="0" lvl="6" marL="0" marR="0" rtl="1" algn="l">
              <a:spcBef>
                <a:spcPts val="0"/>
              </a:spcBef>
              <a:buNone/>
              <a:defRPr b="0" i="0" sz="1200" u="none" cap="none" strike="noStrike">
                <a:solidFill>
                  <a:schemeClr val="accent2"/>
                </a:solidFill>
                <a:latin typeface="Tahoma"/>
                <a:ea typeface="Tahoma"/>
                <a:cs typeface="Tahoma"/>
                <a:sym typeface="Tahoma"/>
              </a:defRPr>
            </a:lvl7pPr>
            <a:lvl8pPr indent="0" lvl="7" marL="0" marR="0" rtl="1" algn="l">
              <a:spcBef>
                <a:spcPts val="0"/>
              </a:spcBef>
              <a:buNone/>
              <a:defRPr b="0" i="0" sz="1200" u="none" cap="none" strike="noStrike">
                <a:solidFill>
                  <a:schemeClr val="accent2"/>
                </a:solidFill>
                <a:latin typeface="Tahoma"/>
                <a:ea typeface="Tahoma"/>
                <a:cs typeface="Tahoma"/>
                <a:sym typeface="Tahoma"/>
              </a:defRPr>
            </a:lvl8pPr>
            <a:lvl9pPr indent="0" lvl="8" marL="0" marR="0" rtl="1" algn="l">
              <a:spcBef>
                <a:spcPts val="0"/>
              </a:spcBef>
              <a:buNone/>
              <a:defRPr b="0" i="0" sz="1200" u="none" cap="none" strike="noStrike">
                <a:solidFill>
                  <a:schemeClr val="accent2"/>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סיום">
  <p:cSld name="שקופית סיום">
    <p:spTree>
      <p:nvGrpSpPr>
        <p:cNvPr id="177" name="Shape 177"/>
        <p:cNvGrpSpPr/>
        <p:nvPr/>
      </p:nvGrpSpPr>
      <p:grpSpPr>
        <a:xfrm>
          <a:off x="0" y="0"/>
          <a:ext cx="0" cy="0"/>
          <a:chOff x="0" y="0"/>
          <a:chExt cx="0" cy="0"/>
        </a:xfrm>
      </p:grpSpPr>
      <p:sp>
        <p:nvSpPr>
          <p:cNvPr id="178" name="Google Shape;178;p29"/>
          <p:cNvSpPr txBox="1"/>
          <p:nvPr>
            <p:ph type="ctrTitle"/>
          </p:nvPr>
        </p:nvSpPr>
        <p:spPr>
          <a:xfrm flipH="1">
            <a:off x="4804228" y="1122363"/>
            <a:ext cx="6220278" cy="2387600"/>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6000"/>
              <a:buFont typeface="Tahoma"/>
              <a:buNone/>
              <a:defRPr b="1" sz="60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9"/>
          <p:cNvSpPr txBox="1"/>
          <p:nvPr>
            <p:ph idx="1" type="subTitle"/>
          </p:nvPr>
        </p:nvSpPr>
        <p:spPr>
          <a:xfrm flipH="1">
            <a:off x="4804230" y="3602038"/>
            <a:ext cx="6220277" cy="2247219"/>
          </a:xfrm>
          <a:prstGeom prst="rect">
            <a:avLst/>
          </a:prstGeom>
          <a:noFill/>
          <a:ln>
            <a:noFill/>
          </a:ln>
        </p:spPr>
        <p:txBody>
          <a:bodyPr anchorCtr="0" anchor="t" bIns="45700" lIns="91425" spcFirstLastPara="1" rIns="91425" wrap="square" tIns="45700">
            <a:noAutofit/>
          </a:bodyPr>
          <a:lstStyle>
            <a:lvl1pPr lvl="0" rtl="1" algn="r">
              <a:lnSpc>
                <a:spcPct val="90000"/>
              </a:lnSpc>
              <a:spcBef>
                <a:spcPts val="1000"/>
              </a:spcBef>
              <a:spcAft>
                <a:spcPts val="0"/>
              </a:spcAft>
              <a:buClr>
                <a:schemeClr val="dk1"/>
              </a:buClr>
              <a:buSzPts val="2800"/>
              <a:buNone/>
              <a:defRPr sz="2800">
                <a:latin typeface="Tahoma"/>
                <a:ea typeface="Tahoma"/>
                <a:cs typeface="Tahoma"/>
                <a:sym typeface="Tahoma"/>
              </a:defRPr>
            </a:lvl1pPr>
            <a:lvl2pPr lvl="1" rtl="1" algn="ctr">
              <a:lnSpc>
                <a:spcPct val="90000"/>
              </a:lnSpc>
              <a:spcBef>
                <a:spcPts val="500"/>
              </a:spcBef>
              <a:spcAft>
                <a:spcPts val="0"/>
              </a:spcAft>
              <a:buClr>
                <a:schemeClr val="dk1"/>
              </a:buClr>
              <a:buSzPts val="2000"/>
              <a:buNone/>
              <a:defRPr sz="2000"/>
            </a:lvl2pPr>
            <a:lvl3pPr lvl="2" rtl="1" algn="ctr">
              <a:lnSpc>
                <a:spcPct val="90000"/>
              </a:lnSpc>
              <a:spcBef>
                <a:spcPts val="500"/>
              </a:spcBef>
              <a:spcAft>
                <a:spcPts val="0"/>
              </a:spcAft>
              <a:buClr>
                <a:schemeClr val="dk1"/>
              </a:buClr>
              <a:buSzPts val="1800"/>
              <a:buNone/>
              <a:defRPr sz="1800"/>
            </a:lvl3pPr>
            <a:lvl4pPr lvl="3" rtl="1" algn="ctr">
              <a:lnSpc>
                <a:spcPct val="90000"/>
              </a:lnSpc>
              <a:spcBef>
                <a:spcPts val="500"/>
              </a:spcBef>
              <a:spcAft>
                <a:spcPts val="0"/>
              </a:spcAft>
              <a:buClr>
                <a:schemeClr val="dk1"/>
              </a:buClr>
              <a:buSzPts val="1600"/>
              <a:buNone/>
              <a:defRPr sz="1600"/>
            </a:lvl4pPr>
            <a:lvl5pPr lvl="4" rtl="1" algn="ctr">
              <a:lnSpc>
                <a:spcPct val="90000"/>
              </a:lnSpc>
              <a:spcBef>
                <a:spcPts val="500"/>
              </a:spcBef>
              <a:spcAft>
                <a:spcPts val="0"/>
              </a:spcAft>
              <a:buClr>
                <a:schemeClr val="dk1"/>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180" name="Google Shape;180;p29"/>
          <p:cNvSpPr/>
          <p:nvPr/>
        </p:nvSpPr>
        <p:spPr>
          <a:xfrm flipH="1">
            <a:off x="0" y="0"/>
            <a:ext cx="3927574"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nvGrpSpPr>
          <p:cNvPr id="181" name="Google Shape;181;p29"/>
          <p:cNvGrpSpPr/>
          <p:nvPr/>
        </p:nvGrpSpPr>
        <p:grpSpPr>
          <a:xfrm flipH="1">
            <a:off x="0" y="3685939"/>
            <a:ext cx="3927573" cy="3178856"/>
            <a:chOff x="9857014" y="13834"/>
            <a:chExt cx="2334986" cy="1881641"/>
          </a:xfrm>
        </p:grpSpPr>
        <p:sp>
          <p:nvSpPr>
            <p:cNvPr id="182" name="Google Shape;182;p29"/>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83" name="Google Shape;183;p29"/>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sp>
        <p:nvSpPr>
          <p:cNvPr id="184" name="Google Shape;184;p29"/>
          <p:cNvSpPr/>
          <p:nvPr/>
        </p:nvSpPr>
        <p:spPr>
          <a:xfrm flipH="1">
            <a:off x="11024507"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85" name="Google Shape;185;p29"/>
          <p:cNvSpPr/>
          <p:nvPr/>
        </p:nvSpPr>
        <p:spPr>
          <a:xfrm flipH="1">
            <a:off x="-1" y="-1"/>
            <a:ext cx="1963787" cy="3178856"/>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27" name="Shape 27"/>
        <p:cNvGrpSpPr/>
        <p:nvPr/>
      </p:nvGrpSpPr>
      <p:grpSpPr>
        <a:xfrm>
          <a:off x="0" y="0"/>
          <a:ext cx="0" cy="0"/>
          <a:chOff x="0" y="0"/>
          <a:chExt cx="0" cy="0"/>
        </a:xfrm>
      </p:grpSpPr>
      <p:sp>
        <p:nvSpPr>
          <p:cNvPr id="28" name="Google Shape;28;p18"/>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flipH="1">
            <a:off x="1245325" y="2017467"/>
            <a:ext cx="9779182" cy="3366815"/>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800"/>
              <a:buNone/>
              <a:defRPr>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400"/>
              <a:buNone/>
              <a:defRPr>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2000"/>
              <a:buNone/>
              <a:defRPr>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800"/>
              <a:buNone/>
              <a:defRPr>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800"/>
              <a:buNone/>
              <a:defRPr>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0" name="Google Shape;30;p18"/>
          <p:cNvSpPr/>
          <p:nvPr/>
        </p:nvSpPr>
        <p:spPr>
          <a:xfrm>
            <a:off x="0"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31" name="Google Shape;31;p18"/>
          <p:cNvSpPr/>
          <p:nvPr/>
        </p:nvSpPr>
        <p:spPr>
          <a:xfrm>
            <a:off x="0"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32" name="Google Shape;32;p18"/>
          <p:cNvSpPr/>
          <p:nvPr/>
        </p:nvSpPr>
        <p:spPr>
          <a:xfrm flipH="1">
            <a:off x="11258143"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nvGrpSpPr>
          <p:cNvPr id="33" name="Google Shape;33;p18"/>
          <p:cNvGrpSpPr/>
          <p:nvPr/>
        </p:nvGrpSpPr>
        <p:grpSpPr>
          <a:xfrm flipH="1">
            <a:off x="2537528" y="5590903"/>
            <a:ext cx="1572380" cy="1267097"/>
            <a:chOff x="7413403" y="4976359"/>
            <a:chExt cx="2334986" cy="1881641"/>
          </a:xfrm>
        </p:grpSpPr>
        <p:sp>
          <p:nvSpPr>
            <p:cNvPr id="34" name="Google Shape;34;p18"/>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35" name="Google Shape;35;p18"/>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sp>
        <p:nvSpPr>
          <p:cNvPr id="36" name="Google Shape;36;p18"/>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sz="1200">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7" name="Google Shape;37;p18"/>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sz="1200">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8" name="Google Shape;38;p18"/>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2"/>
                </a:solidFill>
                <a:latin typeface="Tahoma"/>
                <a:ea typeface="Tahoma"/>
                <a:cs typeface="Tahoma"/>
                <a:sym typeface="Tahoma"/>
              </a:defRPr>
            </a:lvl1pPr>
            <a:lvl2pPr indent="0" lvl="1" marL="0" marR="0" rtl="1" algn="l">
              <a:spcBef>
                <a:spcPts val="0"/>
              </a:spcBef>
              <a:buNone/>
              <a:defRPr b="0" i="0" sz="1200" u="none" cap="none" strike="noStrike">
                <a:solidFill>
                  <a:schemeClr val="accent2"/>
                </a:solidFill>
                <a:latin typeface="Tahoma"/>
                <a:ea typeface="Tahoma"/>
                <a:cs typeface="Tahoma"/>
                <a:sym typeface="Tahoma"/>
              </a:defRPr>
            </a:lvl2pPr>
            <a:lvl3pPr indent="0" lvl="2" marL="0" marR="0" rtl="1" algn="l">
              <a:spcBef>
                <a:spcPts val="0"/>
              </a:spcBef>
              <a:buNone/>
              <a:defRPr b="0" i="0" sz="1200" u="none" cap="none" strike="noStrike">
                <a:solidFill>
                  <a:schemeClr val="accent2"/>
                </a:solidFill>
                <a:latin typeface="Tahoma"/>
                <a:ea typeface="Tahoma"/>
                <a:cs typeface="Tahoma"/>
                <a:sym typeface="Tahoma"/>
              </a:defRPr>
            </a:lvl3pPr>
            <a:lvl4pPr indent="0" lvl="3" marL="0" marR="0" rtl="1" algn="l">
              <a:spcBef>
                <a:spcPts val="0"/>
              </a:spcBef>
              <a:buNone/>
              <a:defRPr b="0" i="0" sz="1200" u="none" cap="none" strike="noStrike">
                <a:solidFill>
                  <a:schemeClr val="accent2"/>
                </a:solidFill>
                <a:latin typeface="Tahoma"/>
                <a:ea typeface="Tahoma"/>
                <a:cs typeface="Tahoma"/>
                <a:sym typeface="Tahoma"/>
              </a:defRPr>
            </a:lvl4pPr>
            <a:lvl5pPr indent="0" lvl="4" marL="0" marR="0" rtl="1" algn="l">
              <a:spcBef>
                <a:spcPts val="0"/>
              </a:spcBef>
              <a:buNone/>
              <a:defRPr b="0" i="0" sz="1200" u="none" cap="none" strike="noStrike">
                <a:solidFill>
                  <a:schemeClr val="accent2"/>
                </a:solidFill>
                <a:latin typeface="Tahoma"/>
                <a:ea typeface="Tahoma"/>
                <a:cs typeface="Tahoma"/>
                <a:sym typeface="Tahoma"/>
              </a:defRPr>
            </a:lvl5pPr>
            <a:lvl6pPr indent="0" lvl="5" marL="0" marR="0" rtl="1" algn="l">
              <a:spcBef>
                <a:spcPts val="0"/>
              </a:spcBef>
              <a:buNone/>
              <a:defRPr b="0" i="0" sz="1200" u="none" cap="none" strike="noStrike">
                <a:solidFill>
                  <a:schemeClr val="accent2"/>
                </a:solidFill>
                <a:latin typeface="Tahoma"/>
                <a:ea typeface="Tahoma"/>
                <a:cs typeface="Tahoma"/>
                <a:sym typeface="Tahoma"/>
              </a:defRPr>
            </a:lvl6pPr>
            <a:lvl7pPr indent="0" lvl="6" marL="0" marR="0" rtl="1" algn="l">
              <a:spcBef>
                <a:spcPts val="0"/>
              </a:spcBef>
              <a:buNone/>
              <a:defRPr b="0" i="0" sz="1200" u="none" cap="none" strike="noStrike">
                <a:solidFill>
                  <a:schemeClr val="accent2"/>
                </a:solidFill>
                <a:latin typeface="Tahoma"/>
                <a:ea typeface="Tahoma"/>
                <a:cs typeface="Tahoma"/>
                <a:sym typeface="Tahoma"/>
              </a:defRPr>
            </a:lvl7pPr>
            <a:lvl8pPr indent="0" lvl="7" marL="0" marR="0" rtl="1" algn="l">
              <a:spcBef>
                <a:spcPts val="0"/>
              </a:spcBef>
              <a:buNone/>
              <a:defRPr b="0" i="0" sz="1200" u="none" cap="none" strike="noStrike">
                <a:solidFill>
                  <a:schemeClr val="accent2"/>
                </a:solidFill>
                <a:latin typeface="Tahoma"/>
                <a:ea typeface="Tahoma"/>
                <a:cs typeface="Tahoma"/>
                <a:sym typeface="Tahoma"/>
              </a:defRPr>
            </a:lvl8pPr>
            <a:lvl9pPr indent="0" lvl="8" marL="0" marR="0" rtl="1" algn="l">
              <a:spcBef>
                <a:spcPts val="0"/>
              </a:spcBef>
              <a:buNone/>
              <a:defRPr b="0" i="0" sz="1200" u="none" cap="none" strike="noStrike">
                <a:solidFill>
                  <a:schemeClr val="accent2"/>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p:cSld name="כותרת מקטע עליונה">
    <p:bg>
      <p:bgPr>
        <a:solidFill>
          <a:schemeClr val="accent2"/>
        </a:solidFill>
      </p:bgPr>
    </p:bg>
    <p:spTree>
      <p:nvGrpSpPr>
        <p:cNvPr id="39" name="Shape 39"/>
        <p:cNvGrpSpPr/>
        <p:nvPr/>
      </p:nvGrpSpPr>
      <p:grpSpPr>
        <a:xfrm>
          <a:off x="0" y="0"/>
          <a:ext cx="0" cy="0"/>
          <a:chOff x="0" y="0"/>
          <a:chExt cx="0" cy="0"/>
        </a:xfrm>
      </p:grpSpPr>
      <p:sp>
        <p:nvSpPr>
          <p:cNvPr id="40" name="Google Shape;40;p19"/>
          <p:cNvSpPr/>
          <p:nvPr/>
        </p:nvSpPr>
        <p:spPr>
          <a:xfrm flipH="1">
            <a:off x="-16822" y="2286002"/>
            <a:ext cx="12208822" cy="45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41" name="Google Shape;41;p19"/>
          <p:cNvSpPr/>
          <p:nvPr/>
        </p:nvSpPr>
        <p:spPr>
          <a:xfrm>
            <a:off x="-16822"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42" name="Google Shape;42;p19"/>
          <p:cNvSpPr/>
          <p:nvPr/>
        </p:nvSpPr>
        <p:spPr>
          <a:xfrm flipH="1">
            <a:off x="11258143"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43" name="Google Shape;43;p19"/>
          <p:cNvSpPr/>
          <p:nvPr/>
        </p:nvSpPr>
        <p:spPr>
          <a:xfrm flipH="1" rot="5400000">
            <a:off x="-438099" y="438098"/>
            <a:ext cx="2285999" cy="1409801"/>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44" name="Google Shape;44;p19"/>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9"/>
          <p:cNvSpPr txBox="1"/>
          <p:nvPr>
            <p:ph idx="1" type="body"/>
          </p:nvPr>
        </p:nvSpPr>
        <p:spPr>
          <a:xfrm flipH="1">
            <a:off x="1245325" y="2653167"/>
            <a:ext cx="9779183" cy="3436483"/>
          </a:xfrm>
          <a:prstGeom prst="rect">
            <a:avLst/>
          </a:prstGeom>
          <a:noFill/>
          <a:ln>
            <a:noFill/>
          </a:ln>
        </p:spPr>
        <p:txBody>
          <a:bodyPr anchorCtr="0" anchor="t" bIns="45700" lIns="91425" spcFirstLastPara="1" rIns="91425" wrap="square" tIns="45700">
            <a:noAutofit/>
          </a:bodyPr>
          <a:lstStyle>
            <a:lvl1pPr indent="-228600" lvl="0" marL="457200" rtl="1" algn="r">
              <a:lnSpc>
                <a:spcPct val="150000"/>
              </a:lnSpc>
              <a:spcBef>
                <a:spcPts val="1000"/>
              </a:spcBef>
              <a:spcAft>
                <a:spcPts val="0"/>
              </a:spcAft>
              <a:buClr>
                <a:schemeClr val="lt1"/>
              </a:buClr>
              <a:buSzPts val="2400"/>
              <a:buNone/>
              <a:defRPr sz="2400">
                <a:solidFill>
                  <a:schemeClr val="lt1"/>
                </a:solidFill>
                <a:latin typeface="Tahoma"/>
                <a:ea typeface="Tahoma"/>
                <a:cs typeface="Tahoma"/>
                <a:sym typeface="Tahoma"/>
              </a:defRPr>
            </a:lvl1pPr>
            <a:lvl2pPr indent="-228600" lvl="1" marL="914400" rtl="1" algn="r">
              <a:lnSpc>
                <a:spcPct val="90000"/>
              </a:lnSpc>
              <a:spcBef>
                <a:spcPts val="500"/>
              </a:spcBef>
              <a:spcAft>
                <a:spcPts val="0"/>
              </a:spcAft>
              <a:buClr>
                <a:srgbClr val="888888"/>
              </a:buClr>
              <a:buSzPts val="2000"/>
              <a:buNone/>
              <a:defRPr sz="2000">
                <a:solidFill>
                  <a:srgbClr val="888888"/>
                </a:solidFill>
              </a:defRPr>
            </a:lvl2pPr>
            <a:lvl3pPr indent="-228600" lvl="2" marL="1371600" rtl="1" algn="r">
              <a:lnSpc>
                <a:spcPct val="90000"/>
              </a:lnSpc>
              <a:spcBef>
                <a:spcPts val="500"/>
              </a:spcBef>
              <a:spcAft>
                <a:spcPts val="0"/>
              </a:spcAft>
              <a:buClr>
                <a:srgbClr val="888888"/>
              </a:buClr>
              <a:buSzPts val="1800"/>
              <a:buNone/>
              <a:defRPr sz="1800">
                <a:solidFill>
                  <a:srgbClr val="888888"/>
                </a:solidFill>
              </a:defRPr>
            </a:lvl3pPr>
            <a:lvl4pPr indent="-228600" lvl="3" marL="1828800" rtl="1" algn="r">
              <a:lnSpc>
                <a:spcPct val="90000"/>
              </a:lnSpc>
              <a:spcBef>
                <a:spcPts val="500"/>
              </a:spcBef>
              <a:spcAft>
                <a:spcPts val="0"/>
              </a:spcAft>
              <a:buClr>
                <a:srgbClr val="888888"/>
              </a:buClr>
              <a:buSzPts val="1600"/>
              <a:buNone/>
              <a:defRPr sz="1600">
                <a:solidFill>
                  <a:srgbClr val="888888"/>
                </a:solidFill>
              </a:defRPr>
            </a:lvl4pPr>
            <a:lvl5pPr indent="-228600" lvl="4" marL="2286000" rtl="1" algn="r">
              <a:lnSpc>
                <a:spcPct val="90000"/>
              </a:lnSpc>
              <a:spcBef>
                <a:spcPts val="500"/>
              </a:spcBef>
              <a:spcAft>
                <a:spcPts val="0"/>
              </a:spcAft>
              <a:buClr>
                <a:srgbClr val="888888"/>
              </a:buClr>
              <a:buSzPts val="1600"/>
              <a:buNone/>
              <a:defRPr sz="1600">
                <a:solidFill>
                  <a:srgbClr val="888888"/>
                </a:solidFill>
              </a:defRPr>
            </a:lvl5pPr>
            <a:lvl6pPr indent="-228600" lvl="5" marL="2743200" rtl="1" algn="r">
              <a:lnSpc>
                <a:spcPct val="90000"/>
              </a:lnSpc>
              <a:spcBef>
                <a:spcPts val="500"/>
              </a:spcBef>
              <a:spcAft>
                <a:spcPts val="0"/>
              </a:spcAft>
              <a:buClr>
                <a:srgbClr val="888888"/>
              </a:buClr>
              <a:buSzPts val="1600"/>
              <a:buNone/>
              <a:defRPr sz="1600">
                <a:solidFill>
                  <a:srgbClr val="888888"/>
                </a:solidFill>
              </a:defRPr>
            </a:lvl6pPr>
            <a:lvl7pPr indent="-228600" lvl="6" marL="3200400" rtl="1" algn="r">
              <a:lnSpc>
                <a:spcPct val="90000"/>
              </a:lnSpc>
              <a:spcBef>
                <a:spcPts val="500"/>
              </a:spcBef>
              <a:spcAft>
                <a:spcPts val="0"/>
              </a:spcAft>
              <a:buClr>
                <a:srgbClr val="888888"/>
              </a:buClr>
              <a:buSzPts val="1600"/>
              <a:buNone/>
              <a:defRPr sz="1600">
                <a:solidFill>
                  <a:srgbClr val="888888"/>
                </a:solidFill>
              </a:defRPr>
            </a:lvl7pPr>
            <a:lvl8pPr indent="-228600" lvl="7" marL="3657600" rtl="1" algn="r">
              <a:lnSpc>
                <a:spcPct val="90000"/>
              </a:lnSpc>
              <a:spcBef>
                <a:spcPts val="500"/>
              </a:spcBef>
              <a:spcAft>
                <a:spcPts val="0"/>
              </a:spcAft>
              <a:buClr>
                <a:srgbClr val="888888"/>
              </a:buClr>
              <a:buSzPts val="1600"/>
              <a:buNone/>
              <a:defRPr sz="1600">
                <a:solidFill>
                  <a:srgbClr val="888888"/>
                </a:solidFill>
              </a:defRPr>
            </a:lvl8pPr>
            <a:lvl9pPr indent="-228600" lvl="8" marL="4114800" rtl="1" algn="r">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19"/>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solidFill>
                  <a:schemeClr val="accent2"/>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7" name="Google Shape;47;p19"/>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solidFill>
                  <a:schemeClr val="accent2"/>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8" name="Google Shape;48;p19"/>
          <p:cNvSpPr txBox="1"/>
          <p:nvPr>
            <p:ph idx="12" type="sldNum"/>
          </p:nvPr>
        </p:nvSpPr>
        <p:spPr>
          <a:xfrm flipH="1">
            <a:off x="381000" y="6356350"/>
            <a:ext cx="1604682"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3"/>
                </a:solidFill>
                <a:latin typeface="Tahoma"/>
                <a:ea typeface="Tahoma"/>
                <a:cs typeface="Tahoma"/>
                <a:sym typeface="Tahoma"/>
              </a:defRPr>
            </a:lvl1pPr>
            <a:lvl2pPr indent="0" lvl="1" marL="0" marR="0" rtl="1" algn="l">
              <a:spcBef>
                <a:spcPts val="0"/>
              </a:spcBef>
              <a:buNone/>
              <a:defRPr b="0" i="0" sz="1200" u="none" cap="none" strike="noStrike">
                <a:solidFill>
                  <a:schemeClr val="accent3"/>
                </a:solidFill>
                <a:latin typeface="Tahoma"/>
                <a:ea typeface="Tahoma"/>
                <a:cs typeface="Tahoma"/>
                <a:sym typeface="Tahoma"/>
              </a:defRPr>
            </a:lvl2pPr>
            <a:lvl3pPr indent="0" lvl="2" marL="0" marR="0" rtl="1" algn="l">
              <a:spcBef>
                <a:spcPts val="0"/>
              </a:spcBef>
              <a:buNone/>
              <a:defRPr b="0" i="0" sz="1200" u="none" cap="none" strike="noStrike">
                <a:solidFill>
                  <a:schemeClr val="accent3"/>
                </a:solidFill>
                <a:latin typeface="Tahoma"/>
                <a:ea typeface="Tahoma"/>
                <a:cs typeface="Tahoma"/>
                <a:sym typeface="Tahoma"/>
              </a:defRPr>
            </a:lvl3pPr>
            <a:lvl4pPr indent="0" lvl="3" marL="0" marR="0" rtl="1" algn="l">
              <a:spcBef>
                <a:spcPts val="0"/>
              </a:spcBef>
              <a:buNone/>
              <a:defRPr b="0" i="0" sz="1200" u="none" cap="none" strike="noStrike">
                <a:solidFill>
                  <a:schemeClr val="accent3"/>
                </a:solidFill>
                <a:latin typeface="Tahoma"/>
                <a:ea typeface="Tahoma"/>
                <a:cs typeface="Tahoma"/>
                <a:sym typeface="Tahoma"/>
              </a:defRPr>
            </a:lvl4pPr>
            <a:lvl5pPr indent="0" lvl="4" marL="0" marR="0" rtl="1" algn="l">
              <a:spcBef>
                <a:spcPts val="0"/>
              </a:spcBef>
              <a:buNone/>
              <a:defRPr b="0" i="0" sz="1200" u="none" cap="none" strike="noStrike">
                <a:solidFill>
                  <a:schemeClr val="accent3"/>
                </a:solidFill>
                <a:latin typeface="Tahoma"/>
                <a:ea typeface="Tahoma"/>
                <a:cs typeface="Tahoma"/>
                <a:sym typeface="Tahoma"/>
              </a:defRPr>
            </a:lvl5pPr>
            <a:lvl6pPr indent="0" lvl="5" marL="0" marR="0" rtl="1" algn="l">
              <a:spcBef>
                <a:spcPts val="0"/>
              </a:spcBef>
              <a:buNone/>
              <a:defRPr b="0" i="0" sz="1200" u="none" cap="none" strike="noStrike">
                <a:solidFill>
                  <a:schemeClr val="accent3"/>
                </a:solidFill>
                <a:latin typeface="Tahoma"/>
                <a:ea typeface="Tahoma"/>
                <a:cs typeface="Tahoma"/>
                <a:sym typeface="Tahoma"/>
              </a:defRPr>
            </a:lvl6pPr>
            <a:lvl7pPr indent="0" lvl="6" marL="0" marR="0" rtl="1" algn="l">
              <a:spcBef>
                <a:spcPts val="0"/>
              </a:spcBef>
              <a:buNone/>
              <a:defRPr b="0" i="0" sz="1200" u="none" cap="none" strike="noStrike">
                <a:solidFill>
                  <a:schemeClr val="accent3"/>
                </a:solidFill>
                <a:latin typeface="Tahoma"/>
                <a:ea typeface="Tahoma"/>
                <a:cs typeface="Tahoma"/>
                <a:sym typeface="Tahoma"/>
              </a:defRPr>
            </a:lvl7pPr>
            <a:lvl8pPr indent="0" lvl="7" marL="0" marR="0" rtl="1" algn="l">
              <a:spcBef>
                <a:spcPts val="0"/>
              </a:spcBef>
              <a:buNone/>
              <a:defRPr b="0" i="0" sz="1200" u="none" cap="none" strike="noStrike">
                <a:solidFill>
                  <a:schemeClr val="accent3"/>
                </a:solidFill>
                <a:latin typeface="Tahoma"/>
                <a:ea typeface="Tahoma"/>
                <a:cs typeface="Tahoma"/>
                <a:sym typeface="Tahoma"/>
              </a:defRPr>
            </a:lvl8pPr>
            <a:lvl9pPr indent="0" lvl="8" marL="0" marR="0" rtl="1" algn="l">
              <a:spcBef>
                <a:spcPts val="0"/>
              </a:spcBef>
              <a:buNone/>
              <a:defRPr b="0" i="0" sz="1200" u="none" cap="none" strike="noStrike">
                <a:solidFill>
                  <a:schemeClr val="accent3"/>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p:cSld name="כותרת מקטע">
    <p:spTree>
      <p:nvGrpSpPr>
        <p:cNvPr id="49" name="Shape 49"/>
        <p:cNvGrpSpPr/>
        <p:nvPr/>
      </p:nvGrpSpPr>
      <p:grpSpPr>
        <a:xfrm>
          <a:off x="0" y="0"/>
          <a:ext cx="0" cy="0"/>
          <a:chOff x="0" y="0"/>
          <a:chExt cx="0" cy="0"/>
        </a:xfrm>
      </p:grpSpPr>
      <p:sp>
        <p:nvSpPr>
          <p:cNvPr id="50" name="Google Shape;50;p20"/>
          <p:cNvSpPr/>
          <p:nvPr/>
        </p:nvSpPr>
        <p:spPr>
          <a:xfrm flipH="1">
            <a:off x="4166510" y="0"/>
            <a:ext cx="8025490" cy="68580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51" name="Google Shape;51;p20"/>
          <p:cNvSpPr txBox="1"/>
          <p:nvPr>
            <p:ph type="ctrTitle"/>
          </p:nvPr>
        </p:nvSpPr>
        <p:spPr>
          <a:xfrm flipH="1">
            <a:off x="4778594" y="1059400"/>
            <a:ext cx="6245912" cy="2387600"/>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lt1"/>
              </a:buClr>
              <a:buSzPts val="6000"/>
              <a:buFont typeface="Tahoma"/>
              <a:buNone/>
              <a:defRPr b="1" sz="6000">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0"/>
          <p:cNvSpPr txBox="1"/>
          <p:nvPr>
            <p:ph idx="1" type="subTitle"/>
          </p:nvPr>
        </p:nvSpPr>
        <p:spPr>
          <a:xfrm flipH="1">
            <a:off x="4778594" y="3539075"/>
            <a:ext cx="6245912" cy="1406101"/>
          </a:xfrm>
          <a:prstGeom prst="rect">
            <a:avLst/>
          </a:prstGeom>
          <a:noFill/>
          <a:ln>
            <a:noFill/>
          </a:ln>
        </p:spPr>
        <p:txBody>
          <a:bodyPr anchorCtr="0" anchor="t" bIns="45700" lIns="91425" spcFirstLastPara="1" rIns="91425" wrap="square" tIns="45700">
            <a:noAutofit/>
          </a:bodyPr>
          <a:lstStyle>
            <a:lvl1pPr lvl="0" rtl="1" algn="r">
              <a:lnSpc>
                <a:spcPct val="90000"/>
              </a:lnSpc>
              <a:spcBef>
                <a:spcPts val="1000"/>
              </a:spcBef>
              <a:spcAft>
                <a:spcPts val="0"/>
              </a:spcAft>
              <a:buClr>
                <a:schemeClr val="lt1"/>
              </a:buClr>
              <a:buSzPts val="3200"/>
              <a:buNone/>
              <a:defRPr sz="3200">
                <a:solidFill>
                  <a:schemeClr val="lt1"/>
                </a:solidFill>
                <a:latin typeface="Tahoma"/>
                <a:ea typeface="Tahoma"/>
                <a:cs typeface="Tahoma"/>
                <a:sym typeface="Tahoma"/>
              </a:defRPr>
            </a:lvl1pPr>
            <a:lvl2pPr lvl="1" rtl="1" algn="ctr">
              <a:lnSpc>
                <a:spcPct val="90000"/>
              </a:lnSpc>
              <a:spcBef>
                <a:spcPts val="500"/>
              </a:spcBef>
              <a:spcAft>
                <a:spcPts val="0"/>
              </a:spcAft>
              <a:buClr>
                <a:schemeClr val="dk1"/>
              </a:buClr>
              <a:buSzPts val="2000"/>
              <a:buNone/>
              <a:defRPr sz="2000"/>
            </a:lvl2pPr>
            <a:lvl3pPr lvl="2" rtl="1" algn="ctr">
              <a:lnSpc>
                <a:spcPct val="90000"/>
              </a:lnSpc>
              <a:spcBef>
                <a:spcPts val="500"/>
              </a:spcBef>
              <a:spcAft>
                <a:spcPts val="0"/>
              </a:spcAft>
              <a:buClr>
                <a:schemeClr val="dk1"/>
              </a:buClr>
              <a:buSzPts val="1800"/>
              <a:buNone/>
              <a:defRPr sz="1800"/>
            </a:lvl3pPr>
            <a:lvl4pPr lvl="3" rtl="1" algn="ctr">
              <a:lnSpc>
                <a:spcPct val="90000"/>
              </a:lnSpc>
              <a:spcBef>
                <a:spcPts val="500"/>
              </a:spcBef>
              <a:spcAft>
                <a:spcPts val="0"/>
              </a:spcAft>
              <a:buClr>
                <a:schemeClr val="dk1"/>
              </a:buClr>
              <a:buSzPts val="1600"/>
              <a:buNone/>
              <a:defRPr sz="1600"/>
            </a:lvl4pPr>
            <a:lvl5pPr lvl="4" rtl="1" algn="ctr">
              <a:lnSpc>
                <a:spcPct val="90000"/>
              </a:lnSpc>
              <a:spcBef>
                <a:spcPts val="500"/>
              </a:spcBef>
              <a:spcAft>
                <a:spcPts val="0"/>
              </a:spcAft>
              <a:buClr>
                <a:schemeClr val="dk1"/>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grpSp>
        <p:nvGrpSpPr>
          <p:cNvPr id="53" name="Google Shape;53;p20"/>
          <p:cNvGrpSpPr/>
          <p:nvPr/>
        </p:nvGrpSpPr>
        <p:grpSpPr>
          <a:xfrm flipH="1" rot="5400000">
            <a:off x="873121" y="2207195"/>
            <a:ext cx="3032351" cy="2443610"/>
            <a:chOff x="9857014" y="13834"/>
            <a:chExt cx="2334986" cy="1881641"/>
          </a:xfrm>
        </p:grpSpPr>
        <p:sp>
          <p:nvSpPr>
            <p:cNvPr id="54" name="Google Shape;54;p20"/>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55" name="Google Shape;55;p20"/>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sp>
        <p:nvSpPr>
          <p:cNvPr id="56" name="Google Shape;56;p20"/>
          <p:cNvSpPr/>
          <p:nvPr/>
        </p:nvSpPr>
        <p:spPr>
          <a:xfrm>
            <a:off x="0"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57" name="Google Shape;57;p20"/>
          <p:cNvSpPr/>
          <p:nvPr/>
        </p:nvSpPr>
        <p:spPr>
          <a:xfrm>
            <a:off x="0"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גרף">
  <p:cSld name="גרף">
    <p:spTree>
      <p:nvGrpSpPr>
        <p:cNvPr id="58" name="Shape 58"/>
        <p:cNvGrpSpPr/>
        <p:nvPr/>
      </p:nvGrpSpPr>
      <p:grpSpPr>
        <a:xfrm>
          <a:off x="0" y="0"/>
          <a:ext cx="0" cy="0"/>
          <a:chOff x="0" y="0"/>
          <a:chExt cx="0" cy="0"/>
        </a:xfrm>
      </p:grpSpPr>
      <p:sp>
        <p:nvSpPr>
          <p:cNvPr id="59" name="Google Shape;59;p21"/>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1"/>
          <p:cNvSpPr txBox="1"/>
          <p:nvPr>
            <p:ph idx="1" type="body"/>
          </p:nvPr>
        </p:nvSpPr>
        <p:spPr>
          <a:xfrm flipH="1">
            <a:off x="1245325" y="2087561"/>
            <a:ext cx="9779182" cy="3366815"/>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800"/>
              <a:buNone/>
              <a:defRPr>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400"/>
              <a:buNone/>
              <a:defRPr>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2000"/>
              <a:buNone/>
              <a:defRPr>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800"/>
              <a:buNone/>
              <a:defRPr>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800"/>
              <a:buNone/>
              <a:defRPr>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61" name="Google Shape;61;p21"/>
          <p:cNvSpPr/>
          <p:nvPr/>
        </p:nvSpPr>
        <p:spPr>
          <a:xfrm>
            <a:off x="0"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62" name="Google Shape;62;p21"/>
          <p:cNvSpPr/>
          <p:nvPr/>
        </p:nvSpPr>
        <p:spPr>
          <a:xfrm rot="-5400000">
            <a:off x="8580895"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63" name="Google Shape;63;p21"/>
          <p:cNvSpPr txBox="1"/>
          <p:nvPr>
            <p:ph idx="10" type="dt"/>
          </p:nvPr>
        </p:nvSpPr>
        <p:spPr>
          <a:xfrm flipH="1">
            <a:off x="10109982" y="6356350"/>
            <a:ext cx="1701018"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sz="1200">
                <a:solidFill>
                  <a:schemeClr val="accent2"/>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4" name="Google Shape;64;p21"/>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sz="1200">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5" name="Google Shape;65;p21"/>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3"/>
                </a:solidFill>
                <a:latin typeface="Tahoma"/>
                <a:ea typeface="Tahoma"/>
                <a:cs typeface="Tahoma"/>
                <a:sym typeface="Tahoma"/>
              </a:defRPr>
            </a:lvl1pPr>
            <a:lvl2pPr indent="0" lvl="1" marL="0" marR="0" rtl="1" algn="l">
              <a:spcBef>
                <a:spcPts val="0"/>
              </a:spcBef>
              <a:buNone/>
              <a:defRPr b="0" i="0" sz="1200" u="none" cap="none" strike="noStrike">
                <a:solidFill>
                  <a:schemeClr val="accent3"/>
                </a:solidFill>
                <a:latin typeface="Tahoma"/>
                <a:ea typeface="Tahoma"/>
                <a:cs typeface="Tahoma"/>
                <a:sym typeface="Tahoma"/>
              </a:defRPr>
            </a:lvl2pPr>
            <a:lvl3pPr indent="0" lvl="2" marL="0" marR="0" rtl="1" algn="l">
              <a:spcBef>
                <a:spcPts val="0"/>
              </a:spcBef>
              <a:buNone/>
              <a:defRPr b="0" i="0" sz="1200" u="none" cap="none" strike="noStrike">
                <a:solidFill>
                  <a:schemeClr val="accent3"/>
                </a:solidFill>
                <a:latin typeface="Tahoma"/>
                <a:ea typeface="Tahoma"/>
                <a:cs typeface="Tahoma"/>
                <a:sym typeface="Tahoma"/>
              </a:defRPr>
            </a:lvl3pPr>
            <a:lvl4pPr indent="0" lvl="3" marL="0" marR="0" rtl="1" algn="l">
              <a:spcBef>
                <a:spcPts val="0"/>
              </a:spcBef>
              <a:buNone/>
              <a:defRPr b="0" i="0" sz="1200" u="none" cap="none" strike="noStrike">
                <a:solidFill>
                  <a:schemeClr val="accent3"/>
                </a:solidFill>
                <a:latin typeface="Tahoma"/>
                <a:ea typeface="Tahoma"/>
                <a:cs typeface="Tahoma"/>
                <a:sym typeface="Tahoma"/>
              </a:defRPr>
            </a:lvl4pPr>
            <a:lvl5pPr indent="0" lvl="4" marL="0" marR="0" rtl="1" algn="l">
              <a:spcBef>
                <a:spcPts val="0"/>
              </a:spcBef>
              <a:buNone/>
              <a:defRPr b="0" i="0" sz="1200" u="none" cap="none" strike="noStrike">
                <a:solidFill>
                  <a:schemeClr val="accent3"/>
                </a:solidFill>
                <a:latin typeface="Tahoma"/>
                <a:ea typeface="Tahoma"/>
                <a:cs typeface="Tahoma"/>
                <a:sym typeface="Tahoma"/>
              </a:defRPr>
            </a:lvl5pPr>
            <a:lvl6pPr indent="0" lvl="5" marL="0" marR="0" rtl="1" algn="l">
              <a:spcBef>
                <a:spcPts val="0"/>
              </a:spcBef>
              <a:buNone/>
              <a:defRPr b="0" i="0" sz="1200" u="none" cap="none" strike="noStrike">
                <a:solidFill>
                  <a:schemeClr val="accent3"/>
                </a:solidFill>
                <a:latin typeface="Tahoma"/>
                <a:ea typeface="Tahoma"/>
                <a:cs typeface="Tahoma"/>
                <a:sym typeface="Tahoma"/>
              </a:defRPr>
            </a:lvl6pPr>
            <a:lvl7pPr indent="0" lvl="6" marL="0" marR="0" rtl="1" algn="l">
              <a:spcBef>
                <a:spcPts val="0"/>
              </a:spcBef>
              <a:buNone/>
              <a:defRPr b="0" i="0" sz="1200" u="none" cap="none" strike="noStrike">
                <a:solidFill>
                  <a:schemeClr val="accent3"/>
                </a:solidFill>
                <a:latin typeface="Tahoma"/>
                <a:ea typeface="Tahoma"/>
                <a:cs typeface="Tahoma"/>
                <a:sym typeface="Tahoma"/>
              </a:defRPr>
            </a:lvl7pPr>
            <a:lvl8pPr indent="0" lvl="7" marL="0" marR="0" rtl="1" algn="l">
              <a:spcBef>
                <a:spcPts val="0"/>
              </a:spcBef>
              <a:buNone/>
              <a:defRPr b="0" i="0" sz="1200" u="none" cap="none" strike="noStrike">
                <a:solidFill>
                  <a:schemeClr val="accent3"/>
                </a:solidFill>
                <a:latin typeface="Tahoma"/>
                <a:ea typeface="Tahoma"/>
                <a:cs typeface="Tahoma"/>
                <a:sym typeface="Tahoma"/>
              </a:defRPr>
            </a:lvl8pPr>
            <a:lvl9pPr indent="0" lvl="8" marL="0" marR="0" rtl="1" algn="l">
              <a:spcBef>
                <a:spcPts val="0"/>
              </a:spcBef>
              <a:buNone/>
              <a:defRPr b="0" i="0" sz="1200" u="none" cap="none" strike="noStrike">
                <a:solidFill>
                  <a:schemeClr val="accent3"/>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רשים 2">
  <p:cSld name="תרשים 2">
    <p:bg>
      <p:bgPr>
        <a:solidFill>
          <a:schemeClr val="accent2"/>
        </a:solidFill>
      </p:bgPr>
    </p:bg>
    <p:spTree>
      <p:nvGrpSpPr>
        <p:cNvPr id="66" name="Shape 66"/>
        <p:cNvGrpSpPr/>
        <p:nvPr/>
      </p:nvGrpSpPr>
      <p:grpSpPr>
        <a:xfrm>
          <a:off x="0" y="0"/>
          <a:ext cx="0" cy="0"/>
          <a:chOff x="0" y="0"/>
          <a:chExt cx="0" cy="0"/>
        </a:xfrm>
      </p:grpSpPr>
      <p:grpSp>
        <p:nvGrpSpPr>
          <p:cNvPr id="67" name="Google Shape;67;p22"/>
          <p:cNvGrpSpPr/>
          <p:nvPr/>
        </p:nvGrpSpPr>
        <p:grpSpPr>
          <a:xfrm flipH="1" rot="5400000">
            <a:off x="-152642" y="152641"/>
            <a:ext cx="1572380" cy="1267097"/>
            <a:chOff x="7413403" y="4976359"/>
            <a:chExt cx="2334986" cy="1881641"/>
          </a:xfrm>
        </p:grpSpPr>
        <p:sp>
          <p:nvSpPr>
            <p:cNvPr id="68" name="Google Shape;68;p22"/>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69" name="Google Shape;69;p22"/>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grpSp>
      <p:sp>
        <p:nvSpPr>
          <p:cNvPr id="70" name="Google Shape;70;p22"/>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2"/>
          <p:cNvSpPr txBox="1"/>
          <p:nvPr>
            <p:ph idx="1" type="body"/>
          </p:nvPr>
        </p:nvSpPr>
        <p:spPr>
          <a:xfrm flipH="1">
            <a:off x="1245325" y="2087563"/>
            <a:ext cx="9779182" cy="33668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800"/>
              <a:buNone/>
              <a:defRPr>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400"/>
              <a:buNone/>
              <a:defRPr>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2000"/>
              <a:buNone/>
              <a:defRPr>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800"/>
              <a:buNone/>
              <a:defRPr>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800"/>
              <a:buNone/>
              <a:defRPr>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2" name="Google Shape;72;p22"/>
          <p:cNvSpPr txBox="1"/>
          <p:nvPr>
            <p:ph idx="10" type="dt"/>
          </p:nvPr>
        </p:nvSpPr>
        <p:spPr>
          <a:xfrm flipH="1">
            <a:off x="10109982" y="6356350"/>
            <a:ext cx="1701018"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sz="1200">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3" name="Google Shape;73;p22"/>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sz="1200">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4" name="Google Shape;74;p22"/>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3"/>
                </a:solidFill>
                <a:latin typeface="Tahoma"/>
                <a:ea typeface="Tahoma"/>
                <a:cs typeface="Tahoma"/>
                <a:sym typeface="Tahoma"/>
              </a:defRPr>
            </a:lvl1pPr>
            <a:lvl2pPr indent="0" lvl="1" marL="0" marR="0" rtl="1" algn="l">
              <a:spcBef>
                <a:spcPts val="0"/>
              </a:spcBef>
              <a:buNone/>
              <a:defRPr b="0" i="0" sz="1200" u="none" cap="none" strike="noStrike">
                <a:solidFill>
                  <a:schemeClr val="accent3"/>
                </a:solidFill>
                <a:latin typeface="Tahoma"/>
                <a:ea typeface="Tahoma"/>
                <a:cs typeface="Tahoma"/>
                <a:sym typeface="Tahoma"/>
              </a:defRPr>
            </a:lvl2pPr>
            <a:lvl3pPr indent="0" lvl="2" marL="0" marR="0" rtl="1" algn="l">
              <a:spcBef>
                <a:spcPts val="0"/>
              </a:spcBef>
              <a:buNone/>
              <a:defRPr b="0" i="0" sz="1200" u="none" cap="none" strike="noStrike">
                <a:solidFill>
                  <a:schemeClr val="accent3"/>
                </a:solidFill>
                <a:latin typeface="Tahoma"/>
                <a:ea typeface="Tahoma"/>
                <a:cs typeface="Tahoma"/>
                <a:sym typeface="Tahoma"/>
              </a:defRPr>
            </a:lvl3pPr>
            <a:lvl4pPr indent="0" lvl="3" marL="0" marR="0" rtl="1" algn="l">
              <a:spcBef>
                <a:spcPts val="0"/>
              </a:spcBef>
              <a:buNone/>
              <a:defRPr b="0" i="0" sz="1200" u="none" cap="none" strike="noStrike">
                <a:solidFill>
                  <a:schemeClr val="accent3"/>
                </a:solidFill>
                <a:latin typeface="Tahoma"/>
                <a:ea typeface="Tahoma"/>
                <a:cs typeface="Tahoma"/>
                <a:sym typeface="Tahoma"/>
              </a:defRPr>
            </a:lvl4pPr>
            <a:lvl5pPr indent="0" lvl="4" marL="0" marR="0" rtl="1" algn="l">
              <a:spcBef>
                <a:spcPts val="0"/>
              </a:spcBef>
              <a:buNone/>
              <a:defRPr b="0" i="0" sz="1200" u="none" cap="none" strike="noStrike">
                <a:solidFill>
                  <a:schemeClr val="accent3"/>
                </a:solidFill>
                <a:latin typeface="Tahoma"/>
                <a:ea typeface="Tahoma"/>
                <a:cs typeface="Tahoma"/>
                <a:sym typeface="Tahoma"/>
              </a:defRPr>
            </a:lvl5pPr>
            <a:lvl6pPr indent="0" lvl="5" marL="0" marR="0" rtl="1" algn="l">
              <a:spcBef>
                <a:spcPts val="0"/>
              </a:spcBef>
              <a:buNone/>
              <a:defRPr b="0" i="0" sz="1200" u="none" cap="none" strike="noStrike">
                <a:solidFill>
                  <a:schemeClr val="accent3"/>
                </a:solidFill>
                <a:latin typeface="Tahoma"/>
                <a:ea typeface="Tahoma"/>
                <a:cs typeface="Tahoma"/>
                <a:sym typeface="Tahoma"/>
              </a:defRPr>
            </a:lvl6pPr>
            <a:lvl7pPr indent="0" lvl="6" marL="0" marR="0" rtl="1" algn="l">
              <a:spcBef>
                <a:spcPts val="0"/>
              </a:spcBef>
              <a:buNone/>
              <a:defRPr b="0" i="0" sz="1200" u="none" cap="none" strike="noStrike">
                <a:solidFill>
                  <a:schemeClr val="accent3"/>
                </a:solidFill>
                <a:latin typeface="Tahoma"/>
                <a:ea typeface="Tahoma"/>
                <a:cs typeface="Tahoma"/>
                <a:sym typeface="Tahoma"/>
              </a:defRPr>
            </a:lvl7pPr>
            <a:lvl8pPr indent="0" lvl="7" marL="0" marR="0" rtl="1" algn="l">
              <a:spcBef>
                <a:spcPts val="0"/>
              </a:spcBef>
              <a:buNone/>
              <a:defRPr b="0" i="0" sz="1200" u="none" cap="none" strike="noStrike">
                <a:solidFill>
                  <a:schemeClr val="accent3"/>
                </a:solidFill>
                <a:latin typeface="Tahoma"/>
                <a:ea typeface="Tahoma"/>
                <a:cs typeface="Tahoma"/>
                <a:sym typeface="Tahoma"/>
              </a:defRPr>
            </a:lvl8pPr>
            <a:lvl9pPr indent="0" lvl="8" marL="0" marR="0" rtl="1" algn="l">
              <a:spcBef>
                <a:spcPts val="0"/>
              </a:spcBef>
              <a:buNone/>
              <a:defRPr b="0" i="0" sz="1200" u="none" cap="none" strike="noStrike">
                <a:solidFill>
                  <a:schemeClr val="accent3"/>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ציטוט">
  <p:cSld name="ציטוט">
    <p:bg>
      <p:bgPr>
        <a:solidFill>
          <a:schemeClr val="accent1"/>
        </a:solidFill>
      </p:bgPr>
    </p:bg>
    <p:spTree>
      <p:nvGrpSpPr>
        <p:cNvPr id="75" name="Shape 75"/>
        <p:cNvGrpSpPr/>
        <p:nvPr/>
      </p:nvGrpSpPr>
      <p:grpSpPr>
        <a:xfrm>
          <a:off x="0" y="0"/>
          <a:ext cx="0" cy="0"/>
          <a:chOff x="0" y="0"/>
          <a:chExt cx="0" cy="0"/>
        </a:xfrm>
      </p:grpSpPr>
      <p:sp>
        <p:nvSpPr>
          <p:cNvPr id="76" name="Google Shape;76;p23"/>
          <p:cNvSpPr txBox="1"/>
          <p:nvPr>
            <p:ph type="title"/>
          </p:nvPr>
        </p:nvSpPr>
        <p:spPr>
          <a:xfrm flipH="1">
            <a:off x="1798721" y="1684338"/>
            <a:ext cx="8594558" cy="2810460"/>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Clr>
                <a:schemeClr val="lt1"/>
              </a:buClr>
              <a:buSzPts val="4600"/>
              <a:buFont typeface="Tahoma"/>
              <a:buNone/>
              <a:defRPr sz="4600">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3"/>
          <p:cNvSpPr txBox="1"/>
          <p:nvPr>
            <p:ph idx="1" type="body"/>
          </p:nvPr>
        </p:nvSpPr>
        <p:spPr>
          <a:xfrm flipH="1">
            <a:off x="10446703" y="519405"/>
            <a:ext cx="1364297" cy="1094521"/>
          </a:xfrm>
          <a:prstGeom prst="rect">
            <a:avLst/>
          </a:prstGeom>
          <a:noFill/>
          <a:ln>
            <a:noFill/>
          </a:ln>
        </p:spPr>
        <p:txBody>
          <a:bodyPr anchorCtr="0" anchor="t" bIns="45700" lIns="91425" spcFirstLastPara="1" rIns="91425" wrap="square" tIns="45700">
            <a:noAutofit/>
          </a:bodyPr>
          <a:lstStyle>
            <a:lvl1pPr indent="-228600" lvl="0" marL="457200" rtl="1" algn="ctr">
              <a:lnSpc>
                <a:spcPct val="90000"/>
              </a:lnSpc>
              <a:spcBef>
                <a:spcPts val="1000"/>
              </a:spcBef>
              <a:spcAft>
                <a:spcPts val="0"/>
              </a:spcAft>
              <a:buClr>
                <a:srgbClr val="004DBF"/>
              </a:buClr>
              <a:buSzPts val="23900"/>
              <a:buNone/>
              <a:defRPr b="1" sz="23900">
                <a:solidFill>
                  <a:srgbClr val="004DBF"/>
                </a:solidFill>
                <a:latin typeface="Tahoma"/>
                <a:ea typeface="Tahoma"/>
                <a:cs typeface="Tahoma"/>
                <a:sym typeface="Tahoma"/>
              </a:defRPr>
            </a:lvl1pPr>
            <a:lvl2pPr indent="-228600" lvl="1" marL="914400" rtl="1" algn="r">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rtl="1" algn="r">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rtl="1" algn="r">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rtl="1" algn="r">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8" name="Google Shape;78;p23"/>
          <p:cNvSpPr txBox="1"/>
          <p:nvPr>
            <p:ph idx="2" type="body"/>
          </p:nvPr>
        </p:nvSpPr>
        <p:spPr>
          <a:xfrm flipH="1">
            <a:off x="1798637" y="4494213"/>
            <a:ext cx="3511550" cy="679450"/>
          </a:xfrm>
          <a:prstGeom prst="rect">
            <a:avLst/>
          </a:prstGeom>
          <a:noFill/>
          <a:ln>
            <a:noFill/>
          </a:ln>
        </p:spPr>
        <p:txBody>
          <a:bodyPr anchorCtr="0" anchor="t" bIns="45700" lIns="91425" spcFirstLastPara="1" rIns="91425" wrap="square" tIns="45700">
            <a:noAutofit/>
          </a:bodyPr>
          <a:lstStyle>
            <a:lvl1pPr indent="-228600" lvl="0" marL="457200" rtl="1" algn="l">
              <a:lnSpc>
                <a:spcPct val="90000"/>
              </a:lnSpc>
              <a:spcBef>
                <a:spcPts val="1000"/>
              </a:spcBef>
              <a:spcAft>
                <a:spcPts val="0"/>
              </a:spcAft>
              <a:buClr>
                <a:schemeClr val="lt1"/>
              </a:buClr>
              <a:buSzPts val="2000"/>
              <a:buNone/>
              <a:defRPr sz="2000">
                <a:solidFill>
                  <a:schemeClr val="lt1"/>
                </a:solidFill>
                <a:latin typeface="Tahoma"/>
                <a:ea typeface="Tahoma"/>
                <a:cs typeface="Tahoma"/>
                <a:sym typeface="Tahoma"/>
              </a:defRPr>
            </a:lvl1pPr>
            <a:lvl2pPr indent="-228600" lvl="1" marL="914400" rtl="1"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indent="-228600" lvl="2" marL="1371600" rtl="1"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indent="-228600" lvl="3" marL="1828800" rtl="1"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indent="-228600" lvl="4" marL="2286000" rtl="1"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9" name="Google Shape;79;p23"/>
          <p:cNvSpPr txBox="1"/>
          <p:nvPr>
            <p:ph idx="3" type="body"/>
          </p:nvPr>
        </p:nvSpPr>
        <p:spPr>
          <a:xfrm flipH="1">
            <a:off x="218599" y="3399692"/>
            <a:ext cx="1364297" cy="1094521"/>
          </a:xfrm>
          <a:prstGeom prst="rect">
            <a:avLst/>
          </a:prstGeom>
          <a:noFill/>
          <a:ln>
            <a:noFill/>
          </a:ln>
        </p:spPr>
        <p:txBody>
          <a:bodyPr anchorCtr="0" anchor="t" bIns="45700" lIns="91425" spcFirstLastPara="1" rIns="91425" wrap="square" tIns="45700">
            <a:noAutofit/>
          </a:bodyPr>
          <a:lstStyle>
            <a:lvl1pPr indent="-228600" lvl="0" marL="457200" rtl="1" algn="ctr">
              <a:lnSpc>
                <a:spcPct val="90000"/>
              </a:lnSpc>
              <a:spcBef>
                <a:spcPts val="1000"/>
              </a:spcBef>
              <a:spcAft>
                <a:spcPts val="0"/>
              </a:spcAft>
              <a:buClr>
                <a:srgbClr val="004DBF"/>
              </a:buClr>
              <a:buSzPts val="23900"/>
              <a:buNone/>
              <a:defRPr b="1" sz="23900">
                <a:solidFill>
                  <a:srgbClr val="004DBF"/>
                </a:solidFill>
                <a:latin typeface="Tahoma"/>
                <a:ea typeface="Tahoma"/>
                <a:cs typeface="Tahoma"/>
                <a:sym typeface="Tahoma"/>
              </a:defRPr>
            </a:lvl1pPr>
            <a:lvl2pPr indent="-228600" lvl="1" marL="914400" rtl="1" algn="r">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rtl="1" algn="r">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rtl="1" algn="r">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rtl="1" algn="r">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80" name="Google Shape;80;p23"/>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solidFill>
                  <a:schemeClr val="accent2"/>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1" name="Google Shape;81;p23"/>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solidFill>
                  <a:schemeClr val="accent2"/>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2" name="Google Shape;82;p23"/>
          <p:cNvSpPr txBox="1"/>
          <p:nvPr>
            <p:ph idx="12" type="sldNum"/>
          </p:nvPr>
        </p:nvSpPr>
        <p:spPr>
          <a:xfrm flipH="1">
            <a:off x="3810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2"/>
                </a:solidFill>
                <a:latin typeface="Tahoma"/>
                <a:ea typeface="Tahoma"/>
                <a:cs typeface="Tahoma"/>
                <a:sym typeface="Tahoma"/>
              </a:defRPr>
            </a:lvl1pPr>
            <a:lvl2pPr indent="0" lvl="1" marL="0" marR="0" rtl="1" algn="l">
              <a:spcBef>
                <a:spcPts val="0"/>
              </a:spcBef>
              <a:buNone/>
              <a:defRPr b="0" i="0" sz="1200" u="none" cap="none" strike="noStrike">
                <a:solidFill>
                  <a:schemeClr val="accent2"/>
                </a:solidFill>
                <a:latin typeface="Tahoma"/>
                <a:ea typeface="Tahoma"/>
                <a:cs typeface="Tahoma"/>
                <a:sym typeface="Tahoma"/>
              </a:defRPr>
            </a:lvl2pPr>
            <a:lvl3pPr indent="0" lvl="2" marL="0" marR="0" rtl="1" algn="l">
              <a:spcBef>
                <a:spcPts val="0"/>
              </a:spcBef>
              <a:buNone/>
              <a:defRPr b="0" i="0" sz="1200" u="none" cap="none" strike="noStrike">
                <a:solidFill>
                  <a:schemeClr val="accent2"/>
                </a:solidFill>
                <a:latin typeface="Tahoma"/>
                <a:ea typeface="Tahoma"/>
                <a:cs typeface="Tahoma"/>
                <a:sym typeface="Tahoma"/>
              </a:defRPr>
            </a:lvl3pPr>
            <a:lvl4pPr indent="0" lvl="3" marL="0" marR="0" rtl="1" algn="l">
              <a:spcBef>
                <a:spcPts val="0"/>
              </a:spcBef>
              <a:buNone/>
              <a:defRPr b="0" i="0" sz="1200" u="none" cap="none" strike="noStrike">
                <a:solidFill>
                  <a:schemeClr val="accent2"/>
                </a:solidFill>
                <a:latin typeface="Tahoma"/>
                <a:ea typeface="Tahoma"/>
                <a:cs typeface="Tahoma"/>
                <a:sym typeface="Tahoma"/>
              </a:defRPr>
            </a:lvl4pPr>
            <a:lvl5pPr indent="0" lvl="4" marL="0" marR="0" rtl="1" algn="l">
              <a:spcBef>
                <a:spcPts val="0"/>
              </a:spcBef>
              <a:buNone/>
              <a:defRPr b="0" i="0" sz="1200" u="none" cap="none" strike="noStrike">
                <a:solidFill>
                  <a:schemeClr val="accent2"/>
                </a:solidFill>
                <a:latin typeface="Tahoma"/>
                <a:ea typeface="Tahoma"/>
                <a:cs typeface="Tahoma"/>
                <a:sym typeface="Tahoma"/>
              </a:defRPr>
            </a:lvl5pPr>
            <a:lvl6pPr indent="0" lvl="5" marL="0" marR="0" rtl="1" algn="l">
              <a:spcBef>
                <a:spcPts val="0"/>
              </a:spcBef>
              <a:buNone/>
              <a:defRPr b="0" i="0" sz="1200" u="none" cap="none" strike="noStrike">
                <a:solidFill>
                  <a:schemeClr val="accent2"/>
                </a:solidFill>
                <a:latin typeface="Tahoma"/>
                <a:ea typeface="Tahoma"/>
                <a:cs typeface="Tahoma"/>
                <a:sym typeface="Tahoma"/>
              </a:defRPr>
            </a:lvl6pPr>
            <a:lvl7pPr indent="0" lvl="6" marL="0" marR="0" rtl="1" algn="l">
              <a:spcBef>
                <a:spcPts val="0"/>
              </a:spcBef>
              <a:buNone/>
              <a:defRPr b="0" i="0" sz="1200" u="none" cap="none" strike="noStrike">
                <a:solidFill>
                  <a:schemeClr val="accent2"/>
                </a:solidFill>
                <a:latin typeface="Tahoma"/>
                <a:ea typeface="Tahoma"/>
                <a:cs typeface="Tahoma"/>
                <a:sym typeface="Tahoma"/>
              </a:defRPr>
            </a:lvl7pPr>
            <a:lvl8pPr indent="0" lvl="7" marL="0" marR="0" rtl="1" algn="l">
              <a:spcBef>
                <a:spcPts val="0"/>
              </a:spcBef>
              <a:buNone/>
              <a:defRPr b="0" i="0" sz="1200" u="none" cap="none" strike="noStrike">
                <a:solidFill>
                  <a:schemeClr val="accent2"/>
                </a:solidFill>
                <a:latin typeface="Tahoma"/>
                <a:ea typeface="Tahoma"/>
                <a:cs typeface="Tahoma"/>
                <a:sym typeface="Tahoma"/>
              </a:defRPr>
            </a:lvl8pPr>
            <a:lvl9pPr indent="0" lvl="8" marL="0" marR="0" rtl="1" algn="l">
              <a:spcBef>
                <a:spcPts val="0"/>
              </a:spcBef>
              <a:buNone/>
              <a:defRPr b="0" i="0" sz="1200" u="none" cap="none" strike="noStrike">
                <a:solidFill>
                  <a:schemeClr val="accent2"/>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צוות">
  <p:cSld name="צוות">
    <p:spTree>
      <p:nvGrpSpPr>
        <p:cNvPr id="83" name="Shape 83"/>
        <p:cNvGrpSpPr/>
        <p:nvPr/>
      </p:nvGrpSpPr>
      <p:grpSpPr>
        <a:xfrm>
          <a:off x="0" y="0"/>
          <a:ext cx="0" cy="0"/>
          <a:chOff x="0" y="0"/>
          <a:chExt cx="0" cy="0"/>
        </a:xfrm>
      </p:grpSpPr>
      <p:sp>
        <p:nvSpPr>
          <p:cNvPr id="84" name="Google Shape;84;p24"/>
          <p:cNvSpPr/>
          <p:nvPr/>
        </p:nvSpPr>
        <p:spPr>
          <a:xfrm flipH="1">
            <a:off x="2334988" y="-1664"/>
            <a:ext cx="9857012" cy="685966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85" name="Google Shape;85;p24"/>
          <p:cNvSpPr txBox="1"/>
          <p:nvPr>
            <p:ph type="title"/>
          </p:nvPr>
        </p:nvSpPr>
        <p:spPr>
          <a:xfrm flipH="1">
            <a:off x="3039946" y="381000"/>
            <a:ext cx="8401624" cy="1325563"/>
          </a:xfrm>
          <a:prstGeom prst="rect">
            <a:avLst/>
          </a:prstGeom>
          <a:noFill/>
          <a:ln>
            <a:noFill/>
          </a:ln>
        </p:spPr>
        <p:txBody>
          <a:bodyPr anchorCtr="0" anchor="b" bIns="45700" lIns="0"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4"/>
          <p:cNvSpPr/>
          <p:nvPr>
            <p:ph idx="2" type="pic"/>
          </p:nvPr>
        </p:nvSpPr>
        <p:spPr>
          <a:xfrm flipH="1">
            <a:off x="10241197" y="2227758"/>
            <a:ext cx="1200374" cy="1201242"/>
          </a:xfrm>
          <a:prstGeom prst="rect">
            <a:avLst/>
          </a:prstGeom>
          <a:noFill/>
          <a:ln>
            <a:noFill/>
          </a:ln>
        </p:spPr>
      </p:sp>
      <p:sp>
        <p:nvSpPr>
          <p:cNvPr id="87" name="Google Shape;87;p24"/>
          <p:cNvSpPr txBox="1"/>
          <p:nvPr>
            <p:ph idx="1" type="body"/>
          </p:nvPr>
        </p:nvSpPr>
        <p:spPr>
          <a:xfrm flipH="1">
            <a:off x="7787412" y="2426400"/>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88" name="Google Shape;88;p24"/>
          <p:cNvSpPr txBox="1"/>
          <p:nvPr>
            <p:ph idx="3" type="body"/>
          </p:nvPr>
        </p:nvSpPr>
        <p:spPr>
          <a:xfrm flipH="1">
            <a:off x="7787413" y="2811646"/>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89" name="Google Shape;89;p24"/>
          <p:cNvSpPr/>
          <p:nvPr>
            <p:ph idx="4" type="pic"/>
          </p:nvPr>
        </p:nvSpPr>
        <p:spPr>
          <a:xfrm flipH="1">
            <a:off x="5495813" y="2227758"/>
            <a:ext cx="1200374" cy="1201242"/>
          </a:xfrm>
          <a:prstGeom prst="rect">
            <a:avLst/>
          </a:prstGeom>
          <a:noFill/>
          <a:ln>
            <a:noFill/>
          </a:ln>
        </p:spPr>
      </p:sp>
      <p:sp>
        <p:nvSpPr>
          <p:cNvPr id="90" name="Google Shape;90;p24"/>
          <p:cNvSpPr txBox="1"/>
          <p:nvPr>
            <p:ph idx="5" type="body"/>
          </p:nvPr>
        </p:nvSpPr>
        <p:spPr>
          <a:xfrm flipH="1">
            <a:off x="3039946" y="2422565"/>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91" name="Google Shape;91;p24"/>
          <p:cNvSpPr txBox="1"/>
          <p:nvPr>
            <p:ph idx="6" type="body"/>
          </p:nvPr>
        </p:nvSpPr>
        <p:spPr>
          <a:xfrm flipH="1">
            <a:off x="3039947" y="2807811"/>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92" name="Google Shape;92;p24"/>
          <p:cNvSpPr/>
          <p:nvPr>
            <p:ph idx="7" type="pic"/>
          </p:nvPr>
        </p:nvSpPr>
        <p:spPr>
          <a:xfrm flipH="1">
            <a:off x="10241197" y="4254273"/>
            <a:ext cx="1200374" cy="1201242"/>
          </a:xfrm>
          <a:prstGeom prst="rect">
            <a:avLst/>
          </a:prstGeom>
          <a:noFill/>
          <a:ln>
            <a:noFill/>
          </a:ln>
        </p:spPr>
      </p:sp>
      <p:sp>
        <p:nvSpPr>
          <p:cNvPr id="93" name="Google Shape;93;p24"/>
          <p:cNvSpPr txBox="1"/>
          <p:nvPr>
            <p:ph idx="8" type="body"/>
          </p:nvPr>
        </p:nvSpPr>
        <p:spPr>
          <a:xfrm flipH="1">
            <a:off x="7787412" y="4498793"/>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94" name="Google Shape;94;p24"/>
          <p:cNvSpPr txBox="1"/>
          <p:nvPr>
            <p:ph idx="9" type="body"/>
          </p:nvPr>
        </p:nvSpPr>
        <p:spPr>
          <a:xfrm flipH="1">
            <a:off x="7787413" y="4884039"/>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95" name="Google Shape;95;p24"/>
          <p:cNvSpPr/>
          <p:nvPr>
            <p:ph idx="13" type="pic"/>
          </p:nvPr>
        </p:nvSpPr>
        <p:spPr>
          <a:xfrm flipH="1">
            <a:off x="5495813" y="4254273"/>
            <a:ext cx="1200374" cy="1201242"/>
          </a:xfrm>
          <a:prstGeom prst="rect">
            <a:avLst/>
          </a:prstGeom>
          <a:noFill/>
          <a:ln>
            <a:noFill/>
          </a:ln>
        </p:spPr>
      </p:sp>
      <p:sp>
        <p:nvSpPr>
          <p:cNvPr id="96" name="Google Shape;96;p24"/>
          <p:cNvSpPr txBox="1"/>
          <p:nvPr>
            <p:ph idx="14" type="body"/>
          </p:nvPr>
        </p:nvSpPr>
        <p:spPr>
          <a:xfrm flipH="1">
            <a:off x="3039946" y="4498793"/>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97" name="Google Shape;97;p24"/>
          <p:cNvSpPr txBox="1"/>
          <p:nvPr>
            <p:ph idx="15" type="body"/>
          </p:nvPr>
        </p:nvSpPr>
        <p:spPr>
          <a:xfrm flipH="1">
            <a:off x="3039947" y="4884039"/>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98" name="Google Shape;98;p24"/>
          <p:cNvSpPr txBox="1"/>
          <p:nvPr>
            <p:ph idx="10" type="dt"/>
          </p:nvPr>
        </p:nvSpPr>
        <p:spPr>
          <a:xfrm flipH="1">
            <a:off x="10241197" y="6356350"/>
            <a:ext cx="1569803"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99" name="Google Shape;99;p24"/>
          <p:cNvSpPr txBox="1"/>
          <p:nvPr>
            <p:ph idx="11" type="ftr"/>
          </p:nvPr>
        </p:nvSpPr>
        <p:spPr>
          <a:xfrm flipH="1">
            <a:off x="5206094" y="6356350"/>
            <a:ext cx="41148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00" name="Google Shape;100;p24"/>
          <p:cNvSpPr txBox="1"/>
          <p:nvPr>
            <p:ph idx="12" type="sldNum"/>
          </p:nvPr>
        </p:nvSpPr>
        <p:spPr>
          <a:xfrm flipH="1">
            <a:off x="2692171" y="6356350"/>
            <a:ext cx="1167495"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3"/>
                </a:solidFill>
                <a:latin typeface="Tahoma"/>
                <a:ea typeface="Tahoma"/>
                <a:cs typeface="Tahoma"/>
                <a:sym typeface="Tahoma"/>
              </a:defRPr>
            </a:lvl1pPr>
            <a:lvl2pPr indent="0" lvl="1" marL="0" marR="0" rtl="1" algn="l">
              <a:spcBef>
                <a:spcPts val="0"/>
              </a:spcBef>
              <a:buNone/>
              <a:defRPr b="0" i="0" sz="1200" u="none" cap="none" strike="noStrike">
                <a:solidFill>
                  <a:schemeClr val="accent3"/>
                </a:solidFill>
                <a:latin typeface="Tahoma"/>
                <a:ea typeface="Tahoma"/>
                <a:cs typeface="Tahoma"/>
                <a:sym typeface="Tahoma"/>
              </a:defRPr>
            </a:lvl2pPr>
            <a:lvl3pPr indent="0" lvl="2" marL="0" marR="0" rtl="1" algn="l">
              <a:spcBef>
                <a:spcPts val="0"/>
              </a:spcBef>
              <a:buNone/>
              <a:defRPr b="0" i="0" sz="1200" u="none" cap="none" strike="noStrike">
                <a:solidFill>
                  <a:schemeClr val="accent3"/>
                </a:solidFill>
                <a:latin typeface="Tahoma"/>
                <a:ea typeface="Tahoma"/>
                <a:cs typeface="Tahoma"/>
                <a:sym typeface="Tahoma"/>
              </a:defRPr>
            </a:lvl3pPr>
            <a:lvl4pPr indent="0" lvl="3" marL="0" marR="0" rtl="1" algn="l">
              <a:spcBef>
                <a:spcPts val="0"/>
              </a:spcBef>
              <a:buNone/>
              <a:defRPr b="0" i="0" sz="1200" u="none" cap="none" strike="noStrike">
                <a:solidFill>
                  <a:schemeClr val="accent3"/>
                </a:solidFill>
                <a:latin typeface="Tahoma"/>
                <a:ea typeface="Tahoma"/>
                <a:cs typeface="Tahoma"/>
                <a:sym typeface="Tahoma"/>
              </a:defRPr>
            </a:lvl4pPr>
            <a:lvl5pPr indent="0" lvl="4" marL="0" marR="0" rtl="1" algn="l">
              <a:spcBef>
                <a:spcPts val="0"/>
              </a:spcBef>
              <a:buNone/>
              <a:defRPr b="0" i="0" sz="1200" u="none" cap="none" strike="noStrike">
                <a:solidFill>
                  <a:schemeClr val="accent3"/>
                </a:solidFill>
                <a:latin typeface="Tahoma"/>
                <a:ea typeface="Tahoma"/>
                <a:cs typeface="Tahoma"/>
                <a:sym typeface="Tahoma"/>
              </a:defRPr>
            </a:lvl5pPr>
            <a:lvl6pPr indent="0" lvl="5" marL="0" marR="0" rtl="1" algn="l">
              <a:spcBef>
                <a:spcPts val="0"/>
              </a:spcBef>
              <a:buNone/>
              <a:defRPr b="0" i="0" sz="1200" u="none" cap="none" strike="noStrike">
                <a:solidFill>
                  <a:schemeClr val="accent3"/>
                </a:solidFill>
                <a:latin typeface="Tahoma"/>
                <a:ea typeface="Tahoma"/>
                <a:cs typeface="Tahoma"/>
                <a:sym typeface="Tahoma"/>
              </a:defRPr>
            </a:lvl6pPr>
            <a:lvl7pPr indent="0" lvl="6" marL="0" marR="0" rtl="1" algn="l">
              <a:spcBef>
                <a:spcPts val="0"/>
              </a:spcBef>
              <a:buNone/>
              <a:defRPr b="0" i="0" sz="1200" u="none" cap="none" strike="noStrike">
                <a:solidFill>
                  <a:schemeClr val="accent3"/>
                </a:solidFill>
                <a:latin typeface="Tahoma"/>
                <a:ea typeface="Tahoma"/>
                <a:cs typeface="Tahoma"/>
                <a:sym typeface="Tahoma"/>
              </a:defRPr>
            </a:lvl7pPr>
            <a:lvl8pPr indent="0" lvl="7" marL="0" marR="0" rtl="1" algn="l">
              <a:spcBef>
                <a:spcPts val="0"/>
              </a:spcBef>
              <a:buNone/>
              <a:defRPr b="0" i="0" sz="1200" u="none" cap="none" strike="noStrike">
                <a:solidFill>
                  <a:schemeClr val="accent3"/>
                </a:solidFill>
                <a:latin typeface="Tahoma"/>
                <a:ea typeface="Tahoma"/>
                <a:cs typeface="Tahoma"/>
                <a:sym typeface="Tahoma"/>
              </a:defRPr>
            </a:lvl8pPr>
            <a:lvl9pPr indent="0" lvl="8" marL="0" marR="0" rtl="1" algn="l">
              <a:spcBef>
                <a:spcPts val="0"/>
              </a:spcBef>
              <a:buNone/>
              <a:defRPr b="0" i="0" sz="1200" u="none" cap="none" strike="noStrike">
                <a:solidFill>
                  <a:schemeClr val="accent3"/>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
        <p:nvSpPr>
          <p:cNvPr id="101" name="Google Shape;101;p24"/>
          <p:cNvSpPr/>
          <p:nvPr/>
        </p:nvSpPr>
        <p:spPr>
          <a:xfrm rot="-5400000">
            <a:off x="810419" y="355410"/>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02" name="Google Shape;102;p24"/>
          <p:cNvSpPr/>
          <p:nvPr/>
        </p:nvSpPr>
        <p:spPr>
          <a:xfrm>
            <a:off x="1" y="1879977"/>
            <a:ext cx="1325563" cy="1325563"/>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03" name="Google Shape;103;p24"/>
          <p:cNvSpPr/>
          <p:nvPr/>
        </p:nvSpPr>
        <p:spPr>
          <a:xfrm flipH="1">
            <a:off x="-1" y="-1664"/>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04" name="Google Shape;104;p24"/>
          <p:cNvSpPr/>
          <p:nvPr/>
        </p:nvSpPr>
        <p:spPr>
          <a:xfrm flipH="1">
            <a:off x="477079" y="2737752"/>
            <a:ext cx="1380830" cy="138083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05" name="Google Shape;105;p24"/>
          <p:cNvSpPr/>
          <p:nvPr/>
        </p:nvSpPr>
        <p:spPr>
          <a:xfrm rot="5400000">
            <a:off x="-357073" y="5333432"/>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06" name="Google Shape;106;p24"/>
          <p:cNvSpPr/>
          <p:nvPr/>
        </p:nvSpPr>
        <p:spPr>
          <a:xfrm rot="10800000">
            <a:off x="1009425" y="3651505"/>
            <a:ext cx="1325563" cy="1325563"/>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
        <p:nvSpPr>
          <p:cNvPr id="107" name="Google Shape;107;p24"/>
          <p:cNvSpPr/>
          <p:nvPr/>
        </p:nvSpPr>
        <p:spPr>
          <a:xfrm flipH="1" rot="10800000">
            <a:off x="1167493" y="4976359"/>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Tahoma"/>
              <a:ea typeface="Tahoma"/>
              <a:cs typeface="Tahoma"/>
              <a:sym typeface="Tahom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צוות שלם">
  <p:cSld name="צוות שלם">
    <p:bg>
      <p:bgPr>
        <a:solidFill>
          <a:schemeClr val="accent2"/>
        </a:solidFill>
      </p:bgPr>
    </p:bg>
    <p:spTree>
      <p:nvGrpSpPr>
        <p:cNvPr id="108" name="Shape 108"/>
        <p:cNvGrpSpPr/>
        <p:nvPr/>
      </p:nvGrpSpPr>
      <p:grpSpPr>
        <a:xfrm>
          <a:off x="0" y="0"/>
          <a:ext cx="0" cy="0"/>
          <a:chOff x="0" y="0"/>
          <a:chExt cx="0" cy="0"/>
        </a:xfrm>
      </p:grpSpPr>
      <p:sp>
        <p:nvSpPr>
          <p:cNvPr id="109" name="Google Shape;109;p25"/>
          <p:cNvSpPr txBox="1"/>
          <p:nvPr>
            <p:ph type="title"/>
          </p:nvPr>
        </p:nvSpPr>
        <p:spPr>
          <a:xfrm flipH="1">
            <a:off x="763428" y="381000"/>
            <a:ext cx="10678142" cy="1325563"/>
          </a:xfrm>
          <a:prstGeom prst="rect">
            <a:avLst/>
          </a:prstGeom>
          <a:noFill/>
          <a:ln>
            <a:noFill/>
          </a:ln>
        </p:spPr>
        <p:txBody>
          <a:bodyPr anchorCtr="0" anchor="b" bIns="45700" lIns="0"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5"/>
          <p:cNvSpPr/>
          <p:nvPr>
            <p:ph idx="2" type="pic"/>
          </p:nvPr>
        </p:nvSpPr>
        <p:spPr>
          <a:xfrm flipH="1">
            <a:off x="10536584" y="2068734"/>
            <a:ext cx="904987" cy="905641"/>
          </a:xfrm>
          <a:prstGeom prst="rect">
            <a:avLst/>
          </a:prstGeom>
          <a:noFill/>
          <a:ln>
            <a:noFill/>
          </a:ln>
        </p:spPr>
      </p:sp>
      <p:sp>
        <p:nvSpPr>
          <p:cNvPr id="111" name="Google Shape;111;p25"/>
          <p:cNvSpPr txBox="1"/>
          <p:nvPr>
            <p:ph idx="1" type="body"/>
          </p:nvPr>
        </p:nvSpPr>
        <p:spPr>
          <a:xfrm flipH="1">
            <a:off x="9160333" y="2994545"/>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12" name="Google Shape;112;p25"/>
          <p:cNvSpPr txBox="1"/>
          <p:nvPr>
            <p:ph idx="3" type="body"/>
          </p:nvPr>
        </p:nvSpPr>
        <p:spPr>
          <a:xfrm flipH="1">
            <a:off x="9160334" y="3379791"/>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13" name="Google Shape;113;p25"/>
          <p:cNvSpPr/>
          <p:nvPr>
            <p:ph idx="4" type="pic"/>
          </p:nvPr>
        </p:nvSpPr>
        <p:spPr>
          <a:xfrm flipH="1">
            <a:off x="7737616" y="2068734"/>
            <a:ext cx="904987" cy="905641"/>
          </a:xfrm>
          <a:prstGeom prst="rect">
            <a:avLst/>
          </a:prstGeom>
          <a:noFill/>
          <a:ln>
            <a:noFill/>
          </a:ln>
        </p:spPr>
      </p:sp>
      <p:sp>
        <p:nvSpPr>
          <p:cNvPr id="114" name="Google Shape;114;p25"/>
          <p:cNvSpPr txBox="1"/>
          <p:nvPr>
            <p:ph idx="5" type="body"/>
          </p:nvPr>
        </p:nvSpPr>
        <p:spPr>
          <a:xfrm flipH="1">
            <a:off x="6361365" y="2994545"/>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15" name="Google Shape;115;p25"/>
          <p:cNvSpPr txBox="1"/>
          <p:nvPr>
            <p:ph idx="6" type="body"/>
          </p:nvPr>
        </p:nvSpPr>
        <p:spPr>
          <a:xfrm flipH="1">
            <a:off x="6361366" y="3379791"/>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16" name="Google Shape;116;p25"/>
          <p:cNvSpPr/>
          <p:nvPr>
            <p:ph idx="7" type="pic"/>
          </p:nvPr>
        </p:nvSpPr>
        <p:spPr>
          <a:xfrm flipH="1">
            <a:off x="4938646" y="2068734"/>
            <a:ext cx="904987" cy="905641"/>
          </a:xfrm>
          <a:prstGeom prst="rect">
            <a:avLst/>
          </a:prstGeom>
          <a:noFill/>
          <a:ln>
            <a:noFill/>
          </a:ln>
        </p:spPr>
      </p:sp>
      <p:sp>
        <p:nvSpPr>
          <p:cNvPr id="117" name="Google Shape;117;p25"/>
          <p:cNvSpPr txBox="1"/>
          <p:nvPr>
            <p:ph idx="8" type="body"/>
          </p:nvPr>
        </p:nvSpPr>
        <p:spPr>
          <a:xfrm flipH="1">
            <a:off x="3562395" y="2994545"/>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18" name="Google Shape;118;p25"/>
          <p:cNvSpPr txBox="1"/>
          <p:nvPr>
            <p:ph idx="9" type="body"/>
          </p:nvPr>
        </p:nvSpPr>
        <p:spPr>
          <a:xfrm flipH="1">
            <a:off x="3562396" y="3379791"/>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19" name="Google Shape;119;p25"/>
          <p:cNvSpPr/>
          <p:nvPr>
            <p:ph idx="13" type="pic"/>
          </p:nvPr>
        </p:nvSpPr>
        <p:spPr>
          <a:xfrm flipH="1">
            <a:off x="2139678" y="2068734"/>
            <a:ext cx="904987" cy="905641"/>
          </a:xfrm>
          <a:prstGeom prst="rect">
            <a:avLst/>
          </a:prstGeom>
          <a:noFill/>
          <a:ln>
            <a:noFill/>
          </a:ln>
        </p:spPr>
      </p:sp>
      <p:sp>
        <p:nvSpPr>
          <p:cNvPr id="120" name="Google Shape;120;p25"/>
          <p:cNvSpPr txBox="1"/>
          <p:nvPr>
            <p:ph idx="14" type="body"/>
          </p:nvPr>
        </p:nvSpPr>
        <p:spPr>
          <a:xfrm flipH="1">
            <a:off x="763427" y="2994545"/>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1" name="Google Shape;121;p25"/>
          <p:cNvSpPr txBox="1"/>
          <p:nvPr>
            <p:ph idx="15" type="body"/>
          </p:nvPr>
        </p:nvSpPr>
        <p:spPr>
          <a:xfrm flipH="1">
            <a:off x="763428" y="3379791"/>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2" name="Google Shape;122;p25"/>
          <p:cNvSpPr/>
          <p:nvPr>
            <p:ph idx="16" type="pic"/>
          </p:nvPr>
        </p:nvSpPr>
        <p:spPr>
          <a:xfrm flipH="1">
            <a:off x="10536584" y="4118551"/>
            <a:ext cx="904987" cy="905641"/>
          </a:xfrm>
          <a:prstGeom prst="rect">
            <a:avLst/>
          </a:prstGeom>
          <a:noFill/>
          <a:ln>
            <a:noFill/>
          </a:ln>
        </p:spPr>
      </p:sp>
      <p:sp>
        <p:nvSpPr>
          <p:cNvPr id="123" name="Google Shape;123;p25"/>
          <p:cNvSpPr txBox="1"/>
          <p:nvPr>
            <p:ph idx="17" type="body"/>
          </p:nvPr>
        </p:nvSpPr>
        <p:spPr>
          <a:xfrm flipH="1">
            <a:off x="9160333" y="5044362"/>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4" name="Google Shape;124;p25"/>
          <p:cNvSpPr txBox="1"/>
          <p:nvPr>
            <p:ph idx="18" type="body"/>
          </p:nvPr>
        </p:nvSpPr>
        <p:spPr>
          <a:xfrm flipH="1">
            <a:off x="9160334" y="5429608"/>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5" name="Google Shape;125;p25"/>
          <p:cNvSpPr/>
          <p:nvPr>
            <p:ph idx="19" type="pic"/>
          </p:nvPr>
        </p:nvSpPr>
        <p:spPr>
          <a:xfrm flipH="1">
            <a:off x="7737616" y="4118551"/>
            <a:ext cx="904987" cy="905641"/>
          </a:xfrm>
          <a:prstGeom prst="rect">
            <a:avLst/>
          </a:prstGeom>
          <a:noFill/>
          <a:ln>
            <a:noFill/>
          </a:ln>
        </p:spPr>
      </p:sp>
      <p:sp>
        <p:nvSpPr>
          <p:cNvPr id="126" name="Google Shape;126;p25"/>
          <p:cNvSpPr txBox="1"/>
          <p:nvPr>
            <p:ph idx="20" type="body"/>
          </p:nvPr>
        </p:nvSpPr>
        <p:spPr>
          <a:xfrm flipH="1">
            <a:off x="6361365" y="5044362"/>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7" name="Google Shape;127;p25"/>
          <p:cNvSpPr txBox="1"/>
          <p:nvPr>
            <p:ph idx="21" type="body"/>
          </p:nvPr>
        </p:nvSpPr>
        <p:spPr>
          <a:xfrm flipH="1">
            <a:off x="6361366" y="5429608"/>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8" name="Google Shape;128;p25"/>
          <p:cNvSpPr/>
          <p:nvPr>
            <p:ph idx="22" type="pic"/>
          </p:nvPr>
        </p:nvSpPr>
        <p:spPr>
          <a:xfrm flipH="1">
            <a:off x="4938646" y="4118551"/>
            <a:ext cx="904987" cy="905641"/>
          </a:xfrm>
          <a:prstGeom prst="rect">
            <a:avLst/>
          </a:prstGeom>
          <a:noFill/>
          <a:ln>
            <a:noFill/>
          </a:ln>
        </p:spPr>
      </p:sp>
      <p:sp>
        <p:nvSpPr>
          <p:cNvPr id="129" name="Google Shape;129;p25"/>
          <p:cNvSpPr txBox="1"/>
          <p:nvPr>
            <p:ph idx="23" type="body"/>
          </p:nvPr>
        </p:nvSpPr>
        <p:spPr>
          <a:xfrm flipH="1">
            <a:off x="3562395" y="5044362"/>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30" name="Google Shape;130;p25"/>
          <p:cNvSpPr txBox="1"/>
          <p:nvPr>
            <p:ph idx="24" type="body"/>
          </p:nvPr>
        </p:nvSpPr>
        <p:spPr>
          <a:xfrm flipH="1">
            <a:off x="3562396" y="5429608"/>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31" name="Google Shape;131;p25"/>
          <p:cNvSpPr/>
          <p:nvPr>
            <p:ph idx="25" type="pic"/>
          </p:nvPr>
        </p:nvSpPr>
        <p:spPr>
          <a:xfrm flipH="1">
            <a:off x="2139678" y="4118551"/>
            <a:ext cx="904987" cy="905641"/>
          </a:xfrm>
          <a:prstGeom prst="rect">
            <a:avLst/>
          </a:prstGeom>
          <a:noFill/>
          <a:ln>
            <a:noFill/>
          </a:ln>
        </p:spPr>
      </p:sp>
      <p:sp>
        <p:nvSpPr>
          <p:cNvPr id="132" name="Google Shape;132;p25"/>
          <p:cNvSpPr txBox="1"/>
          <p:nvPr>
            <p:ph idx="26" type="body"/>
          </p:nvPr>
        </p:nvSpPr>
        <p:spPr>
          <a:xfrm flipH="1">
            <a:off x="763427" y="5044362"/>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33" name="Google Shape;133;p25"/>
          <p:cNvSpPr txBox="1"/>
          <p:nvPr>
            <p:ph idx="27" type="body"/>
          </p:nvPr>
        </p:nvSpPr>
        <p:spPr>
          <a:xfrm flipH="1">
            <a:off x="763428" y="5429608"/>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34" name="Google Shape;134;p25"/>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35" name="Google Shape;135;p25"/>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solidFill>
                  <a:schemeClr val="accent3"/>
                </a:solidFill>
                <a:latin typeface="Tahoma"/>
                <a:ea typeface="Tahoma"/>
                <a:cs typeface="Tahoma"/>
                <a:sym typeface="Tahoma"/>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36" name="Google Shape;136;p25"/>
          <p:cNvSpPr txBox="1"/>
          <p:nvPr>
            <p:ph idx="12" type="sldNum"/>
          </p:nvPr>
        </p:nvSpPr>
        <p:spPr>
          <a:xfrm flipH="1">
            <a:off x="3810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accent3"/>
                </a:solidFill>
                <a:latin typeface="Tahoma"/>
                <a:ea typeface="Tahoma"/>
                <a:cs typeface="Tahoma"/>
                <a:sym typeface="Tahoma"/>
              </a:defRPr>
            </a:lvl1pPr>
            <a:lvl2pPr indent="0" lvl="1" marL="0" marR="0" rtl="1" algn="l">
              <a:spcBef>
                <a:spcPts val="0"/>
              </a:spcBef>
              <a:buNone/>
              <a:defRPr b="0" i="0" sz="1200" u="none" cap="none" strike="noStrike">
                <a:solidFill>
                  <a:schemeClr val="accent3"/>
                </a:solidFill>
                <a:latin typeface="Tahoma"/>
                <a:ea typeface="Tahoma"/>
                <a:cs typeface="Tahoma"/>
                <a:sym typeface="Tahoma"/>
              </a:defRPr>
            </a:lvl2pPr>
            <a:lvl3pPr indent="0" lvl="2" marL="0" marR="0" rtl="1" algn="l">
              <a:spcBef>
                <a:spcPts val="0"/>
              </a:spcBef>
              <a:buNone/>
              <a:defRPr b="0" i="0" sz="1200" u="none" cap="none" strike="noStrike">
                <a:solidFill>
                  <a:schemeClr val="accent3"/>
                </a:solidFill>
                <a:latin typeface="Tahoma"/>
                <a:ea typeface="Tahoma"/>
                <a:cs typeface="Tahoma"/>
                <a:sym typeface="Tahoma"/>
              </a:defRPr>
            </a:lvl3pPr>
            <a:lvl4pPr indent="0" lvl="3" marL="0" marR="0" rtl="1" algn="l">
              <a:spcBef>
                <a:spcPts val="0"/>
              </a:spcBef>
              <a:buNone/>
              <a:defRPr b="0" i="0" sz="1200" u="none" cap="none" strike="noStrike">
                <a:solidFill>
                  <a:schemeClr val="accent3"/>
                </a:solidFill>
                <a:latin typeface="Tahoma"/>
                <a:ea typeface="Tahoma"/>
                <a:cs typeface="Tahoma"/>
                <a:sym typeface="Tahoma"/>
              </a:defRPr>
            </a:lvl4pPr>
            <a:lvl5pPr indent="0" lvl="4" marL="0" marR="0" rtl="1" algn="l">
              <a:spcBef>
                <a:spcPts val="0"/>
              </a:spcBef>
              <a:buNone/>
              <a:defRPr b="0" i="0" sz="1200" u="none" cap="none" strike="noStrike">
                <a:solidFill>
                  <a:schemeClr val="accent3"/>
                </a:solidFill>
                <a:latin typeface="Tahoma"/>
                <a:ea typeface="Tahoma"/>
                <a:cs typeface="Tahoma"/>
                <a:sym typeface="Tahoma"/>
              </a:defRPr>
            </a:lvl5pPr>
            <a:lvl6pPr indent="0" lvl="5" marL="0" marR="0" rtl="1" algn="l">
              <a:spcBef>
                <a:spcPts val="0"/>
              </a:spcBef>
              <a:buNone/>
              <a:defRPr b="0" i="0" sz="1200" u="none" cap="none" strike="noStrike">
                <a:solidFill>
                  <a:schemeClr val="accent3"/>
                </a:solidFill>
                <a:latin typeface="Tahoma"/>
                <a:ea typeface="Tahoma"/>
                <a:cs typeface="Tahoma"/>
                <a:sym typeface="Tahoma"/>
              </a:defRPr>
            </a:lvl6pPr>
            <a:lvl7pPr indent="0" lvl="6" marL="0" marR="0" rtl="1" algn="l">
              <a:spcBef>
                <a:spcPts val="0"/>
              </a:spcBef>
              <a:buNone/>
              <a:defRPr b="0" i="0" sz="1200" u="none" cap="none" strike="noStrike">
                <a:solidFill>
                  <a:schemeClr val="accent3"/>
                </a:solidFill>
                <a:latin typeface="Tahoma"/>
                <a:ea typeface="Tahoma"/>
                <a:cs typeface="Tahoma"/>
                <a:sym typeface="Tahoma"/>
              </a:defRPr>
            </a:lvl7pPr>
            <a:lvl8pPr indent="0" lvl="7" marL="0" marR="0" rtl="1" algn="l">
              <a:spcBef>
                <a:spcPts val="0"/>
              </a:spcBef>
              <a:buNone/>
              <a:defRPr b="0" i="0" sz="1200" u="none" cap="none" strike="noStrike">
                <a:solidFill>
                  <a:schemeClr val="accent3"/>
                </a:solidFill>
                <a:latin typeface="Tahoma"/>
                <a:ea typeface="Tahoma"/>
                <a:cs typeface="Tahoma"/>
                <a:sym typeface="Tahoma"/>
              </a:defRPr>
            </a:lvl8pPr>
            <a:lvl9pPr indent="0" lvl="8" marL="0" marR="0" rtl="1" algn="l">
              <a:spcBef>
                <a:spcPts val="0"/>
              </a:spcBef>
              <a:buNone/>
              <a:defRPr b="0" i="0" sz="1200" u="none" cap="none" strike="noStrike">
                <a:solidFill>
                  <a:schemeClr val="accent3"/>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flipH="1">
            <a:off x="381000" y="381000"/>
            <a:ext cx="11430000" cy="1325563"/>
          </a:xfrm>
          <a:prstGeom prst="rect">
            <a:avLst/>
          </a:prstGeom>
          <a:noFill/>
          <a:ln>
            <a:noFill/>
          </a:ln>
        </p:spPr>
        <p:txBody>
          <a:bodyPr anchorCtr="0" anchor="ctr" bIns="45700" lIns="91425" spcFirstLastPara="1" rIns="91425" wrap="square" tIns="45700">
            <a:noAutofit/>
          </a:bodyPr>
          <a:lstStyle>
            <a:lvl1pPr lvl="0" marR="0" rtl="1" algn="r">
              <a:lnSpc>
                <a:spcPct val="90000"/>
              </a:lnSpc>
              <a:spcBef>
                <a:spcPts val="0"/>
              </a:spcBef>
              <a:spcAft>
                <a:spcPts val="0"/>
              </a:spcAft>
              <a:buClr>
                <a:schemeClr val="dk1"/>
              </a:buClr>
              <a:buSzPts val="4400"/>
              <a:buFont typeface="Tahoma"/>
              <a:buNone/>
              <a:defRPr b="0" i="0" sz="44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flipH="1">
            <a:off x="381000" y="1825625"/>
            <a:ext cx="11430000" cy="4351338"/>
          </a:xfrm>
          <a:prstGeom prst="rect">
            <a:avLst/>
          </a:prstGeom>
          <a:noFill/>
          <a:ln>
            <a:noFill/>
          </a:ln>
        </p:spPr>
        <p:txBody>
          <a:bodyPr anchorCtr="0" anchor="t" bIns="45700" lIns="91425" spcFirstLastPara="1" rIns="91425" wrap="square" tIns="45700">
            <a:noAutofit/>
          </a:bodyPr>
          <a:lstStyle>
            <a:lvl1pPr indent="-406400" lvl="0" marL="457200" marR="0" rtl="1" algn="r">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ahoma"/>
                <a:ea typeface="Tahoma"/>
                <a:cs typeface="Tahoma"/>
                <a:sym typeface="Tahoma"/>
              </a:defRPr>
            </a:lvl1pPr>
            <a:lvl2pPr indent="-381000" lvl="1" marL="9144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ahoma"/>
                <a:ea typeface="Tahoma"/>
                <a:cs typeface="Tahoma"/>
                <a:sym typeface="Tahoma"/>
              </a:defRPr>
            </a:lvl2pPr>
            <a:lvl3pPr indent="-355600" lvl="2" marL="13716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3pPr>
            <a:lvl4pPr indent="-342900" lvl="3" marL="1828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4pPr>
            <a:lvl5pPr indent="-342900" lvl="4" marL="22860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6"/>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lvl1pPr lvl="0" marR="0" rtl="1" algn="r">
              <a:spcBef>
                <a:spcPts val="0"/>
              </a:spcBef>
              <a:spcAft>
                <a:spcPts val="0"/>
              </a:spcAft>
              <a:buSzPts val="1400"/>
              <a:buNone/>
              <a:defRPr b="0" i="0" sz="1200" u="none" cap="none" strike="noStrike">
                <a:solidFill>
                  <a:schemeClr val="dk2"/>
                </a:solidFill>
                <a:latin typeface="Tahoma"/>
                <a:ea typeface="Tahoma"/>
                <a:cs typeface="Tahoma"/>
                <a:sym typeface="Tahoma"/>
              </a:defRPr>
            </a:lvl1pPr>
            <a:lvl2pPr lvl="1" marR="0" rtl="1" algn="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6"/>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1200" u="none" cap="none" strike="noStrike">
                <a:solidFill>
                  <a:schemeClr val="dk2"/>
                </a:solidFill>
                <a:latin typeface="Tahoma"/>
                <a:ea typeface="Tahoma"/>
                <a:cs typeface="Tahoma"/>
                <a:sym typeface="Tahoma"/>
              </a:defRPr>
            </a:lvl1pPr>
            <a:lvl2pPr lvl="1" marR="0" rtl="1" algn="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6"/>
          <p:cNvSpPr txBox="1"/>
          <p:nvPr>
            <p:ph idx="12" type="sldNum"/>
          </p:nvPr>
        </p:nvSpPr>
        <p:spPr>
          <a:xfrm flipH="1">
            <a:off x="3810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chemeClr val="dk2"/>
                </a:solidFill>
                <a:latin typeface="Tahoma"/>
                <a:ea typeface="Tahoma"/>
                <a:cs typeface="Tahoma"/>
                <a:sym typeface="Tahoma"/>
              </a:defRPr>
            </a:lvl1pPr>
            <a:lvl2pPr indent="0" lvl="1" marL="0" marR="0" rtl="1" algn="l">
              <a:spcBef>
                <a:spcPts val="0"/>
              </a:spcBef>
              <a:buNone/>
              <a:defRPr b="0" i="0" sz="1200" u="none" cap="none" strike="noStrike">
                <a:solidFill>
                  <a:schemeClr val="dk2"/>
                </a:solidFill>
                <a:latin typeface="Tahoma"/>
                <a:ea typeface="Tahoma"/>
                <a:cs typeface="Tahoma"/>
                <a:sym typeface="Tahoma"/>
              </a:defRPr>
            </a:lvl2pPr>
            <a:lvl3pPr indent="0" lvl="2" marL="0" marR="0" rtl="1" algn="l">
              <a:spcBef>
                <a:spcPts val="0"/>
              </a:spcBef>
              <a:buNone/>
              <a:defRPr b="0" i="0" sz="1200" u="none" cap="none" strike="noStrike">
                <a:solidFill>
                  <a:schemeClr val="dk2"/>
                </a:solidFill>
                <a:latin typeface="Tahoma"/>
                <a:ea typeface="Tahoma"/>
                <a:cs typeface="Tahoma"/>
                <a:sym typeface="Tahoma"/>
              </a:defRPr>
            </a:lvl3pPr>
            <a:lvl4pPr indent="0" lvl="3" marL="0" marR="0" rtl="1" algn="l">
              <a:spcBef>
                <a:spcPts val="0"/>
              </a:spcBef>
              <a:buNone/>
              <a:defRPr b="0" i="0" sz="1200" u="none" cap="none" strike="noStrike">
                <a:solidFill>
                  <a:schemeClr val="dk2"/>
                </a:solidFill>
                <a:latin typeface="Tahoma"/>
                <a:ea typeface="Tahoma"/>
                <a:cs typeface="Tahoma"/>
                <a:sym typeface="Tahoma"/>
              </a:defRPr>
            </a:lvl4pPr>
            <a:lvl5pPr indent="0" lvl="4" marL="0" marR="0" rtl="1" algn="l">
              <a:spcBef>
                <a:spcPts val="0"/>
              </a:spcBef>
              <a:buNone/>
              <a:defRPr b="0" i="0" sz="1200" u="none" cap="none" strike="noStrike">
                <a:solidFill>
                  <a:schemeClr val="dk2"/>
                </a:solidFill>
                <a:latin typeface="Tahoma"/>
                <a:ea typeface="Tahoma"/>
                <a:cs typeface="Tahoma"/>
                <a:sym typeface="Tahoma"/>
              </a:defRPr>
            </a:lvl5pPr>
            <a:lvl6pPr indent="0" lvl="5" marL="0" marR="0" rtl="1" algn="l">
              <a:spcBef>
                <a:spcPts val="0"/>
              </a:spcBef>
              <a:buNone/>
              <a:defRPr b="0" i="0" sz="1200" u="none" cap="none" strike="noStrike">
                <a:solidFill>
                  <a:schemeClr val="dk2"/>
                </a:solidFill>
                <a:latin typeface="Tahoma"/>
                <a:ea typeface="Tahoma"/>
                <a:cs typeface="Tahoma"/>
                <a:sym typeface="Tahoma"/>
              </a:defRPr>
            </a:lvl6pPr>
            <a:lvl7pPr indent="0" lvl="6" marL="0" marR="0" rtl="1" algn="l">
              <a:spcBef>
                <a:spcPts val="0"/>
              </a:spcBef>
              <a:buNone/>
              <a:defRPr b="0" i="0" sz="1200" u="none" cap="none" strike="noStrike">
                <a:solidFill>
                  <a:schemeClr val="dk2"/>
                </a:solidFill>
                <a:latin typeface="Tahoma"/>
                <a:ea typeface="Tahoma"/>
                <a:cs typeface="Tahoma"/>
                <a:sym typeface="Tahoma"/>
              </a:defRPr>
            </a:lvl7pPr>
            <a:lvl8pPr indent="0" lvl="7" marL="0" marR="0" rtl="1" algn="l">
              <a:spcBef>
                <a:spcPts val="0"/>
              </a:spcBef>
              <a:buNone/>
              <a:defRPr b="0" i="0" sz="1200" u="none" cap="none" strike="noStrike">
                <a:solidFill>
                  <a:schemeClr val="dk2"/>
                </a:solidFill>
                <a:latin typeface="Tahoma"/>
                <a:ea typeface="Tahoma"/>
                <a:cs typeface="Tahoma"/>
                <a:sym typeface="Tahoma"/>
              </a:defRPr>
            </a:lvl8pPr>
            <a:lvl9pPr indent="0" lvl="8" marL="0" marR="0" rtl="1" algn="l">
              <a:spcBef>
                <a:spcPts val="0"/>
              </a:spcBef>
              <a:buNone/>
              <a:defRPr b="0" i="0" sz="1200" u="none" cap="none" strike="noStrike">
                <a:solidFill>
                  <a:schemeClr val="dk2"/>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merkaza.com/"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
          <p:cNvSpPr txBox="1"/>
          <p:nvPr>
            <p:ph type="ctrTitle"/>
          </p:nvPr>
        </p:nvSpPr>
        <p:spPr>
          <a:xfrm flipH="1">
            <a:off x="3927574" y="1122363"/>
            <a:ext cx="7096933"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Tahoma"/>
              <a:buNone/>
            </a:pPr>
            <a:r>
              <a:rPr lang="iw-IL"/>
              <a:t>STR</a:t>
            </a:r>
            <a:endParaRPr/>
          </a:p>
          <a:p>
            <a:pPr indent="0" lvl="0" marL="0" rtl="0" algn="l">
              <a:lnSpc>
                <a:spcPct val="90000"/>
              </a:lnSpc>
              <a:spcBef>
                <a:spcPts val="0"/>
              </a:spcBef>
              <a:spcAft>
                <a:spcPts val="0"/>
              </a:spcAft>
              <a:buClr>
                <a:schemeClr val="dk1"/>
              </a:buClr>
              <a:buSzPts val="6000"/>
              <a:buFont typeface="Tahoma"/>
              <a:buNone/>
            </a:pPr>
            <a:r>
              <a:rPr lang="iw-IL" sz="3500"/>
              <a:t>SOFTWARE TEST REPORT</a:t>
            </a:r>
            <a:r>
              <a:rPr lang="iw-IL"/>
              <a:t> </a:t>
            </a:r>
            <a:endParaRPr/>
          </a:p>
        </p:txBody>
      </p:sp>
      <p:sp>
        <p:nvSpPr>
          <p:cNvPr id="192" name="Google Shape;192;p1"/>
          <p:cNvSpPr txBox="1"/>
          <p:nvPr>
            <p:ph idx="1" type="subTitle"/>
          </p:nvPr>
        </p:nvSpPr>
        <p:spPr>
          <a:xfrm flipH="1">
            <a:off x="1524000" y="3602038"/>
            <a:ext cx="9500507" cy="806675"/>
          </a:xfrm>
          <a:prstGeom prst="rect">
            <a:avLst/>
          </a:prstGeom>
          <a:noFill/>
          <a:ln>
            <a:noFill/>
          </a:ln>
        </p:spPr>
        <p:txBody>
          <a:bodyPr anchorCtr="0" anchor="t" bIns="45700" lIns="91425" spcFirstLastPara="1" rIns="91425" wrap="square" tIns="45700">
            <a:noAutofit/>
          </a:bodyPr>
          <a:lstStyle/>
          <a:p>
            <a:pPr indent="0" lvl="0" marL="0" rtl="1" algn="r">
              <a:lnSpc>
                <a:spcPct val="90000"/>
              </a:lnSpc>
              <a:spcBef>
                <a:spcPts val="0"/>
              </a:spcBef>
              <a:spcAft>
                <a:spcPts val="0"/>
              </a:spcAft>
              <a:buClr>
                <a:schemeClr val="dk1"/>
              </a:buClr>
              <a:buSzPts val="3200"/>
              <a:buNone/>
            </a:pPr>
            <a:r>
              <a:rPr lang="iw-IL"/>
              <a:t>אתר מרכזה - </a:t>
            </a:r>
            <a:r>
              <a:rPr lang="iw-IL" u="sng">
                <a:solidFill>
                  <a:schemeClr val="hlink"/>
                </a:solidFill>
                <a:hlinkClick r:id="rId3"/>
              </a:rPr>
              <a:t>https://www.merkaza.com/</a:t>
            </a:r>
            <a:endParaRPr/>
          </a:p>
        </p:txBody>
      </p:sp>
      <p:pic>
        <p:nvPicPr>
          <p:cNvPr id="193" name="Google Shape;193;p1"/>
          <p:cNvPicPr preferRelativeResize="0"/>
          <p:nvPr/>
        </p:nvPicPr>
        <p:blipFill>
          <a:blip r:embed="rId4">
            <a:alphaModFix/>
          </a:blip>
          <a:stretch>
            <a:fillRect/>
          </a:stretch>
        </p:blipFill>
        <p:spPr>
          <a:xfrm>
            <a:off x="4319588" y="5303863"/>
            <a:ext cx="3552825" cy="80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5"/>
          <p:cNvSpPr txBox="1"/>
          <p:nvPr>
            <p:ph type="ctrTitle"/>
          </p:nvPr>
        </p:nvSpPr>
        <p:spPr>
          <a:xfrm flipH="1">
            <a:off x="4804228" y="1122363"/>
            <a:ext cx="6220278" cy="2387600"/>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Clr>
                <a:schemeClr val="dk1"/>
              </a:buClr>
              <a:buSzPts val="6000"/>
              <a:buFont typeface="Tahoma"/>
              <a:buNone/>
            </a:pPr>
            <a:r>
              <a:rPr lang="iw-IL"/>
              <a:t>תודה</a:t>
            </a:r>
            <a:endParaRPr/>
          </a:p>
        </p:txBody>
      </p:sp>
      <p:sp>
        <p:nvSpPr>
          <p:cNvPr id="271" name="Google Shape;271;p15"/>
          <p:cNvSpPr txBox="1"/>
          <p:nvPr>
            <p:ph idx="1" type="subTitle"/>
          </p:nvPr>
        </p:nvSpPr>
        <p:spPr>
          <a:xfrm flipH="1">
            <a:off x="4804230" y="3602038"/>
            <a:ext cx="6220277" cy="2247219"/>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1000"/>
              </a:spcBef>
              <a:spcAft>
                <a:spcPts val="0"/>
              </a:spcAft>
              <a:buClr>
                <a:schemeClr val="dk1"/>
              </a:buClr>
              <a:buSzPts val="2800"/>
              <a:buNone/>
            </a:pPr>
            <a:r>
              <a:rPr lang="iw-IL" sz="2300"/>
              <a:t>חברי קבוצה ג':</a:t>
            </a:r>
            <a:endParaRPr sz="2300"/>
          </a:p>
          <a:p>
            <a:pPr indent="0" lvl="0" marL="0" rtl="1" algn="r">
              <a:lnSpc>
                <a:spcPct val="90000"/>
              </a:lnSpc>
              <a:spcBef>
                <a:spcPts val="1000"/>
              </a:spcBef>
              <a:spcAft>
                <a:spcPts val="0"/>
              </a:spcAft>
              <a:buClr>
                <a:schemeClr val="dk1"/>
              </a:buClr>
              <a:buSzPts val="2800"/>
              <a:buNone/>
            </a:pPr>
            <a:r>
              <a:rPr lang="iw-IL" sz="1700"/>
              <a:t>מרלן גאנם</a:t>
            </a:r>
            <a:endParaRPr sz="1700"/>
          </a:p>
          <a:p>
            <a:pPr indent="0" lvl="0" marL="0" rtl="1" algn="r">
              <a:lnSpc>
                <a:spcPct val="90000"/>
              </a:lnSpc>
              <a:spcBef>
                <a:spcPts val="1000"/>
              </a:spcBef>
              <a:spcAft>
                <a:spcPts val="0"/>
              </a:spcAft>
              <a:buClr>
                <a:schemeClr val="dk1"/>
              </a:buClr>
              <a:buSzPts val="2800"/>
              <a:buNone/>
            </a:pPr>
            <a:r>
              <a:rPr lang="iw-IL" sz="1700"/>
              <a:t>עידו יבדייב</a:t>
            </a:r>
            <a:endParaRPr sz="1700"/>
          </a:p>
          <a:p>
            <a:pPr indent="0" lvl="0" marL="0" rtl="1" algn="r">
              <a:lnSpc>
                <a:spcPct val="90000"/>
              </a:lnSpc>
              <a:spcBef>
                <a:spcPts val="1000"/>
              </a:spcBef>
              <a:spcAft>
                <a:spcPts val="0"/>
              </a:spcAft>
              <a:buClr>
                <a:schemeClr val="dk1"/>
              </a:buClr>
              <a:buSzPts val="2800"/>
              <a:buNone/>
            </a:pPr>
            <a:r>
              <a:rPr lang="iw-IL" sz="1700"/>
              <a:t>מתן לוי</a:t>
            </a:r>
            <a:endParaRPr sz="1700"/>
          </a:p>
          <a:p>
            <a:pPr indent="0" lvl="0" marL="0" rtl="1" algn="r">
              <a:lnSpc>
                <a:spcPct val="90000"/>
              </a:lnSpc>
              <a:spcBef>
                <a:spcPts val="1000"/>
              </a:spcBef>
              <a:spcAft>
                <a:spcPts val="0"/>
              </a:spcAft>
              <a:buClr>
                <a:schemeClr val="dk1"/>
              </a:buClr>
              <a:buSzPts val="2800"/>
              <a:buNone/>
            </a:pPr>
            <a:r>
              <a:rPr lang="iw-IL" sz="1700"/>
              <a:t>שמחה נקש</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Clr>
                <a:schemeClr val="dk1"/>
              </a:buClr>
              <a:buSzPts val="4800"/>
              <a:buFont typeface="Tahoma"/>
              <a:buNone/>
            </a:pPr>
            <a:r>
              <a:rPr lang="iw-IL"/>
              <a:t>הגדרת האתר הנבדק</a:t>
            </a:r>
            <a:endParaRPr/>
          </a:p>
        </p:txBody>
      </p:sp>
      <p:sp>
        <p:nvSpPr>
          <p:cNvPr id="200" name="Google Shape;200;p3"/>
          <p:cNvSpPr txBox="1"/>
          <p:nvPr>
            <p:ph idx="1" type="body"/>
          </p:nvPr>
        </p:nvSpPr>
        <p:spPr>
          <a:xfrm flipH="1">
            <a:off x="1245325" y="2653167"/>
            <a:ext cx="9779183" cy="3436483"/>
          </a:xfrm>
          <a:prstGeom prst="rect">
            <a:avLst/>
          </a:prstGeom>
          <a:noFill/>
          <a:ln>
            <a:noFill/>
          </a:ln>
        </p:spPr>
        <p:txBody>
          <a:bodyPr anchorCtr="0" anchor="t" bIns="45700" lIns="91425" spcFirstLastPara="1" rIns="91425" wrap="square" tIns="45700">
            <a:normAutofit/>
          </a:bodyPr>
          <a:lstStyle/>
          <a:p>
            <a:pPr indent="0" lvl="0" marL="0" rtl="1" algn="just">
              <a:lnSpc>
                <a:spcPct val="150000"/>
              </a:lnSpc>
              <a:spcBef>
                <a:spcPts val="0"/>
              </a:spcBef>
              <a:spcAft>
                <a:spcPts val="0"/>
              </a:spcAft>
              <a:buClr>
                <a:schemeClr val="lt1"/>
              </a:buClr>
              <a:buSzPts val="2400"/>
              <a:buNone/>
            </a:pPr>
            <a:r>
              <a:rPr lang="iw-IL"/>
              <a:t>האתר הינו אתר קניות מקוון אשר נועד לספק מידע על השירותים המוצעים על ידי Merkaza ומעמיד לרשות הגולשים באתר את האפשרות לרכוש מגוון רחב של שירותים, לבצע הזמנות של מגוון רחב של מוצרים, לרבות מוצרים לבית ומוצרי טקסטיל, פארם וקוסמטיקה, מוצרי מטבח, בישול ואפיה, מוצרי גינון, מחנאות ופנאי ועוד.</a:t>
            </a:r>
            <a:endParaRPr/>
          </a:p>
        </p:txBody>
      </p:sp>
      <p:sp>
        <p:nvSpPr>
          <p:cNvPr id="201" name="Google Shape;201;p3"/>
          <p:cNvSpPr txBox="1"/>
          <p:nvPr>
            <p:ph idx="12" type="sldNum"/>
          </p:nvPr>
        </p:nvSpPr>
        <p:spPr>
          <a:xfrm flipH="1">
            <a:off x="381000" y="6356350"/>
            <a:ext cx="1604682"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ca9760ab78_0_1"/>
          <p:cNvSpPr txBox="1"/>
          <p:nvPr>
            <p:ph type="title"/>
          </p:nvPr>
        </p:nvSpPr>
        <p:spPr>
          <a:xfrm flipH="1">
            <a:off x="1245408" y="381000"/>
            <a:ext cx="9779100" cy="1325700"/>
          </a:xfrm>
          <a:prstGeom prst="rect">
            <a:avLst/>
          </a:prstGeom>
        </p:spPr>
        <p:txBody>
          <a:bodyPr anchorCtr="0" anchor="b" bIns="45700" lIns="91425" spcFirstLastPara="1" rIns="91425" wrap="square" tIns="45700">
            <a:noAutofit/>
          </a:bodyPr>
          <a:lstStyle/>
          <a:p>
            <a:pPr indent="0" lvl="0" marL="0" rtl="1" algn="r">
              <a:spcBef>
                <a:spcPts val="0"/>
              </a:spcBef>
              <a:spcAft>
                <a:spcPts val="0"/>
              </a:spcAft>
              <a:buNone/>
            </a:pPr>
            <a:r>
              <a:rPr lang="iw-IL"/>
              <a:t>מה בדקנו</a:t>
            </a:r>
            <a:endParaRPr/>
          </a:p>
        </p:txBody>
      </p:sp>
      <p:sp>
        <p:nvSpPr>
          <p:cNvPr id="208" name="Google Shape;208;g2ca9760ab78_0_1"/>
          <p:cNvSpPr txBox="1"/>
          <p:nvPr>
            <p:ph idx="1" type="body"/>
          </p:nvPr>
        </p:nvSpPr>
        <p:spPr>
          <a:xfrm flipH="1">
            <a:off x="7828459" y="2526318"/>
            <a:ext cx="3218700" cy="2828700"/>
          </a:xfrm>
          <a:prstGeom prst="rect">
            <a:avLst/>
          </a:prstGeom>
        </p:spPr>
        <p:txBody>
          <a:bodyPr anchorCtr="0" anchor="t" bIns="45700" lIns="91425" spcFirstLastPara="1" rIns="91425" wrap="square" tIns="45700">
            <a:noAutofit/>
          </a:bodyPr>
          <a:lstStyle/>
          <a:p>
            <a:pPr indent="0" lvl="0" marL="0" rtl="1" algn="r">
              <a:lnSpc>
                <a:spcPct val="115000"/>
              </a:lnSpc>
              <a:spcBef>
                <a:spcPts val="0"/>
              </a:spcBef>
              <a:spcAft>
                <a:spcPts val="0"/>
              </a:spcAft>
              <a:buClr>
                <a:schemeClr val="dk1"/>
              </a:buClr>
              <a:buSzPts val="1100"/>
              <a:buFont typeface="Arial"/>
              <a:buNone/>
            </a:pPr>
            <a:r>
              <a:rPr lang="iw-IL" sz="1600"/>
              <a:t>בדיקות עשן - </a:t>
            </a:r>
            <a:r>
              <a:rPr lang="iw-IL" sz="1600">
                <a:highlight>
                  <a:srgbClr val="00FF00"/>
                </a:highlight>
              </a:rPr>
              <a:t>בוצע</a:t>
            </a:r>
            <a:endParaRPr sz="1600"/>
          </a:p>
          <a:p>
            <a:pPr indent="0" lvl="0" marL="0" rtl="1" algn="r">
              <a:lnSpc>
                <a:spcPct val="115000"/>
              </a:lnSpc>
              <a:spcBef>
                <a:spcPts val="0"/>
              </a:spcBef>
              <a:spcAft>
                <a:spcPts val="0"/>
              </a:spcAft>
              <a:buClr>
                <a:schemeClr val="dk1"/>
              </a:buClr>
              <a:buSzPts val="1100"/>
              <a:buFont typeface="Arial"/>
              <a:buNone/>
            </a:pPr>
            <a:r>
              <a:rPr lang="iw-IL" sz="1600"/>
              <a:t>בדיקות שפיות - </a:t>
            </a:r>
            <a:r>
              <a:rPr lang="iw-IL" sz="1600">
                <a:highlight>
                  <a:srgbClr val="00FF00"/>
                </a:highlight>
              </a:rPr>
              <a:t>בוצע</a:t>
            </a:r>
            <a:endParaRPr sz="1600"/>
          </a:p>
          <a:p>
            <a:pPr indent="0" lvl="0" marL="0" rtl="1" algn="r">
              <a:lnSpc>
                <a:spcPct val="115000"/>
              </a:lnSpc>
              <a:spcBef>
                <a:spcPts val="0"/>
              </a:spcBef>
              <a:spcAft>
                <a:spcPts val="0"/>
              </a:spcAft>
              <a:buClr>
                <a:schemeClr val="dk1"/>
              </a:buClr>
              <a:buSzPts val="1100"/>
              <a:buFont typeface="Arial"/>
              <a:buNone/>
            </a:pPr>
            <a:r>
              <a:rPr lang="iw-IL" sz="1600"/>
              <a:t>בדיקות רגרסיה - </a:t>
            </a:r>
            <a:r>
              <a:rPr lang="iw-IL" sz="1600">
                <a:highlight>
                  <a:srgbClr val="00FF00"/>
                </a:highlight>
              </a:rPr>
              <a:t>בוצע</a:t>
            </a:r>
            <a:endParaRPr sz="1600"/>
          </a:p>
          <a:p>
            <a:pPr indent="0" lvl="0" marL="0" rtl="1" algn="r">
              <a:lnSpc>
                <a:spcPct val="100000"/>
              </a:lnSpc>
              <a:spcBef>
                <a:spcPts val="0"/>
              </a:spcBef>
              <a:spcAft>
                <a:spcPts val="0"/>
              </a:spcAft>
              <a:buNone/>
            </a:pPr>
            <a:r>
              <a:t/>
            </a:r>
            <a:endParaRPr sz="1600"/>
          </a:p>
        </p:txBody>
      </p:sp>
      <p:sp>
        <p:nvSpPr>
          <p:cNvPr id="209" name="Google Shape;209;g2ca9760ab78_0_1"/>
          <p:cNvSpPr txBox="1"/>
          <p:nvPr>
            <p:ph idx="2" type="body"/>
          </p:nvPr>
        </p:nvSpPr>
        <p:spPr>
          <a:xfrm flipH="1">
            <a:off x="4655050" y="2526326"/>
            <a:ext cx="3173400" cy="3108900"/>
          </a:xfrm>
          <a:prstGeom prst="rect">
            <a:avLst/>
          </a:prstGeom>
        </p:spPr>
        <p:txBody>
          <a:bodyPr anchorCtr="0" anchor="t" bIns="45700" lIns="91425" spcFirstLastPara="1" rIns="91425" wrap="square" tIns="45700">
            <a:noAutofit/>
          </a:bodyPr>
          <a:lstStyle/>
          <a:p>
            <a:pPr indent="0" lvl="0" marL="0" rtl="1" algn="r">
              <a:lnSpc>
                <a:spcPct val="115000"/>
              </a:lnSpc>
              <a:spcBef>
                <a:spcPts val="0"/>
              </a:spcBef>
              <a:spcAft>
                <a:spcPts val="0"/>
              </a:spcAft>
              <a:buClr>
                <a:schemeClr val="dk1"/>
              </a:buClr>
              <a:buSzPts val="1100"/>
              <a:buFont typeface="Arial"/>
              <a:buNone/>
            </a:pPr>
            <a:r>
              <a:rPr lang="iw-IL" sz="1600"/>
              <a:t>בדיקות פונקציונליות - </a:t>
            </a:r>
            <a:r>
              <a:rPr lang="iw-IL" sz="1600">
                <a:highlight>
                  <a:srgbClr val="00FF00"/>
                </a:highlight>
              </a:rPr>
              <a:t>בוצע</a:t>
            </a:r>
            <a:endParaRPr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lang="iw-IL" sz="1600"/>
              <a:t>בדיקות Gui - </a:t>
            </a:r>
            <a:r>
              <a:rPr lang="iw-IL" sz="1600">
                <a:highlight>
                  <a:srgbClr val="00FF00"/>
                </a:highlight>
              </a:rPr>
              <a:t>בוצע</a:t>
            </a:r>
            <a:endParaRPr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lang="iw-IL" sz="1600"/>
              <a:t>בדיקות קצה - </a:t>
            </a:r>
            <a:r>
              <a:rPr lang="iw-IL" sz="1600">
                <a:highlight>
                  <a:srgbClr val="00FF00"/>
                </a:highlight>
              </a:rPr>
              <a:t>בוצע</a:t>
            </a:r>
            <a:endParaRPr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lang="iw-IL" sz="1600"/>
              <a:t>בדיקות נגישות - </a:t>
            </a:r>
            <a:r>
              <a:rPr lang="iw-IL" sz="1600">
                <a:highlight>
                  <a:srgbClr val="00FF00"/>
                </a:highlight>
              </a:rPr>
              <a:t>בוצע</a:t>
            </a:r>
            <a:endParaRPr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lang="iw-IL" sz="1600"/>
              <a:t>בדיקות תאימות - </a:t>
            </a:r>
            <a:r>
              <a:rPr lang="iw-IL" sz="1600">
                <a:highlight>
                  <a:srgbClr val="00FF00"/>
                </a:highlight>
              </a:rPr>
              <a:t>בוצע</a:t>
            </a:r>
            <a:endParaRPr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lang="iw-IL" sz="1600"/>
              <a:t>בדיקות Error handling -</a:t>
            </a:r>
            <a:r>
              <a:rPr lang="iw-IL" sz="1600">
                <a:highlight>
                  <a:srgbClr val="00FF00"/>
                </a:highlight>
              </a:rPr>
              <a:t>בוצע</a:t>
            </a:r>
            <a:endParaRPr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lang="iw-IL" sz="1600"/>
              <a:t>בדיקות שימושיות - </a:t>
            </a:r>
            <a:r>
              <a:rPr lang="iw-IL" sz="1600">
                <a:highlight>
                  <a:srgbClr val="00FF00"/>
                </a:highlight>
              </a:rPr>
              <a:t>בוצע</a:t>
            </a:r>
            <a:endParaRPr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lang="iw-IL" sz="1600"/>
              <a:t>בדיקות Stress testing </a:t>
            </a:r>
            <a:r>
              <a:rPr lang="iw-IL" sz="1600">
                <a:highlight>
                  <a:srgbClr val="FF0000"/>
                </a:highlight>
              </a:rPr>
              <a:t>לא בוצע</a:t>
            </a:r>
            <a:endParaRPr sz="1600">
              <a:highlight>
                <a:srgbClr val="FF0000"/>
              </a:highlight>
            </a:endParaRPr>
          </a:p>
          <a:p>
            <a:pPr indent="0" lvl="0" marL="0" rtl="1" algn="r">
              <a:lnSpc>
                <a:spcPct val="115000"/>
              </a:lnSpc>
              <a:spcBef>
                <a:spcPts val="0"/>
              </a:spcBef>
              <a:spcAft>
                <a:spcPts val="0"/>
              </a:spcAft>
              <a:buClr>
                <a:schemeClr val="dk1"/>
              </a:buClr>
              <a:buSzPts val="1100"/>
              <a:buFont typeface="Arial"/>
              <a:buNone/>
            </a:pPr>
            <a:r>
              <a:rPr lang="iw-IL" sz="1600"/>
              <a:t>בדיקות Performance - </a:t>
            </a:r>
            <a:r>
              <a:rPr lang="iw-IL" sz="1600">
                <a:highlight>
                  <a:srgbClr val="FF0000"/>
                </a:highlight>
              </a:rPr>
              <a:t>לא בוצע</a:t>
            </a:r>
            <a:endParaRPr sz="1600">
              <a:highlight>
                <a:srgbClr val="FF0000"/>
              </a:highlight>
            </a:endParaRPr>
          </a:p>
          <a:p>
            <a:pPr indent="0" lvl="0" marL="0" rtl="1" algn="r">
              <a:lnSpc>
                <a:spcPct val="115000"/>
              </a:lnSpc>
              <a:spcBef>
                <a:spcPts val="0"/>
              </a:spcBef>
              <a:spcAft>
                <a:spcPts val="0"/>
              </a:spcAft>
              <a:buClr>
                <a:schemeClr val="dk1"/>
              </a:buClr>
              <a:buSzPts val="1100"/>
              <a:buFont typeface="Arial"/>
              <a:buNone/>
            </a:pPr>
            <a:r>
              <a:rPr lang="iw-IL" sz="1600"/>
              <a:t>בדיקות שליליות - </a:t>
            </a:r>
            <a:r>
              <a:rPr lang="iw-IL" sz="1600">
                <a:highlight>
                  <a:srgbClr val="00FF00"/>
                </a:highlight>
              </a:rPr>
              <a:t>בוצע</a:t>
            </a:r>
            <a:endParaRPr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lang="iw-IL" sz="1600"/>
              <a:t>בדיקות התאוששות </a:t>
            </a:r>
            <a:r>
              <a:rPr lang="iw-IL" sz="1600">
                <a:highlight>
                  <a:srgbClr val="FF0000"/>
                </a:highlight>
              </a:rPr>
              <a:t>לא בוצע</a:t>
            </a:r>
            <a:endParaRPr sz="1600">
              <a:highlight>
                <a:srgbClr val="FF0000"/>
              </a:highlight>
            </a:endParaRPr>
          </a:p>
          <a:p>
            <a:pPr indent="0" lvl="0" marL="0" rtl="1" algn="r">
              <a:spcBef>
                <a:spcPts val="1000"/>
              </a:spcBef>
              <a:spcAft>
                <a:spcPts val="0"/>
              </a:spcAft>
              <a:buNone/>
            </a:pPr>
            <a:r>
              <a:t/>
            </a:r>
            <a:endParaRPr/>
          </a:p>
        </p:txBody>
      </p:sp>
      <p:sp>
        <p:nvSpPr>
          <p:cNvPr id="210" name="Google Shape;210;g2ca9760ab78_0_1"/>
          <p:cNvSpPr txBox="1"/>
          <p:nvPr>
            <p:ph idx="3" type="body"/>
          </p:nvPr>
        </p:nvSpPr>
        <p:spPr>
          <a:xfrm flipH="1">
            <a:off x="7851107" y="2003804"/>
            <a:ext cx="3173400" cy="522600"/>
          </a:xfrm>
          <a:prstGeom prst="rect">
            <a:avLst/>
          </a:prstGeom>
        </p:spPr>
        <p:txBody>
          <a:bodyPr anchorCtr="0" anchor="t" bIns="45700" lIns="91425" spcFirstLastPara="1" rIns="91425" wrap="square" tIns="45700">
            <a:noAutofit/>
          </a:bodyPr>
          <a:lstStyle/>
          <a:p>
            <a:pPr indent="0" lvl="0" marL="0" rtl="1" algn="r">
              <a:spcBef>
                <a:spcPts val="1000"/>
              </a:spcBef>
              <a:spcAft>
                <a:spcPts val="0"/>
              </a:spcAft>
              <a:buNone/>
            </a:pPr>
            <a:r>
              <a:rPr lang="iw-IL"/>
              <a:t>רמות בדיקה</a:t>
            </a:r>
            <a:endParaRPr/>
          </a:p>
        </p:txBody>
      </p:sp>
      <p:sp>
        <p:nvSpPr>
          <p:cNvPr id="211" name="Google Shape;211;g2ca9760ab78_0_1"/>
          <p:cNvSpPr txBox="1"/>
          <p:nvPr>
            <p:ph idx="4" type="body"/>
          </p:nvPr>
        </p:nvSpPr>
        <p:spPr>
          <a:xfrm flipH="1">
            <a:off x="4655062" y="2003804"/>
            <a:ext cx="3173400" cy="522600"/>
          </a:xfrm>
          <a:prstGeom prst="rect">
            <a:avLst/>
          </a:prstGeom>
        </p:spPr>
        <p:txBody>
          <a:bodyPr anchorCtr="0" anchor="t" bIns="45700" lIns="91425" spcFirstLastPara="1" rIns="91425" wrap="square" tIns="45700">
            <a:noAutofit/>
          </a:bodyPr>
          <a:lstStyle/>
          <a:p>
            <a:pPr indent="0" lvl="0" marL="0" rtl="1" algn="r">
              <a:spcBef>
                <a:spcPts val="1000"/>
              </a:spcBef>
              <a:spcAft>
                <a:spcPts val="0"/>
              </a:spcAft>
              <a:buNone/>
            </a:pPr>
            <a:r>
              <a:rPr lang="iw-IL"/>
              <a:t>סוגי בדיקות</a:t>
            </a:r>
            <a:endParaRPr/>
          </a:p>
        </p:txBody>
      </p:sp>
      <p:sp>
        <p:nvSpPr>
          <p:cNvPr id="212" name="Google Shape;212;g2ca9760ab78_0_1"/>
          <p:cNvSpPr txBox="1"/>
          <p:nvPr>
            <p:ph idx="5" type="body"/>
          </p:nvPr>
        </p:nvSpPr>
        <p:spPr>
          <a:xfrm flipH="1">
            <a:off x="329293" y="2526318"/>
            <a:ext cx="3173400" cy="2828700"/>
          </a:xfrm>
          <a:prstGeom prst="rect">
            <a:avLst/>
          </a:prstGeom>
        </p:spPr>
        <p:txBody>
          <a:bodyPr anchorCtr="0" anchor="t" bIns="45700" lIns="91425" spcFirstLastPara="1" rIns="91425" wrap="square" tIns="45700">
            <a:noAutofit/>
          </a:bodyPr>
          <a:lstStyle/>
          <a:p>
            <a:pPr indent="0" lvl="0" marL="0" rtl="1" algn="r">
              <a:lnSpc>
                <a:spcPct val="115000"/>
              </a:lnSpc>
              <a:spcBef>
                <a:spcPts val="1000"/>
              </a:spcBef>
              <a:spcAft>
                <a:spcPts val="0"/>
              </a:spcAft>
              <a:buNone/>
            </a:pPr>
            <a:r>
              <a:rPr lang="iw-IL" sz="1600"/>
              <a:t>בדיקות אבטחה - </a:t>
            </a:r>
            <a:r>
              <a:rPr lang="iw-IL" sz="1600">
                <a:highlight>
                  <a:srgbClr val="FF0000"/>
                </a:highlight>
              </a:rPr>
              <a:t>לא בוצע</a:t>
            </a:r>
            <a:endParaRPr sz="1600">
              <a:highlight>
                <a:srgbClr val="FF0000"/>
              </a:highlight>
            </a:endParaRPr>
          </a:p>
        </p:txBody>
      </p:sp>
      <p:sp>
        <p:nvSpPr>
          <p:cNvPr id="213" name="Google Shape;213;g2ca9760ab78_0_1"/>
          <p:cNvSpPr txBox="1"/>
          <p:nvPr>
            <p:ph idx="6" type="body"/>
          </p:nvPr>
        </p:nvSpPr>
        <p:spPr>
          <a:xfrm flipH="1">
            <a:off x="443400" y="2003800"/>
            <a:ext cx="4431900" cy="522600"/>
          </a:xfrm>
          <a:prstGeom prst="rect">
            <a:avLst/>
          </a:prstGeom>
        </p:spPr>
        <p:txBody>
          <a:bodyPr anchorCtr="0" anchor="t" bIns="45700" lIns="91425" spcFirstLastPara="1" rIns="91425" wrap="square" tIns="45700">
            <a:noAutofit/>
          </a:bodyPr>
          <a:lstStyle/>
          <a:p>
            <a:pPr indent="0" lvl="0" marL="0" rtl="1" algn="r">
              <a:spcBef>
                <a:spcPts val="1000"/>
              </a:spcBef>
              <a:spcAft>
                <a:spcPts val="0"/>
              </a:spcAft>
              <a:buNone/>
            </a:pPr>
            <a:r>
              <a:rPr lang="iw-IL"/>
              <a:t>בדיקות שלא ניתן היה לבצע</a:t>
            </a:r>
            <a:endParaRPr/>
          </a:p>
        </p:txBody>
      </p:sp>
      <p:sp>
        <p:nvSpPr>
          <p:cNvPr id="214" name="Google Shape;214;g2ca9760ab78_0_1"/>
          <p:cNvSpPr txBox="1"/>
          <p:nvPr>
            <p:ph idx="12" type="sldNum"/>
          </p:nvPr>
        </p:nvSpPr>
        <p:spPr>
          <a:xfrm flipH="1">
            <a:off x="380924" y="6356350"/>
            <a:ext cx="1657800" cy="365100"/>
          </a:xfrm>
          <a:prstGeom prst="rect">
            <a:avLst/>
          </a:prstGeom>
        </p:spPr>
        <p:txBody>
          <a:bodyPr anchorCtr="0" anchor="ctr" bIns="45700" lIns="91425" spcFirstLastPara="1" rIns="91425" wrap="square" tIns="45700">
            <a:noAutofit/>
          </a:bodyPr>
          <a:lstStyle/>
          <a:p>
            <a:pPr indent="0" lvl="0" marL="0" rtl="1" algn="l">
              <a:spcBef>
                <a:spcPts val="0"/>
              </a:spcBef>
              <a:spcAft>
                <a:spcPts val="0"/>
              </a:spcAft>
              <a:buClr>
                <a:srgbClr val="000000"/>
              </a:buClr>
              <a:buFont typeface="Arial"/>
              <a:buNone/>
            </a:pPr>
            <a:fld id="{00000000-1234-1234-1234-123412341234}" type="slidenum">
              <a:rPr lang="iw-IL"/>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cae2d0fdd2_2_27"/>
          <p:cNvSpPr txBox="1"/>
          <p:nvPr>
            <p:ph type="title"/>
          </p:nvPr>
        </p:nvSpPr>
        <p:spPr>
          <a:xfrm flipH="1">
            <a:off x="1245408" y="381000"/>
            <a:ext cx="9779100" cy="1325700"/>
          </a:xfrm>
          <a:prstGeom prst="rect">
            <a:avLst/>
          </a:prstGeom>
        </p:spPr>
        <p:txBody>
          <a:bodyPr anchorCtr="0" anchor="b" bIns="45700" lIns="91425" spcFirstLastPara="1" rIns="91425" wrap="square" tIns="45700">
            <a:noAutofit/>
          </a:bodyPr>
          <a:lstStyle/>
          <a:p>
            <a:pPr indent="0" lvl="0" marL="0" rtl="1" algn="r">
              <a:spcBef>
                <a:spcPts val="0"/>
              </a:spcBef>
              <a:spcAft>
                <a:spcPts val="0"/>
              </a:spcAft>
              <a:buNone/>
            </a:pPr>
            <a:r>
              <a:rPr lang="iw-IL"/>
              <a:t>תכנון מול ביצוע</a:t>
            </a:r>
            <a:endParaRPr/>
          </a:p>
        </p:txBody>
      </p:sp>
      <p:sp>
        <p:nvSpPr>
          <p:cNvPr id="221" name="Google Shape;221;g2cae2d0fdd2_2_27"/>
          <p:cNvSpPr txBox="1"/>
          <p:nvPr>
            <p:ph idx="12" type="sldNum"/>
          </p:nvPr>
        </p:nvSpPr>
        <p:spPr>
          <a:xfrm flipH="1">
            <a:off x="380924" y="6356350"/>
            <a:ext cx="1657800" cy="365100"/>
          </a:xfrm>
          <a:prstGeom prst="rect">
            <a:avLst/>
          </a:prstGeom>
        </p:spPr>
        <p:txBody>
          <a:bodyPr anchorCtr="0" anchor="ctr" bIns="45700" lIns="91425" spcFirstLastPara="1" rIns="91425" wrap="square" tIns="45700">
            <a:noAutofit/>
          </a:bodyPr>
          <a:lstStyle/>
          <a:p>
            <a:pPr indent="0" lvl="0" marL="0" rtl="1" algn="l">
              <a:spcBef>
                <a:spcPts val="0"/>
              </a:spcBef>
              <a:spcAft>
                <a:spcPts val="0"/>
              </a:spcAft>
              <a:buClr>
                <a:srgbClr val="000000"/>
              </a:buClr>
              <a:buFont typeface="Arial"/>
              <a:buNone/>
            </a:pPr>
            <a:fld id="{00000000-1234-1234-1234-123412341234}" type="slidenum">
              <a:rPr lang="iw-IL"/>
              <a:t>‹#›</a:t>
            </a:fld>
            <a:endParaRPr/>
          </a:p>
        </p:txBody>
      </p:sp>
      <p:sp>
        <p:nvSpPr>
          <p:cNvPr id="222" name="Google Shape;222;g2cae2d0fdd2_2_27"/>
          <p:cNvSpPr txBox="1"/>
          <p:nvPr/>
        </p:nvSpPr>
        <p:spPr>
          <a:xfrm>
            <a:off x="1909900" y="1818100"/>
            <a:ext cx="9114600" cy="4266300"/>
          </a:xfrm>
          <a:prstGeom prst="rect">
            <a:avLst/>
          </a:prstGeom>
          <a:noFill/>
          <a:ln>
            <a:noFill/>
          </a:ln>
        </p:spPr>
        <p:txBody>
          <a:bodyPr anchorCtr="0" anchor="t" bIns="91425" lIns="91425" spcFirstLastPara="1" rIns="91425" wrap="square" tIns="91425">
            <a:noAutofit/>
          </a:bodyPr>
          <a:lstStyle/>
          <a:p>
            <a:pPr indent="-368300" lvl="0" marL="457200" rtl="1" algn="just">
              <a:spcBef>
                <a:spcPts val="0"/>
              </a:spcBef>
              <a:spcAft>
                <a:spcPts val="0"/>
              </a:spcAft>
              <a:buClr>
                <a:schemeClr val="dk1"/>
              </a:buClr>
              <a:buSzPts val="2200"/>
              <a:buFont typeface="Tahoma"/>
              <a:buChar char="●"/>
            </a:pPr>
            <a:r>
              <a:rPr lang="iw-IL" sz="2200">
                <a:solidFill>
                  <a:schemeClr val="dk1"/>
                </a:solidFill>
                <a:latin typeface="Tahoma"/>
                <a:ea typeface="Tahoma"/>
                <a:cs typeface="Tahoma"/>
                <a:sym typeface="Tahoma"/>
              </a:rPr>
              <a:t>לוח הזמנים לא הספיק על מנת לבצע את בדיקות העומסים, </a:t>
            </a:r>
            <a:r>
              <a:rPr lang="iw-IL" sz="2200">
                <a:solidFill>
                  <a:schemeClr val="dk1"/>
                </a:solidFill>
                <a:latin typeface="Tahoma"/>
                <a:ea typeface="Tahoma"/>
                <a:cs typeface="Tahoma"/>
                <a:sym typeface="Tahoma"/>
              </a:rPr>
              <a:t>בדיקות Performance ובדיקות התאוששות</a:t>
            </a:r>
            <a:endParaRPr sz="2200">
              <a:solidFill>
                <a:schemeClr val="dk1"/>
              </a:solidFill>
              <a:latin typeface="Tahoma"/>
              <a:ea typeface="Tahoma"/>
              <a:cs typeface="Tahoma"/>
              <a:sym typeface="Tahoma"/>
            </a:endParaRPr>
          </a:p>
          <a:p>
            <a:pPr indent="0" lvl="0" marL="0" rtl="1" algn="just">
              <a:spcBef>
                <a:spcPts val="0"/>
              </a:spcBef>
              <a:spcAft>
                <a:spcPts val="0"/>
              </a:spcAft>
              <a:buNone/>
            </a:pPr>
            <a:r>
              <a:t/>
            </a:r>
            <a:endParaRPr sz="2400">
              <a:solidFill>
                <a:schemeClr val="dk1"/>
              </a:solidFill>
              <a:latin typeface="Tahoma"/>
              <a:ea typeface="Tahoma"/>
              <a:cs typeface="Tahoma"/>
              <a:sym typeface="Tahoma"/>
            </a:endParaRPr>
          </a:p>
          <a:p>
            <a:pPr indent="-368300" lvl="0" marL="457200" rtl="1" algn="just">
              <a:spcBef>
                <a:spcPts val="0"/>
              </a:spcBef>
              <a:spcAft>
                <a:spcPts val="0"/>
              </a:spcAft>
              <a:buClr>
                <a:schemeClr val="dk1"/>
              </a:buClr>
              <a:buSzPts val="2200"/>
              <a:buFont typeface="Tahoma"/>
              <a:buChar char="●"/>
            </a:pPr>
            <a:r>
              <a:rPr lang="iw-IL" sz="2200">
                <a:solidFill>
                  <a:schemeClr val="dk1"/>
                </a:solidFill>
                <a:latin typeface="Tahoma"/>
                <a:ea typeface="Tahoma"/>
                <a:cs typeface="Tahoma"/>
                <a:sym typeface="Tahoma"/>
              </a:rPr>
              <a:t>מחסור בכוח אדם עקב מחלה (טסטים בפיצ'ר "הגדרות חשבון" לא הושלמו עקב מחלת אחד מחברי הצוות)</a:t>
            </a:r>
            <a:endParaRPr sz="2200">
              <a:solidFill>
                <a:schemeClr val="dk1"/>
              </a:solidFill>
              <a:latin typeface="Tahoma"/>
              <a:ea typeface="Tahoma"/>
              <a:cs typeface="Tahoma"/>
              <a:sym typeface="Tahoma"/>
            </a:endParaRPr>
          </a:p>
          <a:p>
            <a:pPr indent="0" lvl="0" marL="0" rtl="1" algn="just">
              <a:spcBef>
                <a:spcPts val="0"/>
              </a:spcBef>
              <a:spcAft>
                <a:spcPts val="0"/>
              </a:spcAft>
              <a:buNone/>
            </a:pPr>
            <a:r>
              <a:t/>
            </a:r>
            <a:endParaRPr sz="2400">
              <a:solidFill>
                <a:schemeClr val="dk1"/>
              </a:solidFill>
              <a:latin typeface="Tahoma"/>
              <a:ea typeface="Tahoma"/>
              <a:cs typeface="Tahoma"/>
              <a:sym typeface="Tahoma"/>
            </a:endParaRPr>
          </a:p>
          <a:p>
            <a:pPr indent="-368300" lvl="0" marL="457200" rtl="1" algn="just">
              <a:spcBef>
                <a:spcPts val="0"/>
              </a:spcBef>
              <a:spcAft>
                <a:spcPts val="0"/>
              </a:spcAft>
              <a:buClr>
                <a:schemeClr val="dk1"/>
              </a:buClr>
              <a:buSzPts val="2200"/>
              <a:buFont typeface="Tahoma"/>
              <a:buChar char="●"/>
            </a:pPr>
            <a:r>
              <a:rPr lang="iw-IL" sz="2200">
                <a:solidFill>
                  <a:schemeClr val="dk1"/>
                </a:solidFill>
                <a:latin typeface="Tahoma"/>
                <a:ea typeface="Tahoma"/>
                <a:cs typeface="Tahoma"/>
                <a:sym typeface="Tahoma"/>
              </a:rPr>
              <a:t>עקב עדכונים באתר הלשונית "שונות" לא </a:t>
            </a:r>
            <a:r>
              <a:rPr lang="iw-IL" sz="2200">
                <a:solidFill>
                  <a:schemeClr val="dk1"/>
                </a:solidFill>
                <a:latin typeface="Tahoma"/>
                <a:ea typeface="Tahoma"/>
                <a:cs typeface="Tahoma"/>
                <a:sym typeface="Tahoma"/>
              </a:rPr>
              <a:t>מופיעה</a:t>
            </a:r>
            <a:r>
              <a:rPr lang="iw-IL" sz="2200">
                <a:solidFill>
                  <a:schemeClr val="dk1"/>
                </a:solidFill>
                <a:latin typeface="Tahoma"/>
                <a:ea typeface="Tahoma"/>
                <a:cs typeface="Tahoma"/>
                <a:sym typeface="Tahoma"/>
              </a:rPr>
              <a:t> יותר בלחצן נגישות.</a:t>
            </a:r>
            <a:endParaRPr sz="2200">
              <a:solidFill>
                <a:schemeClr val="dk1"/>
              </a:solidFill>
              <a:latin typeface="Tahoma"/>
              <a:ea typeface="Tahoma"/>
              <a:cs typeface="Tahoma"/>
              <a:sym typeface="Tahoma"/>
            </a:endParaRPr>
          </a:p>
          <a:p>
            <a:pPr indent="0" lvl="0" marL="0" rtl="1" algn="just">
              <a:spcBef>
                <a:spcPts val="0"/>
              </a:spcBef>
              <a:spcAft>
                <a:spcPts val="0"/>
              </a:spcAft>
              <a:buNone/>
            </a:pPr>
            <a:r>
              <a:t/>
            </a:r>
            <a:endParaRPr sz="2200">
              <a:solidFill>
                <a:schemeClr val="dk1"/>
              </a:solidFill>
              <a:latin typeface="Tahoma"/>
              <a:ea typeface="Tahoma"/>
              <a:cs typeface="Tahoma"/>
              <a:sym typeface="Tahoma"/>
            </a:endParaRPr>
          </a:p>
          <a:p>
            <a:pPr indent="-368300" lvl="0" marL="457200" rtl="1" algn="just">
              <a:spcBef>
                <a:spcPts val="0"/>
              </a:spcBef>
              <a:spcAft>
                <a:spcPts val="0"/>
              </a:spcAft>
              <a:buClr>
                <a:schemeClr val="dk1"/>
              </a:buClr>
              <a:buSzPts val="2200"/>
              <a:buFont typeface="Tahoma"/>
              <a:buChar char="●"/>
            </a:pPr>
            <a:r>
              <a:rPr lang="iw-IL" sz="2200">
                <a:solidFill>
                  <a:schemeClr val="dk1"/>
                </a:solidFill>
                <a:latin typeface="Tahoma"/>
                <a:ea typeface="Tahoma"/>
                <a:cs typeface="Tahoma"/>
                <a:sym typeface="Tahoma"/>
              </a:rPr>
              <a:t>תוך כדי כתיבת התסריטים בפיצ'ר "תפריט תחתון" התגלה צורך לפצל את הפיצ'ר לשניים מאחר והוא מורכב יותר משחשבנו.</a:t>
            </a:r>
            <a:endParaRPr sz="2200">
              <a:solidFill>
                <a:schemeClr val="dk1"/>
              </a:solidFill>
              <a:latin typeface="Tahoma"/>
              <a:ea typeface="Tahoma"/>
              <a:cs typeface="Tahoma"/>
              <a:sym typeface="Tahoma"/>
            </a:endParaRPr>
          </a:p>
          <a:p>
            <a:pPr indent="0" lvl="0" marL="457200" rtl="1" algn="just">
              <a:spcBef>
                <a:spcPts val="0"/>
              </a:spcBef>
              <a:spcAft>
                <a:spcPts val="0"/>
              </a:spcAft>
              <a:buNone/>
            </a:pPr>
            <a:r>
              <a:t/>
            </a:r>
            <a:endParaRPr sz="2200">
              <a:solidFill>
                <a:schemeClr val="dk1"/>
              </a:solidFill>
              <a:latin typeface="Tahoma"/>
              <a:ea typeface="Tahoma"/>
              <a:cs typeface="Tahoma"/>
              <a:sym typeface="Tahoma"/>
            </a:endParaRPr>
          </a:p>
          <a:p>
            <a:pPr indent="-368300" lvl="0" marL="457200" rtl="1" algn="just">
              <a:spcBef>
                <a:spcPts val="0"/>
              </a:spcBef>
              <a:spcAft>
                <a:spcPts val="0"/>
              </a:spcAft>
              <a:buClr>
                <a:schemeClr val="dk1"/>
              </a:buClr>
              <a:buSzPts val="2200"/>
              <a:buFont typeface="Tahoma"/>
              <a:buChar char="●"/>
            </a:pPr>
            <a:r>
              <a:rPr lang="iw-IL" sz="2200">
                <a:solidFill>
                  <a:schemeClr val="dk1"/>
                </a:solidFill>
                <a:latin typeface="Tahoma"/>
                <a:ea typeface="Tahoma"/>
                <a:cs typeface="Tahoma"/>
                <a:sym typeface="Tahoma"/>
              </a:rPr>
              <a:t>עקב חוסר במסמך </a:t>
            </a:r>
            <a:r>
              <a:rPr lang="iw-IL" sz="2200">
                <a:solidFill>
                  <a:schemeClr val="dk1"/>
                </a:solidFill>
                <a:latin typeface="Tahoma"/>
                <a:ea typeface="Tahoma"/>
                <a:cs typeface="Tahoma"/>
                <a:sym typeface="Tahoma"/>
              </a:rPr>
              <a:t>אפיון</a:t>
            </a:r>
            <a:r>
              <a:rPr lang="iw-IL" sz="2200">
                <a:solidFill>
                  <a:schemeClr val="dk1"/>
                </a:solidFill>
                <a:latin typeface="Tahoma"/>
                <a:ea typeface="Tahoma"/>
                <a:cs typeface="Tahoma"/>
                <a:sym typeface="Tahoma"/>
              </a:rPr>
              <a:t> לא התבצעו בדיקות אבטחה</a:t>
            </a:r>
            <a:endParaRPr sz="2200">
              <a:solidFill>
                <a:schemeClr val="dk1"/>
              </a:solidFill>
              <a:latin typeface="Tahoma"/>
              <a:ea typeface="Tahoma"/>
              <a:cs typeface="Tahoma"/>
              <a:sym typeface="Tahoma"/>
            </a:endParaRPr>
          </a:p>
          <a:p>
            <a:pPr indent="0" lvl="0" marL="0" rtl="1" algn="just">
              <a:spcBef>
                <a:spcPts val="0"/>
              </a:spcBef>
              <a:spcAft>
                <a:spcPts val="0"/>
              </a:spcAft>
              <a:buNone/>
            </a:pPr>
            <a:r>
              <a:t/>
            </a:r>
            <a:endParaRPr sz="2200">
              <a:solidFill>
                <a:schemeClr val="dk1"/>
              </a:solidFill>
              <a:latin typeface="Tahoma"/>
              <a:ea typeface="Tahoma"/>
              <a:cs typeface="Tahoma"/>
              <a:sym typeface="Tahoma"/>
            </a:endParaRPr>
          </a:p>
          <a:p>
            <a:pPr indent="0" lvl="0" marL="0" rtl="1" algn="just">
              <a:spcBef>
                <a:spcPts val="0"/>
              </a:spcBef>
              <a:spcAft>
                <a:spcPts val="0"/>
              </a:spcAft>
              <a:buNone/>
            </a:pPr>
            <a:r>
              <a:t/>
            </a:r>
            <a:endParaRPr sz="2200">
              <a:solidFill>
                <a:schemeClr val="dk1"/>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ca9760ab78_0_404"/>
          <p:cNvSpPr txBox="1"/>
          <p:nvPr>
            <p:ph type="ctrTitle"/>
          </p:nvPr>
        </p:nvSpPr>
        <p:spPr>
          <a:xfrm flipH="1">
            <a:off x="4493781" y="1839000"/>
            <a:ext cx="6246000" cy="2387700"/>
          </a:xfrm>
          <a:prstGeom prst="rect">
            <a:avLst/>
          </a:prstGeom>
        </p:spPr>
        <p:txBody>
          <a:bodyPr anchorCtr="0" anchor="b" bIns="45700" lIns="91425" spcFirstLastPara="1" rIns="91425" wrap="square" tIns="45700">
            <a:noAutofit/>
          </a:bodyPr>
          <a:lstStyle/>
          <a:p>
            <a:pPr indent="0" lvl="0" marL="0" rtl="1" algn="r">
              <a:spcBef>
                <a:spcPts val="0"/>
              </a:spcBef>
              <a:spcAft>
                <a:spcPts val="0"/>
              </a:spcAft>
              <a:buNone/>
            </a:pPr>
            <a:r>
              <a:rPr lang="iw-IL" sz="5600"/>
              <a:t>תאור פרטני של סבב הבדיקות</a:t>
            </a:r>
            <a:endParaRPr sz="5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Clr>
                <a:srgbClr val="000000"/>
              </a:buClr>
              <a:buFont typeface="Arial"/>
              <a:buNone/>
            </a:pPr>
            <a:fld id="{00000000-1234-1234-1234-123412341234}" type="slidenum">
              <a:rPr lang="iw-IL"/>
              <a:t>‹#›</a:t>
            </a:fld>
            <a:endParaRPr/>
          </a:p>
        </p:txBody>
      </p:sp>
      <p:graphicFrame>
        <p:nvGraphicFramePr>
          <p:cNvPr id="235" name="Google Shape;235;p10"/>
          <p:cNvGraphicFramePr/>
          <p:nvPr/>
        </p:nvGraphicFramePr>
        <p:xfrm>
          <a:off x="2193625" y="259400"/>
          <a:ext cx="3000000" cy="3000000"/>
        </p:xfrm>
        <a:graphic>
          <a:graphicData uri="http://schemas.openxmlformats.org/drawingml/2006/table">
            <a:tbl>
              <a:tblPr>
                <a:noFill/>
                <a:tableStyleId>{524F5B76-3393-45C4-A324-EAEE417B6393}</a:tableStyleId>
              </a:tblPr>
              <a:tblGrid>
                <a:gridCol w="2108900"/>
                <a:gridCol w="2108900"/>
                <a:gridCol w="2108900"/>
                <a:gridCol w="2108900"/>
              </a:tblGrid>
              <a:tr h="388600">
                <a:tc>
                  <a:txBody>
                    <a:bodyPr/>
                    <a:lstStyle/>
                    <a:p>
                      <a:pPr indent="0" lvl="0" marL="0" rtl="1" algn="ctr">
                        <a:spcBef>
                          <a:spcPts val="0"/>
                        </a:spcBef>
                        <a:spcAft>
                          <a:spcPts val="0"/>
                        </a:spcAft>
                        <a:buNone/>
                      </a:pPr>
                      <a:r>
                        <a:rPr b="1" lang="iw-IL"/>
                        <a:t>בדיקות שלא עברו</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b="1" lang="iw-IL"/>
                        <a:t>בדיקות שעברו</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b="1" lang="iw-IL"/>
                        <a:t>בדיקות </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3</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29</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32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חיפוש</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6</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6</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התנתקות</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43</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44</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הרשמה והתחברות</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24</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25</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הרשימות שלי</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6</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36</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42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סל קניות</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60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62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צפיה בקטלוג</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20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20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"מרכזה אונליין"</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66</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66</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צ'אט מול נציג</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5</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7</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ניוזלטר</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6</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7</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תפריט תחתון</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5</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32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37</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מרכזה דרושים</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19</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20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הגדרות חשבון</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14</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15</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תפריט קטגוריות</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lang="iw-IL"/>
                        <a:t>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17</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lang="iw-IL"/>
                        <a:t>19</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a:t>נגישות</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8600">
                <a:tc>
                  <a:txBody>
                    <a:bodyPr/>
                    <a:lstStyle/>
                    <a:p>
                      <a:pPr indent="0" lvl="0" marL="0" rtl="1" algn="ctr">
                        <a:spcBef>
                          <a:spcPts val="0"/>
                        </a:spcBef>
                        <a:spcAft>
                          <a:spcPts val="0"/>
                        </a:spcAft>
                        <a:buNone/>
                      </a:pPr>
                      <a:r>
                        <a:rPr b="1" lang="iw-IL"/>
                        <a:t>26</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b="1" lang="iw-IL"/>
                        <a:t>376</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ctr">
                        <a:spcBef>
                          <a:spcPts val="0"/>
                        </a:spcBef>
                        <a:spcAft>
                          <a:spcPts val="0"/>
                        </a:spcAft>
                        <a:buNone/>
                      </a:pPr>
                      <a:r>
                        <a:rPr b="1" lang="iw-IL"/>
                        <a:t>402</a:t>
                      </a:r>
                      <a:endParaRPr b="1"/>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1" algn="r">
                        <a:spcBef>
                          <a:spcPts val="0"/>
                        </a:spcBef>
                        <a:spcAft>
                          <a:spcPts val="0"/>
                        </a:spcAft>
                        <a:buNone/>
                      </a:pPr>
                      <a:r>
                        <a:rPr b="1" lang="iw-IL" u="sng"/>
                        <a:t>סה"כ:</a:t>
                      </a:r>
                      <a:endParaRPr b="1" u="sng"/>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6"/>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Clr>
                <a:schemeClr val="dk1"/>
              </a:buClr>
              <a:buSzPts val="4800"/>
              <a:buFont typeface="Tahoma"/>
              <a:buNone/>
            </a:pPr>
            <a:r>
              <a:rPr lang="iw-IL"/>
              <a:t>פילוח באגים</a:t>
            </a:r>
            <a:endParaRPr/>
          </a:p>
        </p:txBody>
      </p:sp>
      <p:graphicFrame>
        <p:nvGraphicFramePr>
          <p:cNvPr id="242" name="Google Shape;242;p6"/>
          <p:cNvGraphicFramePr/>
          <p:nvPr/>
        </p:nvGraphicFramePr>
        <p:xfrm>
          <a:off x="1205708" y="2501900"/>
          <a:ext cx="3000000" cy="3000000"/>
        </p:xfrm>
        <a:graphic>
          <a:graphicData uri="http://schemas.openxmlformats.org/drawingml/2006/table">
            <a:tbl>
              <a:tblPr bandRow="1" firstRow="1">
                <a:noFill/>
                <a:tableStyleId>{EBAA5551-C9D9-46F7-80D8-F856293AA1E5}</a:tableStyleId>
              </a:tblPr>
              <a:tblGrid>
                <a:gridCol w="1956125"/>
                <a:gridCol w="1956125"/>
                <a:gridCol w="1956125"/>
                <a:gridCol w="1956125"/>
                <a:gridCol w="1956125"/>
              </a:tblGrid>
              <a:tr h="370850">
                <a:tc>
                  <a:txBody>
                    <a:bodyPr/>
                    <a:lstStyle/>
                    <a:p>
                      <a:pPr indent="0" lvl="0" marL="0" marR="0" rtl="0" algn="ctr">
                        <a:spcBef>
                          <a:spcPts val="0"/>
                        </a:spcBef>
                        <a:spcAft>
                          <a:spcPts val="0"/>
                        </a:spcAft>
                        <a:buNone/>
                      </a:pPr>
                      <a:r>
                        <a:rPr lang="iw-IL" sz="1800">
                          <a:latin typeface="Tahoma"/>
                          <a:ea typeface="Tahoma"/>
                          <a:cs typeface="Tahoma"/>
                          <a:sym typeface="Tahoma"/>
                        </a:rPr>
                        <a:t>Total</a:t>
                      </a:r>
                      <a:endParaRPr b="1" sz="1800" u="none" cap="none" strike="noStrike">
                        <a:latin typeface="Tahoma"/>
                        <a:ea typeface="Tahoma"/>
                        <a:cs typeface="Tahoma"/>
                        <a:sym typeface="Tahom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lang="iw-IL" sz="1800">
                          <a:latin typeface="Tahoma"/>
                          <a:ea typeface="Tahoma"/>
                          <a:cs typeface="Tahoma"/>
                          <a:sym typeface="Tahoma"/>
                        </a:rPr>
                        <a:t>Low</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1" algn="ctr">
                        <a:spcBef>
                          <a:spcPts val="0"/>
                        </a:spcBef>
                        <a:spcAft>
                          <a:spcPts val="0"/>
                        </a:spcAft>
                        <a:buNone/>
                      </a:pPr>
                      <a:r>
                        <a:rPr lang="iw-IL" sz="1800">
                          <a:latin typeface="Tahoma"/>
                          <a:ea typeface="Tahoma"/>
                          <a:cs typeface="Tahoma"/>
                          <a:sym typeface="Tahoma"/>
                        </a:rPr>
                        <a:t>Medium</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lang="iw-IL" sz="1800">
                          <a:latin typeface="Tahoma"/>
                          <a:ea typeface="Tahoma"/>
                          <a:cs typeface="Tahoma"/>
                          <a:sym typeface="Tahoma"/>
                        </a:rPr>
                        <a:t>High</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lang="iw-IL" sz="1800">
                          <a:latin typeface="Tahoma"/>
                          <a:ea typeface="Tahoma"/>
                          <a:cs typeface="Tahoma"/>
                          <a:sym typeface="Tahoma"/>
                        </a:rPr>
                        <a:t>Show stopper</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2"/>
                      </a:solidFill>
                      <a:prstDash val="solid"/>
                      <a:round/>
                      <a:headEnd len="sm" w="sm" type="none"/>
                      <a:tailEnd len="sm" w="sm" type="none"/>
                    </a:lnB>
                  </a:tcPr>
                </a:tc>
              </a:tr>
              <a:tr h="370850">
                <a:tc>
                  <a:txBody>
                    <a:bodyPr/>
                    <a:lstStyle/>
                    <a:p>
                      <a:pPr indent="0" lvl="0" marL="0" marR="0" rtl="1" algn="ctr">
                        <a:spcBef>
                          <a:spcPts val="0"/>
                        </a:spcBef>
                        <a:spcAft>
                          <a:spcPts val="0"/>
                        </a:spcAft>
                        <a:buNone/>
                      </a:pPr>
                      <a:r>
                        <a:rPr lang="iw-IL">
                          <a:solidFill>
                            <a:srgbClr val="323F4F"/>
                          </a:solidFill>
                          <a:latin typeface="Tahoma"/>
                          <a:ea typeface="Tahoma"/>
                          <a:cs typeface="Tahoma"/>
                          <a:sym typeface="Tahoma"/>
                        </a:rPr>
                        <a:t>26</a:t>
                      </a:r>
                      <a:endParaRPr/>
                    </a:p>
                  </a:txBody>
                  <a:tcPr marT="45725" marB="45725" marR="91450" marL="914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1" algn="ctr">
                        <a:spcBef>
                          <a:spcPts val="0"/>
                        </a:spcBef>
                        <a:spcAft>
                          <a:spcPts val="0"/>
                        </a:spcAft>
                        <a:buNone/>
                      </a:pPr>
                      <a:r>
                        <a:rPr lang="iw-IL">
                          <a:solidFill>
                            <a:srgbClr val="323F4F"/>
                          </a:solidFill>
                          <a:latin typeface="Tahoma"/>
                          <a:ea typeface="Tahoma"/>
                          <a:cs typeface="Tahoma"/>
                          <a:sym typeface="Tahoma"/>
                        </a:rPr>
                        <a:t>6</a:t>
                      </a:r>
                      <a:endParaRPr/>
                    </a:p>
                  </a:txBody>
                  <a:tcPr marT="45725" marB="45725" marR="91450" marL="914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1" algn="ctr">
                        <a:spcBef>
                          <a:spcPts val="0"/>
                        </a:spcBef>
                        <a:spcAft>
                          <a:spcPts val="0"/>
                        </a:spcAft>
                        <a:buNone/>
                      </a:pPr>
                      <a:r>
                        <a:rPr lang="iw-IL">
                          <a:solidFill>
                            <a:srgbClr val="323F4F"/>
                          </a:solidFill>
                          <a:latin typeface="Tahoma"/>
                          <a:ea typeface="Tahoma"/>
                          <a:cs typeface="Tahoma"/>
                          <a:sym typeface="Tahoma"/>
                        </a:rPr>
                        <a:t>20</a:t>
                      </a:r>
                      <a:endParaRPr/>
                    </a:p>
                  </a:txBody>
                  <a:tcPr marT="45725" marB="45725" marR="91450" marL="914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1" algn="ctr">
                        <a:spcBef>
                          <a:spcPts val="0"/>
                        </a:spcBef>
                        <a:spcAft>
                          <a:spcPts val="0"/>
                        </a:spcAft>
                        <a:buNone/>
                      </a:pPr>
                      <a:r>
                        <a:rPr lang="iw-IL">
                          <a:solidFill>
                            <a:srgbClr val="323F4F"/>
                          </a:solidFill>
                          <a:latin typeface="Tahoma"/>
                          <a:ea typeface="Tahoma"/>
                          <a:cs typeface="Tahoma"/>
                          <a:sym typeface="Tahoma"/>
                        </a:rPr>
                        <a:t>0</a:t>
                      </a:r>
                      <a:endParaRPr/>
                    </a:p>
                  </a:txBody>
                  <a:tcPr marT="45725" marB="45725" marR="91450" marL="914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1" algn="ctr">
                        <a:spcBef>
                          <a:spcPts val="0"/>
                        </a:spcBef>
                        <a:spcAft>
                          <a:spcPts val="0"/>
                        </a:spcAft>
                        <a:buNone/>
                      </a:pPr>
                      <a:r>
                        <a:rPr lang="iw-IL">
                          <a:solidFill>
                            <a:srgbClr val="323F4F"/>
                          </a:solidFill>
                          <a:latin typeface="Tahoma"/>
                          <a:ea typeface="Tahoma"/>
                          <a:cs typeface="Tahoma"/>
                          <a:sym typeface="Tahoma"/>
                        </a:rPr>
                        <a:t>0</a:t>
                      </a:r>
                      <a:endParaRPr/>
                    </a:p>
                  </a:txBody>
                  <a:tcPr marT="45725" marB="45725" marR="91450" marL="914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r>
            </a:tbl>
          </a:graphicData>
        </a:graphic>
      </p:graphicFrame>
      <p:sp>
        <p:nvSpPr>
          <p:cNvPr id="243" name="Google Shape;243;p6"/>
          <p:cNvSpPr txBox="1"/>
          <p:nvPr>
            <p:ph idx="10" type="dt"/>
          </p:nvPr>
        </p:nvSpPr>
        <p:spPr>
          <a:xfrm flipH="1">
            <a:off x="10109982" y="6356350"/>
            <a:ext cx="1701018" cy="365125"/>
          </a:xfrm>
          <a:prstGeom prst="rect">
            <a:avLst/>
          </a:prstGeom>
          <a:noFill/>
          <a:ln>
            <a:noFill/>
          </a:ln>
        </p:spPr>
        <p:txBody>
          <a:bodyPr anchorCtr="0" anchor="ctr" bIns="45700" lIns="91425" spcFirstLastPara="1" rIns="91425" wrap="square" tIns="45700">
            <a:noAutofit/>
          </a:bodyPr>
          <a:lstStyle/>
          <a:p>
            <a:pPr indent="0" lvl="0" marL="0" rtl="1" algn="r">
              <a:spcBef>
                <a:spcPts val="0"/>
              </a:spcBef>
              <a:spcAft>
                <a:spcPts val="0"/>
              </a:spcAft>
              <a:buNone/>
            </a:pPr>
            <a:r>
              <a:rPr lang="iw-IL"/>
              <a:t>כ"ט/אדר ב/תשפ"ד</a:t>
            </a:r>
            <a:endParaRPr/>
          </a:p>
        </p:txBody>
      </p:sp>
      <p:sp>
        <p:nvSpPr>
          <p:cNvPr id="244" name="Google Shape;244;p6"/>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1" algn="ctr">
              <a:spcBef>
                <a:spcPts val="0"/>
              </a:spcBef>
              <a:spcAft>
                <a:spcPts val="0"/>
              </a:spcAft>
              <a:buNone/>
            </a:pPr>
            <a:r>
              <a:rPr lang="iw-IL"/>
              <a:t>כותרת המצגת</a:t>
            </a:r>
            <a:endParaRPr/>
          </a:p>
        </p:txBody>
      </p:sp>
      <p:sp>
        <p:nvSpPr>
          <p:cNvPr id="245" name="Google Shape;245;p6"/>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1"/>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Clr>
                <a:schemeClr val="lt1"/>
              </a:buClr>
              <a:buSzPts val="4800"/>
              <a:buFont typeface="Tahoma"/>
              <a:buNone/>
            </a:pPr>
            <a:r>
              <a:rPr lang="iw-IL"/>
              <a:t>באג לדוגמא:</a:t>
            </a:r>
            <a:endParaRPr/>
          </a:p>
        </p:txBody>
      </p:sp>
      <p:sp>
        <p:nvSpPr>
          <p:cNvPr id="252" name="Google Shape;252;p11"/>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iw-IL"/>
              <a:t>‹#›</a:t>
            </a:fld>
            <a:endParaRPr/>
          </a:p>
        </p:txBody>
      </p:sp>
      <p:sp>
        <p:nvSpPr>
          <p:cNvPr id="253" name="Google Shape;253;p11"/>
          <p:cNvSpPr txBox="1"/>
          <p:nvPr/>
        </p:nvSpPr>
        <p:spPr>
          <a:xfrm>
            <a:off x="1987900" y="1757850"/>
            <a:ext cx="9036600" cy="3342300"/>
          </a:xfrm>
          <a:prstGeom prst="rect">
            <a:avLst/>
          </a:prstGeom>
          <a:noFill/>
          <a:ln>
            <a:noFill/>
          </a:ln>
        </p:spPr>
        <p:txBody>
          <a:bodyPr anchorCtr="0" anchor="t" bIns="91425" lIns="91425" spcFirstLastPara="1" rIns="91425" wrap="square" tIns="91425">
            <a:noAutofit/>
          </a:bodyPr>
          <a:lstStyle/>
          <a:p>
            <a:pPr indent="0" lvl="0" marL="0" rtl="1" algn="just">
              <a:spcBef>
                <a:spcPts val="0"/>
              </a:spcBef>
              <a:spcAft>
                <a:spcPts val="0"/>
              </a:spcAft>
              <a:buNone/>
            </a:pPr>
            <a:r>
              <a:rPr b="1" lang="iw-IL" sz="1800" u="sng">
                <a:solidFill>
                  <a:schemeClr val="lt1"/>
                </a:solidFill>
                <a:latin typeface="Tahoma"/>
                <a:ea typeface="Tahoma"/>
                <a:cs typeface="Tahoma"/>
                <a:sym typeface="Tahoma"/>
              </a:rPr>
              <a:t>כותרת</a:t>
            </a:r>
            <a:r>
              <a:rPr lang="iw-IL" sz="1800">
                <a:solidFill>
                  <a:schemeClr val="lt1"/>
                </a:solidFill>
                <a:latin typeface="Tahoma"/>
                <a:ea typeface="Tahoma"/>
                <a:cs typeface="Tahoma"/>
                <a:sym typeface="Tahoma"/>
              </a:rPr>
              <a:t>: הצגת הודעת שגיאה לא נכונה- לא תואמת את נושא השגיאה</a:t>
            </a:r>
            <a:endParaRPr sz="1800">
              <a:solidFill>
                <a:schemeClr val="lt1"/>
              </a:solidFill>
              <a:latin typeface="Tahoma"/>
              <a:ea typeface="Tahoma"/>
              <a:cs typeface="Tahoma"/>
              <a:sym typeface="Tahoma"/>
            </a:endParaRPr>
          </a:p>
          <a:p>
            <a:pPr indent="0" lvl="0" marL="0" rtl="1" algn="just">
              <a:spcBef>
                <a:spcPts val="0"/>
              </a:spcBef>
              <a:spcAft>
                <a:spcPts val="0"/>
              </a:spcAft>
              <a:buNone/>
            </a:pPr>
            <a:r>
              <a:t/>
            </a:r>
            <a:endParaRPr sz="1800">
              <a:solidFill>
                <a:schemeClr val="lt1"/>
              </a:solidFill>
              <a:latin typeface="Tahoma"/>
              <a:ea typeface="Tahoma"/>
              <a:cs typeface="Tahoma"/>
              <a:sym typeface="Tahoma"/>
            </a:endParaRPr>
          </a:p>
          <a:p>
            <a:pPr indent="0" lvl="0" marL="0" rtl="1" algn="just">
              <a:spcBef>
                <a:spcPts val="0"/>
              </a:spcBef>
              <a:spcAft>
                <a:spcPts val="0"/>
              </a:spcAft>
              <a:buNone/>
            </a:pPr>
            <a:r>
              <a:rPr b="1" lang="iw-IL" sz="1800" u="sng">
                <a:solidFill>
                  <a:schemeClr val="lt1"/>
                </a:solidFill>
                <a:latin typeface="Tahoma"/>
                <a:ea typeface="Tahoma"/>
                <a:cs typeface="Tahoma"/>
                <a:sym typeface="Tahoma"/>
              </a:rPr>
              <a:t>צעדים לשחזור</a:t>
            </a:r>
            <a:r>
              <a:rPr lang="iw-IL" sz="1800">
                <a:solidFill>
                  <a:schemeClr val="lt1"/>
                </a:solidFill>
                <a:latin typeface="Tahoma"/>
                <a:ea typeface="Tahoma"/>
                <a:cs typeface="Tahoma"/>
                <a:sym typeface="Tahoma"/>
              </a:rPr>
              <a:t>: לחץ על לחצן "לא מצאתם מוצר?", הקלד בשדה שם המוצר "עקלע", בחר בקטגוריית "משקאות", לחץ על כמות 1, הקלד בשדה הוסיפו הערה "חסר את המוצר", לחץ על לחצן "הוספה לסל+"</a:t>
            </a:r>
            <a:endParaRPr sz="1800">
              <a:solidFill>
                <a:schemeClr val="lt1"/>
              </a:solidFill>
              <a:latin typeface="Tahoma"/>
              <a:ea typeface="Tahoma"/>
              <a:cs typeface="Tahoma"/>
              <a:sym typeface="Tahoma"/>
            </a:endParaRPr>
          </a:p>
          <a:p>
            <a:pPr indent="0" lvl="0" marL="0" rtl="1" algn="just">
              <a:spcBef>
                <a:spcPts val="0"/>
              </a:spcBef>
              <a:spcAft>
                <a:spcPts val="0"/>
              </a:spcAft>
              <a:buNone/>
            </a:pPr>
            <a:r>
              <a:t/>
            </a:r>
            <a:endParaRPr sz="1800">
              <a:solidFill>
                <a:schemeClr val="lt1"/>
              </a:solidFill>
              <a:latin typeface="Tahoma"/>
              <a:ea typeface="Tahoma"/>
              <a:cs typeface="Tahoma"/>
              <a:sym typeface="Tahoma"/>
            </a:endParaRPr>
          </a:p>
          <a:p>
            <a:pPr indent="0" lvl="0" marL="0" rtl="1" algn="just">
              <a:spcBef>
                <a:spcPts val="0"/>
              </a:spcBef>
              <a:spcAft>
                <a:spcPts val="0"/>
              </a:spcAft>
              <a:buNone/>
            </a:pPr>
            <a:r>
              <a:rPr b="1" lang="iw-IL" sz="1800" u="sng">
                <a:solidFill>
                  <a:schemeClr val="lt1"/>
                </a:solidFill>
                <a:latin typeface="Tahoma"/>
                <a:ea typeface="Tahoma"/>
                <a:cs typeface="Tahoma"/>
                <a:sym typeface="Tahoma"/>
              </a:rPr>
              <a:t>תוצאה צפויה</a:t>
            </a:r>
            <a:r>
              <a:rPr lang="iw-IL" sz="1800">
                <a:solidFill>
                  <a:schemeClr val="lt1"/>
                </a:solidFill>
                <a:latin typeface="Tahoma"/>
                <a:ea typeface="Tahoma"/>
                <a:cs typeface="Tahoma"/>
                <a:sym typeface="Tahoma"/>
              </a:rPr>
              <a:t>: מופיע פופ-אפ "מוצר זה אינו קיים"</a:t>
            </a:r>
            <a:endParaRPr sz="1800">
              <a:solidFill>
                <a:schemeClr val="lt1"/>
              </a:solidFill>
              <a:latin typeface="Tahoma"/>
              <a:ea typeface="Tahoma"/>
              <a:cs typeface="Tahoma"/>
              <a:sym typeface="Tahoma"/>
            </a:endParaRPr>
          </a:p>
          <a:p>
            <a:pPr indent="0" lvl="0" marL="0" rtl="1" algn="just">
              <a:spcBef>
                <a:spcPts val="0"/>
              </a:spcBef>
              <a:spcAft>
                <a:spcPts val="0"/>
              </a:spcAft>
              <a:buNone/>
            </a:pPr>
            <a:r>
              <a:t/>
            </a:r>
            <a:endParaRPr sz="1800">
              <a:solidFill>
                <a:schemeClr val="lt1"/>
              </a:solidFill>
              <a:latin typeface="Tahoma"/>
              <a:ea typeface="Tahoma"/>
              <a:cs typeface="Tahoma"/>
              <a:sym typeface="Tahoma"/>
            </a:endParaRPr>
          </a:p>
          <a:p>
            <a:pPr indent="0" lvl="0" marL="0" rtl="1" algn="just">
              <a:spcBef>
                <a:spcPts val="0"/>
              </a:spcBef>
              <a:spcAft>
                <a:spcPts val="0"/>
              </a:spcAft>
              <a:buNone/>
            </a:pPr>
            <a:r>
              <a:rPr b="1" lang="iw-IL" sz="1800" u="sng">
                <a:solidFill>
                  <a:schemeClr val="lt1"/>
                </a:solidFill>
                <a:latin typeface="Tahoma"/>
                <a:ea typeface="Tahoma"/>
                <a:cs typeface="Tahoma"/>
                <a:sym typeface="Tahoma"/>
              </a:rPr>
              <a:t>תוצאה בפועל</a:t>
            </a:r>
            <a:r>
              <a:rPr lang="iw-IL" sz="1800">
                <a:solidFill>
                  <a:schemeClr val="lt1"/>
                </a:solidFill>
                <a:latin typeface="Tahoma"/>
                <a:ea typeface="Tahoma"/>
                <a:cs typeface="Tahoma"/>
                <a:sym typeface="Tahoma"/>
              </a:rPr>
              <a:t>: מופיע פופ-אפ שמדבר על תהליך שונה</a:t>
            </a:r>
            <a:endParaRPr sz="1800">
              <a:solidFill>
                <a:schemeClr val="lt1"/>
              </a:solidFill>
              <a:latin typeface="Tahoma"/>
              <a:ea typeface="Tahoma"/>
              <a:cs typeface="Tahoma"/>
              <a:sym typeface="Tahoma"/>
            </a:endParaRPr>
          </a:p>
        </p:txBody>
      </p:sp>
      <p:pic>
        <p:nvPicPr>
          <p:cNvPr id="254" name="Google Shape;254;p11"/>
          <p:cNvPicPr preferRelativeResize="0"/>
          <p:nvPr/>
        </p:nvPicPr>
        <p:blipFill>
          <a:blip r:embed="rId3">
            <a:alphaModFix/>
          </a:blip>
          <a:stretch>
            <a:fillRect/>
          </a:stretch>
        </p:blipFill>
        <p:spPr>
          <a:xfrm>
            <a:off x="1433779" y="3794200"/>
            <a:ext cx="3478141" cy="268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4"/>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Clr>
                <a:schemeClr val="dk1"/>
              </a:buClr>
              <a:buSzPts val="4800"/>
              <a:buFont typeface="Tahoma"/>
              <a:buNone/>
            </a:pPr>
            <a:r>
              <a:rPr lang="iw-IL"/>
              <a:t>מסקנות והמלצות:</a:t>
            </a:r>
            <a:endParaRPr/>
          </a:p>
        </p:txBody>
      </p:sp>
      <p:sp>
        <p:nvSpPr>
          <p:cNvPr id="261" name="Google Shape;261;p14"/>
          <p:cNvSpPr txBox="1"/>
          <p:nvPr>
            <p:ph idx="1" type="body"/>
          </p:nvPr>
        </p:nvSpPr>
        <p:spPr>
          <a:xfrm flipH="1">
            <a:off x="1245325" y="2653167"/>
            <a:ext cx="9779183" cy="3436483"/>
          </a:xfrm>
          <a:prstGeom prst="rect">
            <a:avLst/>
          </a:prstGeom>
          <a:noFill/>
          <a:ln>
            <a:noFill/>
          </a:ln>
        </p:spPr>
        <p:txBody>
          <a:bodyPr anchorCtr="0" anchor="t" bIns="45700" lIns="91425" spcFirstLastPara="1" rIns="91425" wrap="square" tIns="45700">
            <a:normAutofit/>
          </a:bodyPr>
          <a:lstStyle/>
          <a:p>
            <a:pPr indent="0" lvl="0" marL="0" rtl="1" algn="just">
              <a:lnSpc>
                <a:spcPct val="150000"/>
              </a:lnSpc>
              <a:spcBef>
                <a:spcPts val="0"/>
              </a:spcBef>
              <a:spcAft>
                <a:spcPts val="0"/>
              </a:spcAft>
              <a:buClr>
                <a:schemeClr val="lt1"/>
              </a:buClr>
              <a:buSzPts val="2400"/>
              <a:buNone/>
            </a:pPr>
            <a:r>
              <a:rPr lang="iw-IL" sz="2100"/>
              <a:t>השוואת הנתונים מול מסמך ה - stp מראה שיש באתר מספר גדול של תקלות ברמת חומרה Medium/Low. למרות שכמות התקלות שהתגלו גדולה מהסף אותו הצבנו במסמך ה - stp, נמליץ שהאתר יעלה לאוויר. זאת מאחר שמדובר בתקלות מינוריות שלא גורמות לכשל באתר.</a:t>
            </a:r>
            <a:endParaRPr sz="2100"/>
          </a:p>
        </p:txBody>
      </p:sp>
      <p:sp>
        <p:nvSpPr>
          <p:cNvPr id="262" name="Google Shape;262;p14"/>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p>
            <a:pPr indent="0" lvl="0" marL="0" rtl="1" algn="r">
              <a:spcBef>
                <a:spcPts val="0"/>
              </a:spcBef>
              <a:spcAft>
                <a:spcPts val="0"/>
              </a:spcAft>
              <a:buNone/>
            </a:pPr>
            <a:r>
              <a:rPr lang="iw-IL"/>
              <a:t>כ"ט/אדר ב/תשפ"ד</a:t>
            </a:r>
            <a:endParaRPr/>
          </a:p>
        </p:txBody>
      </p:sp>
      <p:sp>
        <p:nvSpPr>
          <p:cNvPr id="263" name="Google Shape;263;p14"/>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1" algn="ctr">
              <a:spcBef>
                <a:spcPts val="0"/>
              </a:spcBef>
              <a:spcAft>
                <a:spcPts val="0"/>
              </a:spcAft>
              <a:buNone/>
            </a:pPr>
            <a:r>
              <a:rPr lang="iw-IL"/>
              <a:t>כותרת המצגת</a:t>
            </a:r>
            <a:endParaRPr/>
          </a:p>
        </p:txBody>
      </p:sp>
      <p:sp>
        <p:nvSpPr>
          <p:cNvPr id="264" name="Google Shape;264;p14"/>
          <p:cNvSpPr txBox="1"/>
          <p:nvPr>
            <p:ph idx="12" type="sldNum"/>
          </p:nvPr>
        </p:nvSpPr>
        <p:spPr>
          <a:xfrm flipH="1">
            <a:off x="381000" y="6356350"/>
            <a:ext cx="1604682"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ערכת נושא של Offic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ערכת נושא של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2024-04-08T15:54:51Z</dcterms:created>
  <dc:creator>שמחה נקש</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