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6311" autoAdjust="0"/>
    <p:restoredTop sz="94660"/>
  </p:normalViewPr>
  <p:slideViewPr>
    <p:cSldViewPr>
      <p:cViewPr>
        <p:scale>
          <a:sx n="100" d="100"/>
          <a:sy n="100" d="100"/>
        </p:scale>
        <p:origin x="-202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pPr/>
              <a:t>כ"ה כסלו 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pPr/>
              <a:t>כ"ה כסלו 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pPr/>
              <a:t>כ"ה כסלו 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pPr/>
              <a:t>כ"ה כסלו 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pPr/>
              <a:t>כ"ה כסלו 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pPr/>
              <a:t>כ"ה כסלו 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pPr/>
              <a:t>כ"ה כסלו 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pPr/>
              <a:t>כ"ה כסלו 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pPr/>
              <a:t>כ"ה כסלו 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pPr/>
              <a:t>כ"ה כסלו 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pPr/>
              <a:t>כ"ה כסלו 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DC17-A396-4779-9928-77DA1C8CB0CA}" type="datetimeFigureOut">
              <a:rPr lang="he-IL" smtClean="0"/>
              <a:pPr/>
              <a:t>כ"ה כסלו 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29D6-EE90-4EDE-BDE4-9DF669511DC4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572132" y="0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Reuven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5572132" y="2000240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Shimon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572132" y="4000504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Yeuda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572132" y="6000768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Dan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572132" y="8001032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Naftali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-928726" y="0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Gad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-928726" y="2000240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Asher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-928726" y="4000504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Yissachar</a:t>
            </a:r>
            <a:endParaRPr lang="he-IL" sz="1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-928726" y="6000768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Zevulun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-928726" y="8001032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E</a:t>
            </a:r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phraim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5572132" y="10001296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Menashe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-928726" y="10001296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Benjamin</a:t>
            </a:r>
            <a:endParaRPr lang="he-IL" sz="1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572132" y="0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Reuven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5572132" y="2000240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Shimon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572132" y="4000504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Yeuda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572132" y="6000768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Dan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572132" y="8001032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Naftali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-928726" y="0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Gad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-928726" y="2000240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Asher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-928726" y="4000504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Yissachar</a:t>
            </a:r>
            <a:endParaRPr lang="he-IL" sz="1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-928726" y="6000768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Zevulun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-928726" y="8001032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E</a:t>
            </a:r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phraim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5572132" y="10001296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Menashe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-928726" y="10001296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Benjamin</a:t>
            </a:r>
            <a:endParaRPr lang="he-IL" sz="1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572132" y="0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Reuven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5572132" y="2000240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Shimon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572132" y="4000504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Yeuda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572132" y="6000768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Dan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572132" y="8001032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Naftali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-928726" y="0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Gad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-928726" y="2000240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Asher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-928726" y="4000504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Yissachar</a:t>
            </a:r>
            <a:endParaRPr lang="he-IL" sz="1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-928726" y="6000768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Zevulun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-928726" y="8001032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E</a:t>
            </a:r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phraim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5572132" y="10001296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Menashe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-928726" y="10001296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Benjamin</a:t>
            </a:r>
            <a:endParaRPr lang="he-IL" sz="1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572132" y="0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Reuven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5572132" y="2000240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Shimon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572132" y="4000504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Yeuda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572132" y="6000768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Dan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572132" y="8001032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Naftali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-928726" y="0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Gad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-928726" y="2000240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Asher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-928726" y="4000504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Yissachar</a:t>
            </a:r>
            <a:endParaRPr lang="he-IL" sz="1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-928726" y="6000768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Zevulun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-928726" y="8001032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E</a:t>
            </a:r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phraim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5572132" y="10001296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Menashe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-928726" y="10001296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oudy Old Style" pitchFamily="18" charset="0"/>
                <a:cs typeface="Guttman Yad-Brush" pitchFamily="2" charset="-79"/>
              </a:rPr>
              <a:t>Benjamin</a:t>
            </a:r>
            <a:endParaRPr lang="he-IL" sz="1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oudy Old Style" pitchFamily="18" charset="0"/>
              <a:cs typeface="Guttman Yad-Brush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48</Words>
  <Application>Microsoft Office PowerPoint</Application>
  <PresentationFormat>‫הצגה על המסך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5" baseType="lpstr">
      <vt:lpstr>ערכת נושא Office</vt:lpstr>
      <vt:lpstr>שקופית 1</vt:lpstr>
      <vt:lpstr>שקופית 2</vt:lpstr>
      <vt:lpstr>שקופית 3</vt:lpstr>
      <vt:lpstr>שקופית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user1</cp:lastModifiedBy>
  <cp:revision>10</cp:revision>
  <dcterms:created xsi:type="dcterms:W3CDTF">2017-12-12T01:46:09Z</dcterms:created>
  <dcterms:modified xsi:type="dcterms:W3CDTF">2017-12-13T03:39:57Z</dcterms:modified>
</cp:coreProperties>
</file>