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6311" autoAdjust="0"/>
    <p:restoredTop sz="94660"/>
  </p:normalViewPr>
  <p:slideViewPr>
    <p:cSldViewPr>
      <p:cViewPr>
        <p:scale>
          <a:sx n="107" d="100"/>
          <a:sy n="107" d="100"/>
        </p:scale>
        <p:origin x="-1818" y="34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5DC17-A396-4779-9928-77DA1C8CB0CA}" type="datetimeFigureOut">
              <a:rPr lang="he-IL" smtClean="0"/>
              <a:t>כ"ד כסלו 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F29D6-EE90-4EDE-BDE4-9DF669511DC4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5DC17-A396-4779-9928-77DA1C8CB0CA}" type="datetimeFigureOut">
              <a:rPr lang="he-IL" smtClean="0"/>
              <a:t>כ"ד כסלו 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F29D6-EE90-4EDE-BDE4-9DF669511DC4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5DC17-A396-4779-9928-77DA1C8CB0CA}" type="datetimeFigureOut">
              <a:rPr lang="he-IL" smtClean="0"/>
              <a:t>כ"ד כסלו 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F29D6-EE90-4EDE-BDE4-9DF669511DC4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5DC17-A396-4779-9928-77DA1C8CB0CA}" type="datetimeFigureOut">
              <a:rPr lang="he-IL" smtClean="0"/>
              <a:t>כ"ד כסלו 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F29D6-EE90-4EDE-BDE4-9DF669511DC4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5DC17-A396-4779-9928-77DA1C8CB0CA}" type="datetimeFigureOut">
              <a:rPr lang="he-IL" smtClean="0"/>
              <a:t>כ"ד כסלו 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F29D6-EE90-4EDE-BDE4-9DF669511DC4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5DC17-A396-4779-9928-77DA1C8CB0CA}" type="datetimeFigureOut">
              <a:rPr lang="he-IL" smtClean="0"/>
              <a:t>כ"ד כסלו תשע"ח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F29D6-EE90-4EDE-BDE4-9DF669511DC4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5DC17-A396-4779-9928-77DA1C8CB0CA}" type="datetimeFigureOut">
              <a:rPr lang="he-IL" smtClean="0"/>
              <a:t>כ"ד כסלו תשע"ח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F29D6-EE90-4EDE-BDE4-9DF669511DC4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5DC17-A396-4779-9928-77DA1C8CB0CA}" type="datetimeFigureOut">
              <a:rPr lang="he-IL" smtClean="0"/>
              <a:t>כ"ד כסלו תשע"ח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F29D6-EE90-4EDE-BDE4-9DF669511DC4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5DC17-A396-4779-9928-77DA1C8CB0CA}" type="datetimeFigureOut">
              <a:rPr lang="he-IL" smtClean="0"/>
              <a:t>כ"ד כסלו תשע"ח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F29D6-EE90-4EDE-BDE4-9DF669511DC4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5DC17-A396-4779-9928-77DA1C8CB0CA}" type="datetimeFigureOut">
              <a:rPr lang="he-IL" smtClean="0"/>
              <a:t>כ"ד כסלו תשע"ח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F29D6-EE90-4EDE-BDE4-9DF669511DC4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5DC17-A396-4779-9928-77DA1C8CB0CA}" type="datetimeFigureOut">
              <a:rPr lang="he-IL" smtClean="0"/>
              <a:t>כ"ד כסלו תשע"ח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F29D6-EE90-4EDE-BDE4-9DF669511DC4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5DC17-A396-4779-9928-77DA1C8CB0CA}" type="datetimeFigureOut">
              <a:rPr lang="he-IL" smtClean="0"/>
              <a:t>כ"ד כסלו 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F29D6-EE90-4EDE-BDE4-9DF669511DC4}" type="slidenum">
              <a:rPr lang="he-IL" smtClean="0"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/>
          <p:cNvSpPr/>
          <p:nvPr/>
        </p:nvSpPr>
        <p:spPr>
          <a:xfrm>
            <a:off x="5572132" y="0"/>
            <a:ext cx="6429420" cy="19288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3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uttman Yad-Brush" pitchFamily="2" charset="-79"/>
                <a:cs typeface="Guttman Yad-Brush" pitchFamily="2" charset="-79"/>
              </a:rPr>
              <a:t>ראובן</a:t>
            </a:r>
            <a:endParaRPr lang="he-IL" sz="13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uttman Yad-Brush" pitchFamily="2" charset="-79"/>
              <a:cs typeface="Guttman Yad-Brush" pitchFamily="2" charset="-79"/>
            </a:endParaRPr>
          </a:p>
        </p:txBody>
      </p:sp>
      <p:sp>
        <p:nvSpPr>
          <p:cNvPr id="5" name="מלבן 4"/>
          <p:cNvSpPr/>
          <p:nvPr/>
        </p:nvSpPr>
        <p:spPr>
          <a:xfrm>
            <a:off x="5572132" y="2000240"/>
            <a:ext cx="6429420" cy="19288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3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uttman Yad-Brush" pitchFamily="2" charset="-79"/>
                <a:cs typeface="Guttman Yad-Brush" pitchFamily="2" charset="-79"/>
              </a:rPr>
              <a:t>שמעון</a:t>
            </a:r>
            <a:endParaRPr lang="he-IL" sz="13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uttman Yad-Brush" pitchFamily="2" charset="-79"/>
              <a:cs typeface="Guttman Yad-Brush" pitchFamily="2" charset="-79"/>
            </a:endParaRPr>
          </a:p>
        </p:txBody>
      </p:sp>
      <p:sp>
        <p:nvSpPr>
          <p:cNvPr id="6" name="מלבן 5"/>
          <p:cNvSpPr/>
          <p:nvPr/>
        </p:nvSpPr>
        <p:spPr>
          <a:xfrm>
            <a:off x="5572132" y="4000504"/>
            <a:ext cx="6429420" cy="19288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3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uttman Yad-Brush" pitchFamily="2" charset="-79"/>
                <a:cs typeface="Guttman Yad-Brush" pitchFamily="2" charset="-79"/>
              </a:rPr>
              <a:t>יהודה</a:t>
            </a:r>
            <a:endParaRPr lang="he-IL" sz="13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uttman Yad-Brush" pitchFamily="2" charset="-79"/>
              <a:cs typeface="Guttman Yad-Brush" pitchFamily="2" charset="-79"/>
            </a:endParaRPr>
          </a:p>
        </p:txBody>
      </p:sp>
      <p:sp>
        <p:nvSpPr>
          <p:cNvPr id="7" name="מלבן 6"/>
          <p:cNvSpPr/>
          <p:nvPr/>
        </p:nvSpPr>
        <p:spPr>
          <a:xfrm>
            <a:off x="5572132" y="6000768"/>
            <a:ext cx="6429420" cy="19288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3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uttman Yad-Brush" pitchFamily="2" charset="-79"/>
                <a:cs typeface="Guttman Yad-Brush" pitchFamily="2" charset="-79"/>
              </a:rPr>
              <a:t>דן</a:t>
            </a:r>
            <a:endParaRPr lang="he-IL" sz="13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uttman Yad-Brush" pitchFamily="2" charset="-79"/>
              <a:cs typeface="Guttman Yad-Brush" pitchFamily="2" charset="-79"/>
            </a:endParaRPr>
          </a:p>
        </p:txBody>
      </p:sp>
      <p:sp>
        <p:nvSpPr>
          <p:cNvPr id="8" name="מלבן 7"/>
          <p:cNvSpPr/>
          <p:nvPr/>
        </p:nvSpPr>
        <p:spPr>
          <a:xfrm>
            <a:off x="5572132" y="8001032"/>
            <a:ext cx="6429420" cy="19288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9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uttman Yad-Brush" pitchFamily="2" charset="-79"/>
                <a:cs typeface="Guttman Yad-Brush" pitchFamily="2" charset="-79"/>
              </a:rPr>
              <a:t>נפתלי</a:t>
            </a:r>
            <a:endParaRPr lang="he-IL" sz="9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uttman Yad-Brush" pitchFamily="2" charset="-79"/>
              <a:cs typeface="Guttman Yad-Brush" pitchFamily="2" charset="-79"/>
            </a:endParaRPr>
          </a:p>
        </p:txBody>
      </p:sp>
      <p:sp>
        <p:nvSpPr>
          <p:cNvPr id="9" name="מלבן 8"/>
          <p:cNvSpPr/>
          <p:nvPr/>
        </p:nvSpPr>
        <p:spPr>
          <a:xfrm>
            <a:off x="-928726" y="0"/>
            <a:ext cx="6429420" cy="19288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3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uttman Yad-Brush" pitchFamily="2" charset="-79"/>
                <a:cs typeface="Guttman Yad-Brush" pitchFamily="2" charset="-79"/>
              </a:rPr>
              <a:t>גד</a:t>
            </a:r>
            <a:endParaRPr lang="he-IL" sz="13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uttman Yad-Brush" pitchFamily="2" charset="-79"/>
              <a:cs typeface="Guttman Yad-Brush" pitchFamily="2" charset="-79"/>
            </a:endParaRPr>
          </a:p>
        </p:txBody>
      </p:sp>
      <p:sp>
        <p:nvSpPr>
          <p:cNvPr id="10" name="מלבן 9"/>
          <p:cNvSpPr/>
          <p:nvPr/>
        </p:nvSpPr>
        <p:spPr>
          <a:xfrm>
            <a:off x="-928726" y="2000240"/>
            <a:ext cx="6429420" cy="19288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3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uttman Yad-Brush" pitchFamily="2" charset="-79"/>
                <a:cs typeface="Guttman Yad-Brush" pitchFamily="2" charset="-79"/>
              </a:rPr>
              <a:t>אשר</a:t>
            </a:r>
            <a:endParaRPr lang="he-IL" sz="13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uttman Yad-Brush" pitchFamily="2" charset="-79"/>
              <a:cs typeface="Guttman Yad-Brush" pitchFamily="2" charset="-79"/>
            </a:endParaRPr>
          </a:p>
        </p:txBody>
      </p:sp>
      <p:sp>
        <p:nvSpPr>
          <p:cNvPr id="11" name="מלבן 10"/>
          <p:cNvSpPr/>
          <p:nvPr/>
        </p:nvSpPr>
        <p:spPr>
          <a:xfrm>
            <a:off x="-928726" y="4000504"/>
            <a:ext cx="6429420" cy="19288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3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uttman Yad-Brush" pitchFamily="2" charset="-79"/>
                <a:cs typeface="Guttman Yad-Brush" pitchFamily="2" charset="-79"/>
              </a:rPr>
              <a:t>יששכר</a:t>
            </a:r>
            <a:endParaRPr lang="he-IL" sz="13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uttman Yad-Brush" pitchFamily="2" charset="-79"/>
              <a:cs typeface="Guttman Yad-Brush" pitchFamily="2" charset="-79"/>
            </a:endParaRPr>
          </a:p>
        </p:txBody>
      </p:sp>
      <p:sp>
        <p:nvSpPr>
          <p:cNvPr id="13" name="מלבן 12"/>
          <p:cNvSpPr/>
          <p:nvPr/>
        </p:nvSpPr>
        <p:spPr>
          <a:xfrm>
            <a:off x="-928726" y="6000768"/>
            <a:ext cx="6429420" cy="19288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9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uttman Yad-Brush" pitchFamily="2" charset="-79"/>
                <a:cs typeface="Guttman Yad-Brush" pitchFamily="2" charset="-79"/>
              </a:rPr>
              <a:t>זבולון</a:t>
            </a:r>
            <a:endParaRPr lang="he-IL" sz="9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uttman Yad-Brush" pitchFamily="2" charset="-79"/>
              <a:cs typeface="Guttman Yad-Brush" pitchFamily="2" charset="-79"/>
            </a:endParaRPr>
          </a:p>
        </p:txBody>
      </p:sp>
      <p:sp>
        <p:nvSpPr>
          <p:cNvPr id="14" name="מלבן 13"/>
          <p:cNvSpPr/>
          <p:nvPr/>
        </p:nvSpPr>
        <p:spPr>
          <a:xfrm>
            <a:off x="-928726" y="8001032"/>
            <a:ext cx="6429420" cy="19288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3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uttman Yad-Brush" pitchFamily="2" charset="-79"/>
                <a:cs typeface="Guttman Yad-Brush" pitchFamily="2" charset="-79"/>
              </a:rPr>
              <a:t>אפרים</a:t>
            </a:r>
            <a:endParaRPr lang="he-IL" sz="13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uttman Yad-Brush" pitchFamily="2" charset="-79"/>
              <a:cs typeface="Guttman Yad-Brush" pitchFamily="2" charset="-79"/>
            </a:endParaRPr>
          </a:p>
        </p:txBody>
      </p:sp>
      <p:sp>
        <p:nvSpPr>
          <p:cNvPr id="15" name="מלבן 14"/>
          <p:cNvSpPr/>
          <p:nvPr/>
        </p:nvSpPr>
        <p:spPr>
          <a:xfrm>
            <a:off x="5572132" y="10001296"/>
            <a:ext cx="6429420" cy="19288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3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uttman Yad-Brush" pitchFamily="2" charset="-79"/>
                <a:cs typeface="Guttman Yad-Brush" pitchFamily="2" charset="-79"/>
              </a:rPr>
              <a:t>מנשה</a:t>
            </a:r>
            <a:endParaRPr lang="he-IL" sz="9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uttman Yad-Brush" pitchFamily="2" charset="-79"/>
              <a:cs typeface="Guttman Yad-Brush" pitchFamily="2" charset="-79"/>
            </a:endParaRPr>
          </a:p>
        </p:txBody>
      </p:sp>
      <p:sp>
        <p:nvSpPr>
          <p:cNvPr id="16" name="מלבן 15"/>
          <p:cNvSpPr/>
          <p:nvPr/>
        </p:nvSpPr>
        <p:spPr>
          <a:xfrm>
            <a:off x="-928726" y="10001296"/>
            <a:ext cx="6429420" cy="19288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3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uttman Yad-Brush" pitchFamily="2" charset="-79"/>
                <a:cs typeface="Guttman Yad-Brush" pitchFamily="2" charset="-79"/>
              </a:rPr>
              <a:t>בנימין</a:t>
            </a:r>
            <a:endParaRPr lang="he-IL" sz="9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uttman Yad-Brush" pitchFamily="2" charset="-79"/>
              <a:cs typeface="Guttman Yad-Brush" pitchFamily="2" charset="-79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/>
          <p:cNvSpPr/>
          <p:nvPr/>
        </p:nvSpPr>
        <p:spPr>
          <a:xfrm>
            <a:off x="5572132" y="0"/>
            <a:ext cx="6429420" cy="192882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3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uttman Yad-Brush" pitchFamily="2" charset="-79"/>
                <a:cs typeface="Guttman Yad-Brush" pitchFamily="2" charset="-79"/>
              </a:rPr>
              <a:t>ראובן</a:t>
            </a:r>
            <a:endParaRPr lang="he-IL" sz="13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uttman Yad-Brush" pitchFamily="2" charset="-79"/>
              <a:cs typeface="Guttman Yad-Brush" pitchFamily="2" charset="-79"/>
            </a:endParaRPr>
          </a:p>
        </p:txBody>
      </p:sp>
      <p:sp>
        <p:nvSpPr>
          <p:cNvPr id="5" name="מלבן 4"/>
          <p:cNvSpPr/>
          <p:nvPr/>
        </p:nvSpPr>
        <p:spPr>
          <a:xfrm>
            <a:off x="5572132" y="2000240"/>
            <a:ext cx="6429420" cy="192882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3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uttman Yad-Brush" pitchFamily="2" charset="-79"/>
                <a:cs typeface="Guttman Yad-Brush" pitchFamily="2" charset="-79"/>
              </a:rPr>
              <a:t>שמעון</a:t>
            </a:r>
            <a:endParaRPr lang="he-IL" sz="13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uttman Yad-Brush" pitchFamily="2" charset="-79"/>
              <a:cs typeface="Guttman Yad-Brush" pitchFamily="2" charset="-79"/>
            </a:endParaRPr>
          </a:p>
        </p:txBody>
      </p:sp>
      <p:sp>
        <p:nvSpPr>
          <p:cNvPr id="6" name="מלבן 5"/>
          <p:cNvSpPr/>
          <p:nvPr/>
        </p:nvSpPr>
        <p:spPr>
          <a:xfrm>
            <a:off x="5572132" y="4000504"/>
            <a:ext cx="6429420" cy="192882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3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uttman Yad-Brush" pitchFamily="2" charset="-79"/>
                <a:cs typeface="Guttman Yad-Brush" pitchFamily="2" charset="-79"/>
              </a:rPr>
              <a:t>יהודה</a:t>
            </a:r>
            <a:endParaRPr lang="he-IL" sz="13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uttman Yad-Brush" pitchFamily="2" charset="-79"/>
              <a:cs typeface="Guttman Yad-Brush" pitchFamily="2" charset="-79"/>
            </a:endParaRPr>
          </a:p>
        </p:txBody>
      </p:sp>
      <p:sp>
        <p:nvSpPr>
          <p:cNvPr id="7" name="מלבן 6"/>
          <p:cNvSpPr/>
          <p:nvPr/>
        </p:nvSpPr>
        <p:spPr>
          <a:xfrm>
            <a:off x="5572132" y="6000768"/>
            <a:ext cx="6429420" cy="192882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3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uttman Yad-Brush" pitchFamily="2" charset="-79"/>
                <a:cs typeface="Guttman Yad-Brush" pitchFamily="2" charset="-79"/>
              </a:rPr>
              <a:t>דן</a:t>
            </a:r>
            <a:endParaRPr lang="he-IL" sz="13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uttman Yad-Brush" pitchFamily="2" charset="-79"/>
              <a:cs typeface="Guttman Yad-Brush" pitchFamily="2" charset="-79"/>
            </a:endParaRPr>
          </a:p>
        </p:txBody>
      </p:sp>
      <p:sp>
        <p:nvSpPr>
          <p:cNvPr id="8" name="מלבן 7"/>
          <p:cNvSpPr/>
          <p:nvPr/>
        </p:nvSpPr>
        <p:spPr>
          <a:xfrm>
            <a:off x="5572132" y="8001032"/>
            <a:ext cx="6429420" cy="192882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9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uttman Yad-Brush" pitchFamily="2" charset="-79"/>
                <a:cs typeface="Guttman Yad-Brush" pitchFamily="2" charset="-79"/>
              </a:rPr>
              <a:t>נפתלי</a:t>
            </a:r>
            <a:endParaRPr lang="he-IL" sz="9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uttman Yad-Brush" pitchFamily="2" charset="-79"/>
              <a:cs typeface="Guttman Yad-Brush" pitchFamily="2" charset="-79"/>
            </a:endParaRPr>
          </a:p>
        </p:txBody>
      </p:sp>
      <p:sp>
        <p:nvSpPr>
          <p:cNvPr id="9" name="מלבן 8"/>
          <p:cNvSpPr/>
          <p:nvPr/>
        </p:nvSpPr>
        <p:spPr>
          <a:xfrm>
            <a:off x="-928726" y="0"/>
            <a:ext cx="6429420" cy="192882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3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uttman Yad-Brush" pitchFamily="2" charset="-79"/>
                <a:cs typeface="Guttman Yad-Brush" pitchFamily="2" charset="-79"/>
              </a:rPr>
              <a:t>גד</a:t>
            </a:r>
            <a:endParaRPr lang="he-IL" sz="13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uttman Yad-Brush" pitchFamily="2" charset="-79"/>
              <a:cs typeface="Guttman Yad-Brush" pitchFamily="2" charset="-79"/>
            </a:endParaRPr>
          </a:p>
        </p:txBody>
      </p:sp>
      <p:sp>
        <p:nvSpPr>
          <p:cNvPr id="10" name="מלבן 9"/>
          <p:cNvSpPr/>
          <p:nvPr/>
        </p:nvSpPr>
        <p:spPr>
          <a:xfrm>
            <a:off x="-928726" y="2000240"/>
            <a:ext cx="6429420" cy="192882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3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uttman Yad-Brush" pitchFamily="2" charset="-79"/>
                <a:cs typeface="Guttman Yad-Brush" pitchFamily="2" charset="-79"/>
              </a:rPr>
              <a:t>אשר</a:t>
            </a:r>
            <a:endParaRPr lang="he-IL" sz="13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uttman Yad-Brush" pitchFamily="2" charset="-79"/>
              <a:cs typeface="Guttman Yad-Brush" pitchFamily="2" charset="-79"/>
            </a:endParaRPr>
          </a:p>
        </p:txBody>
      </p:sp>
      <p:sp>
        <p:nvSpPr>
          <p:cNvPr id="11" name="מלבן 10"/>
          <p:cNvSpPr/>
          <p:nvPr/>
        </p:nvSpPr>
        <p:spPr>
          <a:xfrm>
            <a:off x="-928726" y="4000504"/>
            <a:ext cx="6429420" cy="192882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3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uttman Yad-Brush" pitchFamily="2" charset="-79"/>
                <a:cs typeface="Guttman Yad-Brush" pitchFamily="2" charset="-79"/>
              </a:rPr>
              <a:t>יששכר</a:t>
            </a:r>
            <a:endParaRPr lang="he-IL" sz="13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uttman Yad-Brush" pitchFamily="2" charset="-79"/>
              <a:cs typeface="Guttman Yad-Brush" pitchFamily="2" charset="-79"/>
            </a:endParaRPr>
          </a:p>
        </p:txBody>
      </p:sp>
      <p:sp>
        <p:nvSpPr>
          <p:cNvPr id="13" name="מלבן 12"/>
          <p:cNvSpPr/>
          <p:nvPr/>
        </p:nvSpPr>
        <p:spPr>
          <a:xfrm>
            <a:off x="-928726" y="6000768"/>
            <a:ext cx="6429420" cy="192882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9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uttman Yad-Brush" pitchFamily="2" charset="-79"/>
                <a:cs typeface="Guttman Yad-Brush" pitchFamily="2" charset="-79"/>
              </a:rPr>
              <a:t>זבולון</a:t>
            </a:r>
            <a:endParaRPr lang="he-IL" sz="9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uttman Yad-Brush" pitchFamily="2" charset="-79"/>
              <a:cs typeface="Guttman Yad-Brush" pitchFamily="2" charset="-79"/>
            </a:endParaRPr>
          </a:p>
        </p:txBody>
      </p:sp>
      <p:sp>
        <p:nvSpPr>
          <p:cNvPr id="14" name="מלבן 13"/>
          <p:cNvSpPr/>
          <p:nvPr/>
        </p:nvSpPr>
        <p:spPr>
          <a:xfrm>
            <a:off x="-928726" y="8001032"/>
            <a:ext cx="6429420" cy="192882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3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uttman Yad-Brush" pitchFamily="2" charset="-79"/>
                <a:cs typeface="Guttman Yad-Brush" pitchFamily="2" charset="-79"/>
              </a:rPr>
              <a:t>אפרים</a:t>
            </a:r>
            <a:endParaRPr lang="he-IL" sz="13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uttman Yad-Brush" pitchFamily="2" charset="-79"/>
              <a:cs typeface="Guttman Yad-Brush" pitchFamily="2" charset="-79"/>
            </a:endParaRPr>
          </a:p>
        </p:txBody>
      </p:sp>
      <p:sp>
        <p:nvSpPr>
          <p:cNvPr id="15" name="מלבן 14"/>
          <p:cNvSpPr/>
          <p:nvPr/>
        </p:nvSpPr>
        <p:spPr>
          <a:xfrm>
            <a:off x="5572132" y="10001296"/>
            <a:ext cx="6429420" cy="192882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3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uttman Yad-Brush" pitchFamily="2" charset="-79"/>
                <a:cs typeface="Guttman Yad-Brush" pitchFamily="2" charset="-79"/>
              </a:rPr>
              <a:t>מנשה</a:t>
            </a:r>
            <a:endParaRPr lang="he-IL" sz="9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uttman Yad-Brush" pitchFamily="2" charset="-79"/>
              <a:cs typeface="Guttman Yad-Brush" pitchFamily="2" charset="-79"/>
            </a:endParaRPr>
          </a:p>
        </p:txBody>
      </p:sp>
      <p:sp>
        <p:nvSpPr>
          <p:cNvPr id="16" name="מלבן 15"/>
          <p:cNvSpPr/>
          <p:nvPr/>
        </p:nvSpPr>
        <p:spPr>
          <a:xfrm>
            <a:off x="-928726" y="10001296"/>
            <a:ext cx="6429420" cy="192882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3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uttman Yad-Brush" pitchFamily="2" charset="-79"/>
                <a:cs typeface="Guttman Yad-Brush" pitchFamily="2" charset="-79"/>
              </a:rPr>
              <a:t>בנימין</a:t>
            </a:r>
            <a:endParaRPr lang="he-IL" sz="9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uttman Yad-Brush" pitchFamily="2" charset="-79"/>
              <a:cs typeface="Guttman Yad-Brush" pitchFamily="2" charset="-79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/>
          <p:cNvSpPr/>
          <p:nvPr/>
        </p:nvSpPr>
        <p:spPr>
          <a:xfrm>
            <a:off x="5572132" y="0"/>
            <a:ext cx="6429420" cy="1928826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3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uttman Yad-Brush" pitchFamily="2" charset="-79"/>
                <a:cs typeface="Guttman Yad-Brush" pitchFamily="2" charset="-79"/>
              </a:rPr>
              <a:t>ראובן</a:t>
            </a:r>
            <a:endParaRPr lang="he-IL" sz="13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uttman Yad-Brush" pitchFamily="2" charset="-79"/>
              <a:cs typeface="Guttman Yad-Brush" pitchFamily="2" charset="-79"/>
            </a:endParaRPr>
          </a:p>
        </p:txBody>
      </p:sp>
      <p:sp>
        <p:nvSpPr>
          <p:cNvPr id="5" name="מלבן 4"/>
          <p:cNvSpPr/>
          <p:nvPr/>
        </p:nvSpPr>
        <p:spPr>
          <a:xfrm>
            <a:off x="5572132" y="2000240"/>
            <a:ext cx="6429420" cy="1928826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3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uttman Yad-Brush" pitchFamily="2" charset="-79"/>
                <a:cs typeface="Guttman Yad-Brush" pitchFamily="2" charset="-79"/>
              </a:rPr>
              <a:t>שמעון</a:t>
            </a:r>
            <a:endParaRPr lang="he-IL" sz="13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uttman Yad-Brush" pitchFamily="2" charset="-79"/>
              <a:cs typeface="Guttman Yad-Brush" pitchFamily="2" charset="-79"/>
            </a:endParaRPr>
          </a:p>
        </p:txBody>
      </p:sp>
      <p:sp>
        <p:nvSpPr>
          <p:cNvPr id="6" name="מלבן 5"/>
          <p:cNvSpPr/>
          <p:nvPr/>
        </p:nvSpPr>
        <p:spPr>
          <a:xfrm>
            <a:off x="5572132" y="4000504"/>
            <a:ext cx="6429420" cy="1928826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3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uttman Yad-Brush" pitchFamily="2" charset="-79"/>
                <a:cs typeface="Guttman Yad-Brush" pitchFamily="2" charset="-79"/>
              </a:rPr>
              <a:t>יהודה</a:t>
            </a:r>
            <a:endParaRPr lang="he-IL" sz="13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uttman Yad-Brush" pitchFamily="2" charset="-79"/>
              <a:cs typeface="Guttman Yad-Brush" pitchFamily="2" charset="-79"/>
            </a:endParaRPr>
          </a:p>
        </p:txBody>
      </p:sp>
      <p:sp>
        <p:nvSpPr>
          <p:cNvPr id="7" name="מלבן 6"/>
          <p:cNvSpPr/>
          <p:nvPr/>
        </p:nvSpPr>
        <p:spPr>
          <a:xfrm>
            <a:off x="5572132" y="6000768"/>
            <a:ext cx="6429420" cy="1928826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3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uttman Yad-Brush" pitchFamily="2" charset="-79"/>
                <a:cs typeface="Guttman Yad-Brush" pitchFamily="2" charset="-79"/>
              </a:rPr>
              <a:t>דן</a:t>
            </a:r>
            <a:endParaRPr lang="he-IL" sz="13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uttman Yad-Brush" pitchFamily="2" charset="-79"/>
              <a:cs typeface="Guttman Yad-Brush" pitchFamily="2" charset="-79"/>
            </a:endParaRPr>
          </a:p>
        </p:txBody>
      </p:sp>
      <p:sp>
        <p:nvSpPr>
          <p:cNvPr id="8" name="מלבן 7"/>
          <p:cNvSpPr/>
          <p:nvPr/>
        </p:nvSpPr>
        <p:spPr>
          <a:xfrm>
            <a:off x="5572132" y="8001032"/>
            <a:ext cx="6429420" cy="1928826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9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uttman Yad-Brush" pitchFamily="2" charset="-79"/>
                <a:cs typeface="Guttman Yad-Brush" pitchFamily="2" charset="-79"/>
              </a:rPr>
              <a:t>נפתלי</a:t>
            </a:r>
            <a:endParaRPr lang="he-IL" sz="9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uttman Yad-Brush" pitchFamily="2" charset="-79"/>
              <a:cs typeface="Guttman Yad-Brush" pitchFamily="2" charset="-79"/>
            </a:endParaRPr>
          </a:p>
        </p:txBody>
      </p:sp>
      <p:sp>
        <p:nvSpPr>
          <p:cNvPr id="9" name="מלבן 8"/>
          <p:cNvSpPr/>
          <p:nvPr/>
        </p:nvSpPr>
        <p:spPr>
          <a:xfrm>
            <a:off x="-928726" y="0"/>
            <a:ext cx="6429420" cy="1928826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3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uttman Yad-Brush" pitchFamily="2" charset="-79"/>
                <a:cs typeface="Guttman Yad-Brush" pitchFamily="2" charset="-79"/>
              </a:rPr>
              <a:t>גד</a:t>
            </a:r>
            <a:endParaRPr lang="he-IL" sz="13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uttman Yad-Brush" pitchFamily="2" charset="-79"/>
              <a:cs typeface="Guttman Yad-Brush" pitchFamily="2" charset="-79"/>
            </a:endParaRPr>
          </a:p>
        </p:txBody>
      </p:sp>
      <p:sp>
        <p:nvSpPr>
          <p:cNvPr id="10" name="מלבן 9"/>
          <p:cNvSpPr/>
          <p:nvPr/>
        </p:nvSpPr>
        <p:spPr>
          <a:xfrm>
            <a:off x="-928726" y="2000240"/>
            <a:ext cx="6429420" cy="1928826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3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uttman Yad-Brush" pitchFamily="2" charset="-79"/>
                <a:cs typeface="Guttman Yad-Brush" pitchFamily="2" charset="-79"/>
              </a:rPr>
              <a:t>אשר</a:t>
            </a:r>
            <a:endParaRPr lang="he-IL" sz="13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uttman Yad-Brush" pitchFamily="2" charset="-79"/>
              <a:cs typeface="Guttman Yad-Brush" pitchFamily="2" charset="-79"/>
            </a:endParaRPr>
          </a:p>
        </p:txBody>
      </p:sp>
      <p:sp>
        <p:nvSpPr>
          <p:cNvPr id="11" name="מלבן 10"/>
          <p:cNvSpPr/>
          <p:nvPr/>
        </p:nvSpPr>
        <p:spPr>
          <a:xfrm>
            <a:off x="-928726" y="4000504"/>
            <a:ext cx="6429420" cy="1928826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3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uttman Yad-Brush" pitchFamily="2" charset="-79"/>
                <a:cs typeface="Guttman Yad-Brush" pitchFamily="2" charset="-79"/>
              </a:rPr>
              <a:t>יששכר</a:t>
            </a:r>
            <a:endParaRPr lang="he-IL" sz="13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uttman Yad-Brush" pitchFamily="2" charset="-79"/>
              <a:cs typeface="Guttman Yad-Brush" pitchFamily="2" charset="-79"/>
            </a:endParaRPr>
          </a:p>
        </p:txBody>
      </p:sp>
      <p:sp>
        <p:nvSpPr>
          <p:cNvPr id="13" name="מלבן 12"/>
          <p:cNvSpPr/>
          <p:nvPr/>
        </p:nvSpPr>
        <p:spPr>
          <a:xfrm>
            <a:off x="-928726" y="6000768"/>
            <a:ext cx="6429420" cy="1928826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9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uttman Yad-Brush" pitchFamily="2" charset="-79"/>
                <a:cs typeface="Guttman Yad-Brush" pitchFamily="2" charset="-79"/>
              </a:rPr>
              <a:t>זבולון</a:t>
            </a:r>
            <a:endParaRPr lang="he-IL" sz="9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uttman Yad-Brush" pitchFamily="2" charset="-79"/>
              <a:cs typeface="Guttman Yad-Brush" pitchFamily="2" charset="-79"/>
            </a:endParaRPr>
          </a:p>
        </p:txBody>
      </p:sp>
      <p:sp>
        <p:nvSpPr>
          <p:cNvPr id="14" name="מלבן 13"/>
          <p:cNvSpPr/>
          <p:nvPr/>
        </p:nvSpPr>
        <p:spPr>
          <a:xfrm>
            <a:off x="-928726" y="8001032"/>
            <a:ext cx="6429420" cy="1928826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3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uttman Yad-Brush" pitchFamily="2" charset="-79"/>
                <a:cs typeface="Guttman Yad-Brush" pitchFamily="2" charset="-79"/>
              </a:rPr>
              <a:t>אפרים</a:t>
            </a:r>
            <a:endParaRPr lang="he-IL" sz="9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uttman Yad-Brush" pitchFamily="2" charset="-79"/>
              <a:cs typeface="Guttman Yad-Brush" pitchFamily="2" charset="-79"/>
            </a:endParaRPr>
          </a:p>
        </p:txBody>
      </p:sp>
      <p:sp>
        <p:nvSpPr>
          <p:cNvPr id="15" name="מלבן 14"/>
          <p:cNvSpPr/>
          <p:nvPr/>
        </p:nvSpPr>
        <p:spPr>
          <a:xfrm>
            <a:off x="5572132" y="10001296"/>
            <a:ext cx="6429420" cy="1928826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3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uttman Yad-Brush" pitchFamily="2" charset="-79"/>
                <a:cs typeface="Guttman Yad-Brush" pitchFamily="2" charset="-79"/>
              </a:rPr>
              <a:t>מנשה</a:t>
            </a:r>
            <a:endParaRPr lang="he-IL" sz="9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uttman Yad-Brush" pitchFamily="2" charset="-79"/>
              <a:cs typeface="Guttman Yad-Brush" pitchFamily="2" charset="-79"/>
            </a:endParaRPr>
          </a:p>
        </p:txBody>
      </p:sp>
      <p:sp>
        <p:nvSpPr>
          <p:cNvPr id="16" name="מלבן 15"/>
          <p:cNvSpPr/>
          <p:nvPr/>
        </p:nvSpPr>
        <p:spPr>
          <a:xfrm>
            <a:off x="-928726" y="10001296"/>
            <a:ext cx="6429420" cy="1928826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3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uttman Yad-Brush" pitchFamily="2" charset="-79"/>
                <a:cs typeface="Guttman Yad-Brush" pitchFamily="2" charset="-79"/>
              </a:rPr>
              <a:t>בנימין</a:t>
            </a:r>
            <a:endParaRPr lang="he-IL" sz="9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uttman Yad-Brush" pitchFamily="2" charset="-79"/>
              <a:cs typeface="Guttman Yad-Brush" pitchFamily="2" charset="-79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/>
          <p:cNvSpPr/>
          <p:nvPr/>
        </p:nvSpPr>
        <p:spPr>
          <a:xfrm>
            <a:off x="5572132" y="-24"/>
            <a:ext cx="6429420" cy="192882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3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uttman Yad-Brush" pitchFamily="2" charset="-79"/>
                <a:cs typeface="Guttman Yad-Brush" pitchFamily="2" charset="-79"/>
              </a:rPr>
              <a:t>ראובן</a:t>
            </a:r>
            <a:endParaRPr lang="he-IL" sz="13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uttman Yad-Brush" pitchFamily="2" charset="-79"/>
              <a:cs typeface="Guttman Yad-Brush" pitchFamily="2" charset="-79"/>
            </a:endParaRPr>
          </a:p>
        </p:txBody>
      </p:sp>
      <p:sp>
        <p:nvSpPr>
          <p:cNvPr id="5" name="מלבן 4"/>
          <p:cNvSpPr/>
          <p:nvPr/>
        </p:nvSpPr>
        <p:spPr>
          <a:xfrm>
            <a:off x="5572132" y="2000240"/>
            <a:ext cx="6429420" cy="192882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3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uttman Yad-Brush" pitchFamily="2" charset="-79"/>
                <a:cs typeface="Guttman Yad-Brush" pitchFamily="2" charset="-79"/>
              </a:rPr>
              <a:t>שמעון</a:t>
            </a:r>
            <a:endParaRPr lang="he-IL" sz="13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uttman Yad-Brush" pitchFamily="2" charset="-79"/>
              <a:cs typeface="Guttman Yad-Brush" pitchFamily="2" charset="-79"/>
            </a:endParaRPr>
          </a:p>
        </p:txBody>
      </p:sp>
      <p:sp>
        <p:nvSpPr>
          <p:cNvPr id="6" name="מלבן 5"/>
          <p:cNvSpPr/>
          <p:nvPr/>
        </p:nvSpPr>
        <p:spPr>
          <a:xfrm>
            <a:off x="5572132" y="4000504"/>
            <a:ext cx="6429420" cy="192882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3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uttman Yad-Brush" pitchFamily="2" charset="-79"/>
                <a:cs typeface="Guttman Yad-Brush" pitchFamily="2" charset="-79"/>
              </a:rPr>
              <a:t>יהודה</a:t>
            </a:r>
            <a:endParaRPr lang="he-IL" sz="13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uttman Yad-Brush" pitchFamily="2" charset="-79"/>
              <a:cs typeface="Guttman Yad-Brush" pitchFamily="2" charset="-79"/>
            </a:endParaRPr>
          </a:p>
        </p:txBody>
      </p:sp>
      <p:sp>
        <p:nvSpPr>
          <p:cNvPr id="7" name="מלבן 6"/>
          <p:cNvSpPr/>
          <p:nvPr/>
        </p:nvSpPr>
        <p:spPr>
          <a:xfrm>
            <a:off x="5572132" y="6000768"/>
            <a:ext cx="6429420" cy="192882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3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uttman Yad-Brush" pitchFamily="2" charset="-79"/>
                <a:cs typeface="Guttman Yad-Brush" pitchFamily="2" charset="-79"/>
              </a:rPr>
              <a:t>דן</a:t>
            </a:r>
            <a:endParaRPr lang="he-IL" sz="13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uttman Yad-Brush" pitchFamily="2" charset="-79"/>
              <a:cs typeface="Guttman Yad-Brush" pitchFamily="2" charset="-79"/>
            </a:endParaRPr>
          </a:p>
        </p:txBody>
      </p:sp>
      <p:sp>
        <p:nvSpPr>
          <p:cNvPr id="8" name="מלבן 7"/>
          <p:cNvSpPr/>
          <p:nvPr/>
        </p:nvSpPr>
        <p:spPr>
          <a:xfrm>
            <a:off x="5572132" y="8001032"/>
            <a:ext cx="6429420" cy="192882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9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uttman Yad-Brush" pitchFamily="2" charset="-79"/>
                <a:cs typeface="Guttman Yad-Brush" pitchFamily="2" charset="-79"/>
              </a:rPr>
              <a:t>נפתלי</a:t>
            </a:r>
            <a:endParaRPr lang="he-IL" sz="9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uttman Yad-Brush" pitchFamily="2" charset="-79"/>
              <a:cs typeface="Guttman Yad-Brush" pitchFamily="2" charset="-79"/>
            </a:endParaRPr>
          </a:p>
        </p:txBody>
      </p:sp>
      <p:sp>
        <p:nvSpPr>
          <p:cNvPr id="9" name="מלבן 8"/>
          <p:cNvSpPr/>
          <p:nvPr/>
        </p:nvSpPr>
        <p:spPr>
          <a:xfrm>
            <a:off x="-928726" y="0"/>
            <a:ext cx="6429420" cy="192882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3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uttman Yad-Brush" pitchFamily="2" charset="-79"/>
                <a:cs typeface="Guttman Yad-Brush" pitchFamily="2" charset="-79"/>
              </a:rPr>
              <a:t>גד</a:t>
            </a:r>
            <a:endParaRPr lang="he-IL" sz="13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uttman Yad-Brush" pitchFamily="2" charset="-79"/>
              <a:cs typeface="Guttman Yad-Brush" pitchFamily="2" charset="-79"/>
            </a:endParaRPr>
          </a:p>
        </p:txBody>
      </p:sp>
      <p:sp>
        <p:nvSpPr>
          <p:cNvPr id="10" name="מלבן 9"/>
          <p:cNvSpPr/>
          <p:nvPr/>
        </p:nvSpPr>
        <p:spPr>
          <a:xfrm>
            <a:off x="-928726" y="2000240"/>
            <a:ext cx="6429420" cy="192882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3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uttman Yad-Brush" pitchFamily="2" charset="-79"/>
                <a:cs typeface="Guttman Yad-Brush" pitchFamily="2" charset="-79"/>
              </a:rPr>
              <a:t>אשר</a:t>
            </a:r>
            <a:endParaRPr lang="he-IL" sz="13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uttman Yad-Brush" pitchFamily="2" charset="-79"/>
              <a:cs typeface="Guttman Yad-Brush" pitchFamily="2" charset="-79"/>
            </a:endParaRPr>
          </a:p>
        </p:txBody>
      </p:sp>
      <p:sp>
        <p:nvSpPr>
          <p:cNvPr id="11" name="מלבן 10"/>
          <p:cNvSpPr/>
          <p:nvPr/>
        </p:nvSpPr>
        <p:spPr>
          <a:xfrm>
            <a:off x="-928726" y="4000504"/>
            <a:ext cx="6429420" cy="192882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3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uttman Yad-Brush" pitchFamily="2" charset="-79"/>
                <a:cs typeface="Guttman Yad-Brush" pitchFamily="2" charset="-79"/>
              </a:rPr>
              <a:t>יששכר</a:t>
            </a:r>
            <a:endParaRPr lang="he-IL" sz="13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uttman Yad-Brush" pitchFamily="2" charset="-79"/>
              <a:cs typeface="Guttman Yad-Brush" pitchFamily="2" charset="-79"/>
            </a:endParaRPr>
          </a:p>
        </p:txBody>
      </p:sp>
      <p:sp>
        <p:nvSpPr>
          <p:cNvPr id="13" name="מלבן 12"/>
          <p:cNvSpPr/>
          <p:nvPr/>
        </p:nvSpPr>
        <p:spPr>
          <a:xfrm>
            <a:off x="-928726" y="6000768"/>
            <a:ext cx="6429420" cy="192882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9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uttman Yad-Brush" pitchFamily="2" charset="-79"/>
                <a:cs typeface="Guttman Yad-Brush" pitchFamily="2" charset="-79"/>
              </a:rPr>
              <a:t>זבולון</a:t>
            </a:r>
            <a:endParaRPr lang="he-IL" sz="9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uttman Yad-Brush" pitchFamily="2" charset="-79"/>
              <a:cs typeface="Guttman Yad-Brush" pitchFamily="2" charset="-79"/>
            </a:endParaRPr>
          </a:p>
        </p:txBody>
      </p:sp>
      <p:sp>
        <p:nvSpPr>
          <p:cNvPr id="14" name="מלבן 13"/>
          <p:cNvSpPr/>
          <p:nvPr/>
        </p:nvSpPr>
        <p:spPr>
          <a:xfrm>
            <a:off x="-928726" y="8001032"/>
            <a:ext cx="6429420" cy="192882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3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uttman Yad-Brush" pitchFamily="2" charset="-79"/>
                <a:cs typeface="Guttman Yad-Brush" pitchFamily="2" charset="-79"/>
              </a:rPr>
              <a:t>אפרים</a:t>
            </a:r>
            <a:endParaRPr lang="he-IL" sz="9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uttman Yad-Brush" pitchFamily="2" charset="-79"/>
              <a:cs typeface="Guttman Yad-Brush" pitchFamily="2" charset="-79"/>
            </a:endParaRPr>
          </a:p>
        </p:txBody>
      </p:sp>
      <p:sp>
        <p:nvSpPr>
          <p:cNvPr id="15" name="מלבן 14"/>
          <p:cNvSpPr/>
          <p:nvPr/>
        </p:nvSpPr>
        <p:spPr>
          <a:xfrm>
            <a:off x="5572132" y="10001296"/>
            <a:ext cx="6429420" cy="192882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3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uttman Yad-Brush" pitchFamily="2" charset="-79"/>
                <a:cs typeface="Guttman Yad-Brush" pitchFamily="2" charset="-79"/>
              </a:rPr>
              <a:t>מנשה</a:t>
            </a:r>
            <a:endParaRPr lang="he-IL" sz="9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uttman Yad-Brush" pitchFamily="2" charset="-79"/>
              <a:cs typeface="Guttman Yad-Brush" pitchFamily="2" charset="-79"/>
            </a:endParaRPr>
          </a:p>
        </p:txBody>
      </p:sp>
      <p:sp>
        <p:nvSpPr>
          <p:cNvPr id="16" name="מלבן 15"/>
          <p:cNvSpPr/>
          <p:nvPr/>
        </p:nvSpPr>
        <p:spPr>
          <a:xfrm>
            <a:off x="-928726" y="10001296"/>
            <a:ext cx="6429420" cy="192882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3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uttman Yad-Brush" pitchFamily="2" charset="-79"/>
                <a:cs typeface="Guttman Yad-Brush" pitchFamily="2" charset="-79"/>
              </a:rPr>
              <a:t>בנימין</a:t>
            </a:r>
            <a:endParaRPr lang="he-IL" sz="9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uttman Yad-Brush" pitchFamily="2" charset="-79"/>
              <a:cs typeface="Guttman Yad-Brush" pitchFamily="2" charset="-79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</TotalTime>
  <Words>48</Words>
  <Application>Microsoft Office PowerPoint</Application>
  <PresentationFormat>‫הצגה על המסך (4:3)</PresentationFormat>
  <Paragraphs>48</Paragraphs>
  <Slides>4</Slides>
  <Notes>0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4</vt:i4>
      </vt:variant>
    </vt:vector>
  </HeadingPairs>
  <TitlesOfParts>
    <vt:vector size="5" baseType="lpstr">
      <vt:lpstr>ערכת נושא Office</vt:lpstr>
      <vt:lpstr>שקופית 1</vt:lpstr>
      <vt:lpstr>שקופית 2</vt:lpstr>
      <vt:lpstr>שקופית 3</vt:lpstr>
      <vt:lpstr>שקופית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שקופית 1</dc:title>
  <dc:creator>user1</dc:creator>
  <cp:lastModifiedBy>user1</cp:lastModifiedBy>
  <cp:revision>9</cp:revision>
  <dcterms:created xsi:type="dcterms:W3CDTF">2017-12-12T01:46:09Z</dcterms:created>
  <dcterms:modified xsi:type="dcterms:W3CDTF">2017-12-12T09:43:12Z</dcterms:modified>
</cp:coreProperties>
</file>