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1" r:id="rId4"/>
    <p:sldId id="262" r:id="rId5"/>
    <p:sldId id="264" r:id="rId6"/>
    <p:sldId id="263" r:id="rId7"/>
    <p:sldId id="265" r:id="rId8"/>
    <p:sldId id="266" r:id="rId9"/>
    <p:sldId id="256" r:id="rId10"/>
    <p:sldId id="25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072-1130-114C-6F96-2C7E76E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12B1-AB58-F23A-5511-F5CA3CA3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FE77-B109-D010-F7C9-9981E588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16F5-6C2D-29A4-814C-F468B2E3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65E7-C90C-0A84-418F-DDF919A2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52AA-C398-F150-1DC1-4443B85B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44E09-655A-BDAE-CCB7-0E4DE00E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73F3-1BEB-199C-2A56-2233BF8F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53DD-D2CF-E301-0FDF-084D72A3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F0E8-E6EB-9C96-4527-B94FC860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2C9C-1429-9E20-82CE-D14D6D9CB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E82A-9F5F-69FE-79DC-9686E719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E96D-5F13-6D57-2CEB-FE295AA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01CB-4B16-03BA-103A-32AF93A7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DE6C-452B-9299-B368-7D6AAC4C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C2F5-A4FE-4AB2-F6A3-630333BD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0B3C-062D-6D01-65CE-4C052C80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DDB1-8D75-161A-DF5D-BCCF9B60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F863-02C6-8B3A-0221-1B92D670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35B3-D912-9C16-AE94-96BE6E9F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CA47-94C1-5F9F-BC16-389E051C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AB92-E4E5-B6A1-8AE9-6C45FA61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8D1C-97D6-F19B-2D28-7CD7AC6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A44D-58E5-D4DF-B187-82A880E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CAAD-DD0B-C936-04BE-F3C4B36B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E1E9-F3AD-7BE5-73D3-FFABACFA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226-05F1-2DE2-136D-423BE9D60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6A19-2A8E-0598-93A1-A5698F827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4539-2569-2EA0-0205-948DFFE7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E0BE6-0206-1572-7F62-8CA7903F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55C0-9CD0-EC99-A014-E1DFBCB0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50D3-9558-2508-DF41-A5ABE535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D6DA-E355-6DFD-6C2F-91DB7275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D1B2-ADF9-2098-65B2-F251FF59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43317-9546-162B-6456-C9C328CB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CE507-3EA5-E0EF-ED61-7A6F8A25A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29FF-9983-0AE2-A6F6-B5C977F0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AC91E-9C12-C3B0-2474-BA0AE4C9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A7E61-4AA5-A048-30FE-9BE87CB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C29B-B258-002D-EBEE-0A5423DD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7F4EA-9BF8-7EAF-DBF6-FEAEE539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12DB6-737E-86A7-1EC4-0D4F8A21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0B94-3B3F-182B-3210-BA7FD5F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2162-4DD0-F7D3-5D06-6E4F9793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132B5-D2E4-C967-715E-DFFD0AF5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360D3-DE6B-042D-386A-5724E875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1F9D-A4CA-E6A5-D1F2-AD27AB2C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8DD4-62F1-D75C-973E-65FD6017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4615A-C83F-C056-3930-7CCD0BBA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3EA26-0B3B-5461-A723-FDC0C3A3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C9DD9-BB09-C98C-0FE9-08C3341A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4F86F-EE6E-0F52-A50A-1107E86D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11DD-AC0E-D970-4CEE-90B000CF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DB88-490E-F603-0E46-9A872B58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7DEAC-B153-AE12-87E3-68C47529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68540-EBFC-54F9-A253-8176158D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A6D8-9764-6A12-B4CB-97790782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E6F56-E0BE-CB4F-8FEC-14196D47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1E61A-81D3-55C3-C628-B1371EFD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36E09-4802-1E15-6EEF-24CB1632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C232-4414-DF1A-9DCE-FCE00DD2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01A0-E5EF-E84B-8D49-12685CEB1C6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A15B-4223-F623-72FD-E1E017EB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DA33-689B-DBF4-BD83-FF9567B42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B0A6-27BA-8448-9777-B26BCD42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pngall.com/google-maps-png" TargetMode="External"/><Relationship Id="rId3" Type="http://schemas.openxmlformats.org/officeDocument/2006/relationships/hyperlink" Target="http://softwareengineering.stackexchange.com/tags/node.js/info" TargetMode="External"/><Relationship Id="rId7" Type="http://schemas.openxmlformats.org/officeDocument/2006/relationships/hyperlink" Target="https://technofaq.org/posts/2020/11/top-10-frameworks-for-mobile-app-development-in-2021/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hyperlink" Target="https://www.marcus-povey.co.uk/2020/08/31/known-postman-collection/" TargetMode="External"/><Relationship Id="rId5" Type="http://schemas.openxmlformats.org/officeDocument/2006/relationships/hyperlink" Target="https://en.wikipedia.org/wiki/React_(JavaScript_library)" TargetMode="External"/><Relationship Id="rId15" Type="http://schemas.openxmlformats.org/officeDocument/2006/relationships/hyperlink" Target="https://www.finsmes.com/2020/04/stripe-raises-600m-in-series-g-extension-funding-round.html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9.png"/><Relationship Id="rId9" Type="http://schemas.openxmlformats.org/officeDocument/2006/relationships/hyperlink" Target="https://sass-lang.com/styleguide/brand" TargetMode="Externa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overview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emailjs.com/docs/" TargetMode="External"/><Relationship Id="rId4" Type="http://schemas.openxmlformats.org/officeDocument/2006/relationships/hyperlink" Target="https://stripe.com/docs/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C65E-451E-03E3-D2CA-F02E0FE0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TEAM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Nihil Pellissery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Vaishnavi </a:t>
            </a:r>
            <a:r>
              <a:rPr lang="en-US" sz="1600" dirty="0" err="1">
                <a:solidFill>
                  <a:schemeClr val="tx1"/>
                </a:solidFill>
              </a:rPr>
              <a:t>Bhoite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Rutuja</a:t>
            </a:r>
            <a:r>
              <a:rPr lang="en-US" sz="1600" dirty="0">
                <a:solidFill>
                  <a:schemeClr val="tx1"/>
                </a:solidFill>
              </a:rPr>
              <a:t> Patil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Anirudh </a:t>
            </a:r>
            <a:r>
              <a:rPr lang="en-US" sz="1600" dirty="0" err="1">
                <a:solidFill>
                  <a:schemeClr val="tx1"/>
                </a:solidFill>
              </a:rPr>
              <a:t>Balasubramaniam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89B14C-0EAB-079E-4090-CE75F0DA2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8A7CD7-1C33-8EC0-0A71-3DCD239DC652}"/>
              </a:ext>
            </a:extLst>
          </p:cNvPr>
          <p:cNvSpPr/>
          <p:nvPr/>
        </p:nvSpPr>
        <p:spPr>
          <a:xfrm>
            <a:off x="359229" y="1393370"/>
            <a:ext cx="45611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CARPOOLING APP </a:t>
            </a:r>
          </a:p>
        </p:txBody>
      </p:sp>
    </p:spTree>
    <p:extLst>
      <p:ext uri="{BB962C8B-B14F-4D97-AF65-F5344CB8AC3E}">
        <p14:creationId xmlns:p14="http://schemas.microsoft.com/office/powerpoint/2010/main" val="211477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clock&#10;&#10;Description automatically generated">
            <a:extLst>
              <a:ext uri="{FF2B5EF4-FFF2-40B4-BE49-F238E27FC236}">
                <a16:creationId xmlns:a16="http://schemas.microsoft.com/office/drawing/2014/main" id="{6F461664-9902-F4AD-B066-27EEF3A12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6113" y="4862265"/>
            <a:ext cx="3563706" cy="95774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3EFE78A-44FB-DD17-2D79-11996842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66889" y="588929"/>
            <a:ext cx="2212935" cy="192156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76390D7-BB13-C5CC-F66B-F69A5505C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49650" y="1161321"/>
            <a:ext cx="3097696" cy="135266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585BA50-8C7F-7EBE-4BA0-F612253306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03279" y="2666530"/>
            <a:ext cx="2507628" cy="1883664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73F55F84-BCDD-46D3-CED3-EC09637D40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98913" y="4862265"/>
            <a:ext cx="1549993" cy="1229785"/>
          </a:xfrm>
          <a:prstGeom prst="rect">
            <a:avLst/>
          </a:prstGeom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686142-15EA-E074-5F73-E156EA958E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13440" y="2711431"/>
            <a:ext cx="2633906" cy="175593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981BC72-CB69-A8A0-D381-42F03E1156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066157" y="2539420"/>
            <a:ext cx="4125843" cy="19581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84D08C5-548B-A9C8-C9E8-5451670143C4}"/>
              </a:ext>
            </a:extLst>
          </p:cNvPr>
          <p:cNvSpPr/>
          <p:nvPr/>
        </p:nvSpPr>
        <p:spPr>
          <a:xfrm>
            <a:off x="3979824" y="-8585"/>
            <a:ext cx="5294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 STACK USED</a:t>
            </a:r>
          </a:p>
        </p:txBody>
      </p:sp>
    </p:spTree>
    <p:extLst>
      <p:ext uri="{BB962C8B-B14F-4D97-AF65-F5344CB8AC3E}">
        <p14:creationId xmlns:p14="http://schemas.microsoft.com/office/powerpoint/2010/main" val="256799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2416-D9F9-C333-1702-A29746C9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C8CFE-178D-194C-E4C3-30313F3AD4DC}"/>
              </a:ext>
            </a:extLst>
          </p:cNvPr>
          <p:cNvSpPr txBox="1"/>
          <p:nvPr/>
        </p:nvSpPr>
        <p:spPr>
          <a:xfrm>
            <a:off x="1086678" y="251791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öhne"/>
                <a:hlinkClick r:id="rId2"/>
              </a:rPr>
              <a:t>https://reactjs.org/docs/getting-started.html</a:t>
            </a:r>
            <a:endParaRPr lang="en-US" b="0" i="0" u="sng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öhne"/>
                <a:hlinkClick r:id="rId3"/>
              </a:rPr>
              <a:t>https://developers.google.com/maps/documentation/javascript/overview</a:t>
            </a:r>
            <a:endParaRPr lang="en-US" b="0" i="0" u="sng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öhne"/>
                <a:hlinkClick r:id="rId4"/>
              </a:rPr>
              <a:t>https://stripe.com/docs/api</a:t>
            </a:r>
            <a:endParaRPr lang="en-US" b="0" i="0" u="sng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öhne"/>
                <a:hlinkClick r:id="rId5"/>
              </a:rPr>
              <a:t>https://www.emailjs.com/docs/</a:t>
            </a:r>
            <a:endParaRPr lang="en-US" u="sng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4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8C66AB-6DDA-5C54-F744-479072547D2A}"/>
              </a:ext>
            </a:extLst>
          </p:cNvPr>
          <p:cNvSpPr/>
          <p:nvPr/>
        </p:nvSpPr>
        <p:spPr>
          <a:xfrm>
            <a:off x="881743" y="620486"/>
            <a:ext cx="3047999" cy="272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4A3FD-4748-622A-02AB-E2096A036110}"/>
              </a:ext>
            </a:extLst>
          </p:cNvPr>
          <p:cNvSpPr txBox="1"/>
          <p:nvPr/>
        </p:nvSpPr>
        <p:spPr>
          <a:xfrm>
            <a:off x="5491845" y="620486"/>
            <a:ext cx="5540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authentication logic implemented for User Registration through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rendered across Driver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nearest Drivers by using Google Maps nearest proximity searching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CRUD applications to show history of Past Rides for Rider and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Ride Request Feature for Rider to specify rides with criteria like Origin/Destination and Pickup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options for Drivers to Reject/Accept ride request from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 Payment tab for Riders to pay via the Stripe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 Cost Calculation and Pricing Methodology to display fare for Commute </a:t>
            </a:r>
          </a:p>
        </p:txBody>
      </p:sp>
    </p:spTree>
    <p:extLst>
      <p:ext uri="{BB962C8B-B14F-4D97-AF65-F5344CB8AC3E}">
        <p14:creationId xmlns:p14="http://schemas.microsoft.com/office/powerpoint/2010/main" val="26460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EF9-C89B-B7A1-4273-D005DC9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NAVIGATION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B8EEAE-1E9D-3981-A1C0-CECEA69E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58011"/>
            <a:ext cx="6780700" cy="43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4CF6ACC-FB3D-6398-41A0-570B8FBD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1208353"/>
            <a:ext cx="5403527" cy="54790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377C00-A006-53F2-77D3-1C310621F206}"/>
              </a:ext>
            </a:extLst>
          </p:cNvPr>
          <p:cNvSpPr txBox="1"/>
          <p:nvPr/>
        </p:nvSpPr>
        <p:spPr>
          <a:xfrm>
            <a:off x="2224566" y="234845"/>
            <a:ext cx="241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APPLICATION WORKFLOW</a:t>
            </a:r>
          </a:p>
        </p:txBody>
      </p:sp>
    </p:spTree>
    <p:extLst>
      <p:ext uri="{BB962C8B-B14F-4D97-AF65-F5344CB8AC3E}">
        <p14:creationId xmlns:p14="http://schemas.microsoft.com/office/powerpoint/2010/main" val="170345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69BCE-7AEB-5031-DDFC-9DB99B46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0308977-15A6-944E-CECE-EAB0F8A51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1B3AA-3F42-D4A9-FC1C-D7B88C74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SIGN UP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2BC711-19E4-BE39-4242-05C83ED56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52942-46EE-EBCD-25A8-E2927F42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A RIDE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A40CFF9-BDDD-B3B2-F5F4-82B829BE1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22E95-CA8F-6576-7B69-D7280F3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Complete a Ride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51ACC7-9FBD-C9A7-561E-40C82A821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7AEFFAB-D51B-3FC6-D238-06EFDC015369}"/>
              </a:ext>
            </a:extLst>
          </p:cNvPr>
          <p:cNvSpPr/>
          <p:nvPr/>
        </p:nvSpPr>
        <p:spPr>
          <a:xfrm>
            <a:off x="827314" y="1034143"/>
            <a:ext cx="3603171" cy="340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Implemented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CC247-14C0-3640-6BD7-5252125168D6}"/>
              </a:ext>
            </a:extLst>
          </p:cNvPr>
          <p:cNvSpPr txBox="1"/>
          <p:nvPr/>
        </p:nvSpPr>
        <p:spPr>
          <a:xfrm>
            <a:off x="5141844" y="251791"/>
            <a:ext cx="5764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Integration of the Google Maps API to facilitate route planning and proximity matching functionalities.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Utilization of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Email.js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to enable efficient communication between riders and drivers through email notifications.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Implementation of Mongoose for seamless interaction with a MongoDB database.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Incorporation of the Stripe API to allow secure payment processing for transactions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Integration of SASS as a preprocessor for CSS styling to enhance the visual appeal of the application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795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WORKFLOW NAVIGATION</vt:lpstr>
      <vt:lpstr>PowerPoint Presentation</vt:lpstr>
      <vt:lpstr>HOME PAGE</vt:lpstr>
      <vt:lpstr>SIGN UP PAGE</vt:lpstr>
      <vt:lpstr>GET A RIDE</vt:lpstr>
      <vt:lpstr>Complete a Ride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Balasubramaniam</dc:creator>
  <cp:lastModifiedBy>Rutuja Patil</cp:lastModifiedBy>
  <cp:revision>4</cp:revision>
  <dcterms:created xsi:type="dcterms:W3CDTF">2023-04-19T22:20:43Z</dcterms:created>
  <dcterms:modified xsi:type="dcterms:W3CDTF">2023-04-20T03:22:34Z</dcterms:modified>
</cp:coreProperties>
</file>