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296" r:id="rId9"/>
    <p:sldId id="291" r:id="rId10"/>
    <p:sldId id="295" r:id="rId11"/>
    <p:sldId id="294" r:id="rId12"/>
    <p:sldId id="293" r:id="rId13"/>
    <p:sldId id="365" r:id="rId14"/>
    <p:sldId id="364" r:id="rId15"/>
    <p:sldId id="363" r:id="rId16"/>
    <p:sldId id="362" r:id="rId17"/>
    <p:sldId id="292" r:id="rId18"/>
    <p:sldId id="290" r:id="rId19"/>
    <p:sldId id="327" r:id="rId20"/>
    <p:sldId id="326" r:id="rId21"/>
    <p:sldId id="325" r:id="rId22"/>
    <p:sldId id="324" r:id="rId23"/>
    <p:sldId id="372" r:id="rId24"/>
    <p:sldId id="371" r:id="rId25"/>
    <p:sldId id="370" r:id="rId26"/>
    <p:sldId id="369" r:id="rId27"/>
    <p:sldId id="368" r:id="rId28"/>
    <p:sldId id="332" r:id="rId29"/>
    <p:sldId id="331" r:id="rId30"/>
    <p:sldId id="330" r:id="rId31"/>
    <p:sldId id="329" r:id="rId32"/>
    <p:sldId id="328" r:id="rId33"/>
    <p:sldId id="333" r:id="rId34"/>
    <p:sldId id="334" r:id="rId35"/>
    <p:sldId id="297" r:id="rId36"/>
    <p:sldId id="286" r:id="rId37"/>
    <p:sldId id="299" r:id="rId38"/>
    <p:sldId id="302" r:id="rId39"/>
    <p:sldId id="303" r:id="rId40"/>
    <p:sldId id="304" r:id="rId41"/>
    <p:sldId id="305" r:id="rId42"/>
    <p:sldId id="298" r:id="rId43"/>
    <p:sldId id="306" r:id="rId44"/>
    <p:sldId id="307" r:id="rId45"/>
    <p:sldId id="335" r:id="rId46"/>
    <p:sldId id="313" r:id="rId47"/>
    <p:sldId id="308" r:id="rId48"/>
    <p:sldId id="312" r:id="rId49"/>
    <p:sldId id="311" r:id="rId50"/>
    <p:sldId id="310" r:id="rId51"/>
    <p:sldId id="366" r:id="rId52"/>
    <p:sldId id="323" r:id="rId53"/>
    <p:sldId id="314" r:id="rId54"/>
    <p:sldId id="319" r:id="rId55"/>
    <p:sldId id="320" r:id="rId56"/>
    <p:sldId id="321" r:id="rId57"/>
    <p:sldId id="322" r:id="rId58"/>
    <p:sldId id="367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36" r:id="rId67"/>
    <p:sldId id="360" r:id="rId68"/>
    <p:sldId id="361" r:id="rId69"/>
    <p:sldId id="373" r:id="rId70"/>
    <p:sldId id="374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6" r:id="rId81"/>
    <p:sldId id="387" r:id="rId82"/>
    <p:sldId id="388" r:id="rId83"/>
    <p:sldId id="389" r:id="rId84"/>
    <p:sldId id="375" r:id="rId8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9B951-E571-C897-13C3-D525BC47D5CC}" v="7686" dt="2024-08-26T07:45:36.908"/>
    <p1510:client id="{6EF84547-B9A8-E22C-1F4E-BF0FEC5DD749}" v="1838" dt="2024-08-24T16:42:09.501"/>
    <p1510:client id="{8E14FA98-01B8-D170-D031-89F02CB3164D}" v="1377" dt="2024-08-26T08:17:29.509"/>
    <p1510:client id="{A127B89E-6027-1C48-10B1-69EAA257623F}" v="1" dt="2024-08-26T13:31:14.397"/>
    <p1510:client id="{A17ED6D5-BFA9-E5B3-655B-A7582560EC53}" v="275" dt="2024-08-24T20:31:52.046"/>
    <p1510:client id="{EFF3B4E7-EC76-E88A-2D08-C7D55EF4D707}" v="3177" dt="2024-08-25T17:30:07.0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56" d="100"/>
          <a:sy n="56" d="100"/>
        </p:scale>
        <p:origin x="900" y="96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2367E9-3AFE-4EC0-BD10-9A16347AF95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D3B7196-871C-4E32-AAA3-67F3A6AAEA22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FETCH</a:t>
          </a:r>
          <a:endParaRPr lang="it-IT" dirty="0"/>
        </a:p>
      </dgm:t>
    </dgm:pt>
    <dgm:pt modelId="{B0EB560F-83FB-43EF-ADE6-ACDFE25A859B}" type="parTrans" cxnId="{90938619-8766-4E6E-B332-042E5CA8B5B3}">
      <dgm:prSet/>
      <dgm:spPr/>
    </dgm:pt>
    <dgm:pt modelId="{47ED56FE-DAF9-4313-BED7-FADF0EA381D0}" type="sibTrans" cxnId="{90938619-8766-4E6E-B332-042E5CA8B5B3}">
      <dgm:prSet/>
      <dgm:spPr/>
      <dgm:t>
        <a:bodyPr/>
        <a:lstStyle/>
        <a:p>
          <a:endParaRPr lang="it-IT"/>
        </a:p>
      </dgm:t>
    </dgm:pt>
    <dgm:pt modelId="{3E09F00C-0AA6-4B84-85C8-DC203C4E2F06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DECODE</a:t>
          </a:r>
          <a:endParaRPr lang="it-IT" dirty="0"/>
        </a:p>
      </dgm:t>
    </dgm:pt>
    <dgm:pt modelId="{EF943359-331C-4241-BC57-10D1F4DC3685}" type="parTrans" cxnId="{B78B6B24-3275-49A5-9660-E934F9BB1778}">
      <dgm:prSet/>
      <dgm:spPr/>
    </dgm:pt>
    <dgm:pt modelId="{790784A4-929F-404E-90D6-1E63ED990E14}" type="sibTrans" cxnId="{B78B6B24-3275-49A5-9660-E934F9BB1778}">
      <dgm:prSet/>
      <dgm:spPr/>
      <dgm:t>
        <a:bodyPr/>
        <a:lstStyle/>
        <a:p>
          <a:endParaRPr lang="it-IT"/>
        </a:p>
      </dgm:t>
    </dgm:pt>
    <dgm:pt modelId="{088606F9-7ED1-4DA5-9047-0B7EE6431531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WRITE BACK</a:t>
          </a:r>
          <a:endParaRPr lang="it-IT" dirty="0"/>
        </a:p>
      </dgm:t>
    </dgm:pt>
    <dgm:pt modelId="{E7FA912F-D087-44DC-9C1F-A95335784BEC}" type="parTrans" cxnId="{ADEDC447-9DF8-4767-93C0-29E351924D36}">
      <dgm:prSet/>
      <dgm:spPr/>
    </dgm:pt>
    <dgm:pt modelId="{1AA0C23F-9808-40A3-8DF5-E5A152820412}" type="sibTrans" cxnId="{ADEDC447-9DF8-4767-93C0-29E351924D36}">
      <dgm:prSet/>
      <dgm:spPr/>
    </dgm:pt>
    <dgm:pt modelId="{6187FDCB-8A24-4E7E-BD76-E41A4B2CABE9}">
      <dgm:prSet phldr="0"/>
      <dgm:spPr/>
      <dgm:t>
        <a:bodyPr/>
        <a:lstStyle/>
        <a:p>
          <a:pPr rtl="0"/>
          <a:r>
            <a:rPr lang="it-IT">
              <a:latin typeface="Helvetica"/>
              <a:cs typeface="Helvetica"/>
            </a:rPr>
            <a:t>EXECUTE</a:t>
          </a:r>
        </a:p>
      </dgm:t>
    </dgm:pt>
    <dgm:pt modelId="{2E6D89FC-635E-4B37-AF8F-BC97BE22056A}" type="parTrans" cxnId="{E12FCA74-7F01-48F4-9C0F-4E95C2B72F39}">
      <dgm:prSet/>
      <dgm:spPr/>
    </dgm:pt>
    <dgm:pt modelId="{764C6397-F723-4C3A-9A70-5BAFF94A6FD0}" type="sibTrans" cxnId="{E12FCA74-7F01-48F4-9C0F-4E95C2B72F39}">
      <dgm:prSet/>
      <dgm:spPr/>
      <dgm:t>
        <a:bodyPr/>
        <a:lstStyle/>
        <a:p>
          <a:endParaRPr lang="it-IT"/>
        </a:p>
      </dgm:t>
    </dgm:pt>
    <dgm:pt modelId="{3DB165C6-D97A-4684-9BAC-91C3F22759EE}">
      <dgm:prSet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MEMORY ACCESS</a:t>
          </a:r>
        </a:p>
      </dgm:t>
    </dgm:pt>
    <dgm:pt modelId="{94218A56-047F-4F60-8C1C-1B75832B1783}" type="parTrans" cxnId="{ECAB8572-90E1-4692-9A4C-B6BCD9A43CC8}">
      <dgm:prSet/>
      <dgm:spPr/>
    </dgm:pt>
    <dgm:pt modelId="{2AD4B5B1-A696-44B3-B287-F2C84EADC425}" type="sibTrans" cxnId="{ECAB8572-90E1-4692-9A4C-B6BCD9A43CC8}">
      <dgm:prSet/>
      <dgm:spPr/>
      <dgm:t>
        <a:bodyPr/>
        <a:lstStyle/>
        <a:p>
          <a:endParaRPr lang="it-IT"/>
        </a:p>
      </dgm:t>
    </dgm:pt>
    <dgm:pt modelId="{C69031C6-D78A-41BD-AEC6-A19959D8829E}" type="pres">
      <dgm:prSet presAssocID="{202367E9-3AFE-4EC0-BD10-9A16347AF957}" presName="linearFlow" presStyleCnt="0">
        <dgm:presLayoutVars>
          <dgm:resizeHandles val="exact"/>
        </dgm:presLayoutVars>
      </dgm:prSet>
      <dgm:spPr/>
    </dgm:pt>
    <dgm:pt modelId="{E9E2F1E9-DE86-40A4-800C-21586485AD3B}" type="pres">
      <dgm:prSet presAssocID="{1D3B7196-871C-4E32-AAA3-67F3A6AAEA22}" presName="node" presStyleLbl="node1" presStyleIdx="0" presStyleCnt="5">
        <dgm:presLayoutVars>
          <dgm:bulletEnabled val="1"/>
        </dgm:presLayoutVars>
      </dgm:prSet>
      <dgm:spPr/>
    </dgm:pt>
    <dgm:pt modelId="{8FF3CDF8-3556-43AC-A287-2E9F49D7801B}" type="pres">
      <dgm:prSet presAssocID="{47ED56FE-DAF9-4313-BED7-FADF0EA381D0}" presName="sibTrans" presStyleLbl="sibTrans2D1" presStyleIdx="0" presStyleCnt="4"/>
      <dgm:spPr/>
    </dgm:pt>
    <dgm:pt modelId="{8DAD930E-2E3D-4386-8508-0AADEBC4AE31}" type="pres">
      <dgm:prSet presAssocID="{47ED56FE-DAF9-4313-BED7-FADF0EA381D0}" presName="connectorText" presStyleLbl="sibTrans2D1" presStyleIdx="0" presStyleCnt="4"/>
      <dgm:spPr/>
    </dgm:pt>
    <dgm:pt modelId="{9A194C99-99CE-4A47-AA06-832F18B82D5D}" type="pres">
      <dgm:prSet presAssocID="{3E09F00C-0AA6-4B84-85C8-DC203C4E2F06}" presName="node" presStyleLbl="node1" presStyleIdx="1" presStyleCnt="5">
        <dgm:presLayoutVars>
          <dgm:bulletEnabled val="1"/>
        </dgm:presLayoutVars>
      </dgm:prSet>
      <dgm:spPr/>
    </dgm:pt>
    <dgm:pt modelId="{28FE3E3F-EEB7-4A73-91D8-B66380D67923}" type="pres">
      <dgm:prSet presAssocID="{790784A4-929F-404E-90D6-1E63ED990E14}" presName="sibTrans" presStyleLbl="sibTrans2D1" presStyleIdx="1" presStyleCnt="4"/>
      <dgm:spPr/>
    </dgm:pt>
    <dgm:pt modelId="{0B35BD55-900D-426D-AEDB-DADA2CAF7015}" type="pres">
      <dgm:prSet presAssocID="{790784A4-929F-404E-90D6-1E63ED990E14}" presName="connectorText" presStyleLbl="sibTrans2D1" presStyleIdx="1" presStyleCnt="4"/>
      <dgm:spPr/>
    </dgm:pt>
    <dgm:pt modelId="{36B46D62-B6DD-4FB5-90EC-B7BD1AF2BC9C}" type="pres">
      <dgm:prSet presAssocID="{6187FDCB-8A24-4E7E-BD76-E41A4B2CABE9}" presName="node" presStyleLbl="node1" presStyleIdx="2" presStyleCnt="5">
        <dgm:presLayoutVars>
          <dgm:bulletEnabled val="1"/>
        </dgm:presLayoutVars>
      </dgm:prSet>
      <dgm:spPr/>
    </dgm:pt>
    <dgm:pt modelId="{CE19FB7D-1D71-46E8-ADC6-F66419165EBE}" type="pres">
      <dgm:prSet presAssocID="{764C6397-F723-4C3A-9A70-5BAFF94A6FD0}" presName="sibTrans" presStyleLbl="sibTrans2D1" presStyleIdx="2" presStyleCnt="4"/>
      <dgm:spPr/>
    </dgm:pt>
    <dgm:pt modelId="{ABEBDD50-FBF3-417A-8119-4DB29C91A397}" type="pres">
      <dgm:prSet presAssocID="{764C6397-F723-4C3A-9A70-5BAFF94A6FD0}" presName="connectorText" presStyleLbl="sibTrans2D1" presStyleIdx="2" presStyleCnt="4"/>
      <dgm:spPr/>
    </dgm:pt>
    <dgm:pt modelId="{53A89BEC-9AF2-460E-80F7-EF3C84ADE45D}" type="pres">
      <dgm:prSet presAssocID="{3DB165C6-D97A-4684-9BAC-91C3F22759EE}" presName="node" presStyleLbl="node1" presStyleIdx="3" presStyleCnt="5">
        <dgm:presLayoutVars>
          <dgm:bulletEnabled val="1"/>
        </dgm:presLayoutVars>
      </dgm:prSet>
      <dgm:spPr/>
    </dgm:pt>
    <dgm:pt modelId="{6764C89D-A2A6-4F8B-91A4-F05BE1C8260D}" type="pres">
      <dgm:prSet presAssocID="{2AD4B5B1-A696-44B3-B287-F2C84EADC425}" presName="sibTrans" presStyleLbl="sibTrans2D1" presStyleIdx="3" presStyleCnt="4"/>
      <dgm:spPr/>
    </dgm:pt>
    <dgm:pt modelId="{9B829AC5-0E3E-4C03-9BB7-3A9BD95229EC}" type="pres">
      <dgm:prSet presAssocID="{2AD4B5B1-A696-44B3-B287-F2C84EADC425}" presName="connectorText" presStyleLbl="sibTrans2D1" presStyleIdx="3" presStyleCnt="4"/>
      <dgm:spPr/>
    </dgm:pt>
    <dgm:pt modelId="{F4FFA766-C61C-4AA9-A57A-3072790894A8}" type="pres">
      <dgm:prSet presAssocID="{088606F9-7ED1-4DA5-9047-0B7EE6431531}" presName="node" presStyleLbl="node1" presStyleIdx="4" presStyleCnt="5">
        <dgm:presLayoutVars>
          <dgm:bulletEnabled val="1"/>
        </dgm:presLayoutVars>
      </dgm:prSet>
      <dgm:spPr/>
    </dgm:pt>
  </dgm:ptLst>
  <dgm:cxnLst>
    <dgm:cxn modelId="{90938619-8766-4E6E-B332-042E5CA8B5B3}" srcId="{202367E9-3AFE-4EC0-BD10-9A16347AF957}" destId="{1D3B7196-871C-4E32-AAA3-67F3A6AAEA22}" srcOrd="0" destOrd="0" parTransId="{B0EB560F-83FB-43EF-ADE6-ACDFE25A859B}" sibTransId="{47ED56FE-DAF9-4313-BED7-FADF0EA381D0}"/>
    <dgm:cxn modelId="{B78B6B24-3275-49A5-9660-E934F9BB1778}" srcId="{202367E9-3AFE-4EC0-BD10-9A16347AF957}" destId="{3E09F00C-0AA6-4B84-85C8-DC203C4E2F06}" srcOrd="1" destOrd="0" parTransId="{EF943359-331C-4241-BC57-10D1F4DC3685}" sibTransId="{790784A4-929F-404E-90D6-1E63ED990E14}"/>
    <dgm:cxn modelId="{14B11632-A2D8-4577-BB4D-F7D06B286A56}" type="presOf" srcId="{47ED56FE-DAF9-4313-BED7-FADF0EA381D0}" destId="{8DAD930E-2E3D-4386-8508-0AADEBC4AE31}" srcOrd="1" destOrd="0" presId="urn:microsoft.com/office/officeart/2005/8/layout/process2"/>
    <dgm:cxn modelId="{62D66E34-4D8F-49D5-95B4-6EFE2B83DDB8}" type="presOf" srcId="{3E09F00C-0AA6-4B84-85C8-DC203C4E2F06}" destId="{9A194C99-99CE-4A47-AA06-832F18B82D5D}" srcOrd="0" destOrd="0" presId="urn:microsoft.com/office/officeart/2005/8/layout/process2"/>
    <dgm:cxn modelId="{CFFF2D37-9766-4A2F-9AD4-E8D65A97B942}" type="presOf" srcId="{088606F9-7ED1-4DA5-9047-0B7EE6431531}" destId="{F4FFA766-C61C-4AA9-A57A-3072790894A8}" srcOrd="0" destOrd="0" presId="urn:microsoft.com/office/officeart/2005/8/layout/process2"/>
    <dgm:cxn modelId="{77A02D5C-1430-42B7-BB32-40ED1B90BD03}" type="presOf" srcId="{2AD4B5B1-A696-44B3-B287-F2C84EADC425}" destId="{9B829AC5-0E3E-4C03-9BB7-3A9BD95229EC}" srcOrd="1" destOrd="0" presId="urn:microsoft.com/office/officeart/2005/8/layout/process2"/>
    <dgm:cxn modelId="{1330135F-3090-4643-AE9C-F9DD5710E359}" type="presOf" srcId="{2AD4B5B1-A696-44B3-B287-F2C84EADC425}" destId="{6764C89D-A2A6-4F8B-91A4-F05BE1C8260D}" srcOrd="0" destOrd="0" presId="urn:microsoft.com/office/officeart/2005/8/layout/process2"/>
    <dgm:cxn modelId="{ADEDC447-9DF8-4767-93C0-29E351924D36}" srcId="{202367E9-3AFE-4EC0-BD10-9A16347AF957}" destId="{088606F9-7ED1-4DA5-9047-0B7EE6431531}" srcOrd="4" destOrd="0" parTransId="{E7FA912F-D087-44DC-9C1F-A95335784BEC}" sibTransId="{1AA0C23F-9808-40A3-8DF5-E5A152820412}"/>
    <dgm:cxn modelId="{ECAB8572-90E1-4692-9A4C-B6BCD9A43CC8}" srcId="{202367E9-3AFE-4EC0-BD10-9A16347AF957}" destId="{3DB165C6-D97A-4684-9BAC-91C3F22759EE}" srcOrd="3" destOrd="0" parTransId="{94218A56-047F-4F60-8C1C-1B75832B1783}" sibTransId="{2AD4B5B1-A696-44B3-B287-F2C84EADC425}"/>
    <dgm:cxn modelId="{E12FCA74-7F01-48F4-9C0F-4E95C2B72F39}" srcId="{202367E9-3AFE-4EC0-BD10-9A16347AF957}" destId="{6187FDCB-8A24-4E7E-BD76-E41A4B2CABE9}" srcOrd="2" destOrd="0" parTransId="{2E6D89FC-635E-4B37-AF8F-BC97BE22056A}" sibTransId="{764C6397-F723-4C3A-9A70-5BAFF94A6FD0}"/>
    <dgm:cxn modelId="{C1BED175-CED3-4D7A-8BD1-C51DB777836C}" type="presOf" srcId="{3DB165C6-D97A-4684-9BAC-91C3F22759EE}" destId="{53A89BEC-9AF2-460E-80F7-EF3C84ADE45D}" srcOrd="0" destOrd="0" presId="urn:microsoft.com/office/officeart/2005/8/layout/process2"/>
    <dgm:cxn modelId="{99D5328A-FBD3-4A3B-8E3A-11B7106CA63A}" type="presOf" srcId="{764C6397-F723-4C3A-9A70-5BAFF94A6FD0}" destId="{ABEBDD50-FBF3-417A-8119-4DB29C91A397}" srcOrd="1" destOrd="0" presId="urn:microsoft.com/office/officeart/2005/8/layout/process2"/>
    <dgm:cxn modelId="{239C44AC-87D4-4CCA-9D83-CD9C4CCAFAD9}" type="presOf" srcId="{790784A4-929F-404E-90D6-1E63ED990E14}" destId="{28FE3E3F-EEB7-4A73-91D8-B66380D67923}" srcOrd="0" destOrd="0" presId="urn:microsoft.com/office/officeart/2005/8/layout/process2"/>
    <dgm:cxn modelId="{B657A1BD-BC75-457B-B910-F711CF7AD7B3}" type="presOf" srcId="{790784A4-929F-404E-90D6-1E63ED990E14}" destId="{0B35BD55-900D-426D-AEDB-DADA2CAF7015}" srcOrd="1" destOrd="0" presId="urn:microsoft.com/office/officeart/2005/8/layout/process2"/>
    <dgm:cxn modelId="{876A15D7-96CF-45F8-BAAB-3ED1126C133E}" type="presOf" srcId="{764C6397-F723-4C3A-9A70-5BAFF94A6FD0}" destId="{CE19FB7D-1D71-46E8-ADC6-F66419165EBE}" srcOrd="0" destOrd="0" presId="urn:microsoft.com/office/officeart/2005/8/layout/process2"/>
    <dgm:cxn modelId="{4503C8D7-3CCF-45D5-A66D-1D76CB40CDBD}" type="presOf" srcId="{1D3B7196-871C-4E32-AAA3-67F3A6AAEA22}" destId="{E9E2F1E9-DE86-40A4-800C-21586485AD3B}" srcOrd="0" destOrd="0" presId="urn:microsoft.com/office/officeart/2005/8/layout/process2"/>
    <dgm:cxn modelId="{E091E0D9-2DE0-40AC-B58B-B05CA3EAC8DB}" type="presOf" srcId="{202367E9-3AFE-4EC0-BD10-9A16347AF957}" destId="{C69031C6-D78A-41BD-AEC6-A19959D8829E}" srcOrd="0" destOrd="0" presId="urn:microsoft.com/office/officeart/2005/8/layout/process2"/>
    <dgm:cxn modelId="{91E3E9DB-02F2-4EC5-A9F6-A7BD3C6E7564}" type="presOf" srcId="{6187FDCB-8A24-4E7E-BD76-E41A4B2CABE9}" destId="{36B46D62-B6DD-4FB5-90EC-B7BD1AF2BC9C}" srcOrd="0" destOrd="0" presId="urn:microsoft.com/office/officeart/2005/8/layout/process2"/>
    <dgm:cxn modelId="{FB04E9F0-EFBC-406B-8A0F-36507EAFAB96}" type="presOf" srcId="{47ED56FE-DAF9-4313-BED7-FADF0EA381D0}" destId="{8FF3CDF8-3556-43AC-A287-2E9F49D7801B}" srcOrd="0" destOrd="0" presId="urn:microsoft.com/office/officeart/2005/8/layout/process2"/>
    <dgm:cxn modelId="{6DAA8A1A-4897-4C05-90ED-37E91CA0A39E}" type="presParOf" srcId="{C69031C6-D78A-41BD-AEC6-A19959D8829E}" destId="{E9E2F1E9-DE86-40A4-800C-21586485AD3B}" srcOrd="0" destOrd="0" presId="urn:microsoft.com/office/officeart/2005/8/layout/process2"/>
    <dgm:cxn modelId="{605FCEFD-D953-45FA-9E54-99458E47E3FF}" type="presParOf" srcId="{C69031C6-D78A-41BD-AEC6-A19959D8829E}" destId="{8FF3CDF8-3556-43AC-A287-2E9F49D7801B}" srcOrd="1" destOrd="0" presId="urn:microsoft.com/office/officeart/2005/8/layout/process2"/>
    <dgm:cxn modelId="{FEBF4E00-3E01-49CA-B76A-9E884364D2A1}" type="presParOf" srcId="{8FF3CDF8-3556-43AC-A287-2E9F49D7801B}" destId="{8DAD930E-2E3D-4386-8508-0AADEBC4AE31}" srcOrd="0" destOrd="0" presId="urn:microsoft.com/office/officeart/2005/8/layout/process2"/>
    <dgm:cxn modelId="{337C15FE-22C3-460B-9BB1-9FCBE879DEF8}" type="presParOf" srcId="{C69031C6-D78A-41BD-AEC6-A19959D8829E}" destId="{9A194C99-99CE-4A47-AA06-832F18B82D5D}" srcOrd="2" destOrd="0" presId="urn:microsoft.com/office/officeart/2005/8/layout/process2"/>
    <dgm:cxn modelId="{C3C52101-C025-4CF0-B8FB-90964841A05A}" type="presParOf" srcId="{C69031C6-D78A-41BD-AEC6-A19959D8829E}" destId="{28FE3E3F-EEB7-4A73-91D8-B66380D67923}" srcOrd="3" destOrd="0" presId="urn:microsoft.com/office/officeart/2005/8/layout/process2"/>
    <dgm:cxn modelId="{42AECEF3-6531-4B69-9B5C-64F94599E5E3}" type="presParOf" srcId="{28FE3E3F-EEB7-4A73-91D8-B66380D67923}" destId="{0B35BD55-900D-426D-AEDB-DADA2CAF7015}" srcOrd="0" destOrd="0" presId="urn:microsoft.com/office/officeart/2005/8/layout/process2"/>
    <dgm:cxn modelId="{7C0E5885-E2A0-4051-9EEB-4E229F276624}" type="presParOf" srcId="{C69031C6-D78A-41BD-AEC6-A19959D8829E}" destId="{36B46D62-B6DD-4FB5-90EC-B7BD1AF2BC9C}" srcOrd="4" destOrd="0" presId="urn:microsoft.com/office/officeart/2005/8/layout/process2"/>
    <dgm:cxn modelId="{AEC5F34A-482F-4225-9470-33C579E88B20}" type="presParOf" srcId="{C69031C6-D78A-41BD-AEC6-A19959D8829E}" destId="{CE19FB7D-1D71-46E8-ADC6-F66419165EBE}" srcOrd="5" destOrd="0" presId="urn:microsoft.com/office/officeart/2005/8/layout/process2"/>
    <dgm:cxn modelId="{BB233CB2-EEFA-4334-A20C-6AA76840F1F9}" type="presParOf" srcId="{CE19FB7D-1D71-46E8-ADC6-F66419165EBE}" destId="{ABEBDD50-FBF3-417A-8119-4DB29C91A397}" srcOrd="0" destOrd="0" presId="urn:microsoft.com/office/officeart/2005/8/layout/process2"/>
    <dgm:cxn modelId="{9B03BFAA-FD20-4555-871A-C10D94140BB5}" type="presParOf" srcId="{C69031C6-D78A-41BD-AEC6-A19959D8829E}" destId="{53A89BEC-9AF2-460E-80F7-EF3C84ADE45D}" srcOrd="6" destOrd="0" presId="urn:microsoft.com/office/officeart/2005/8/layout/process2"/>
    <dgm:cxn modelId="{E8B17D13-7589-419E-8813-4FC8151841A1}" type="presParOf" srcId="{C69031C6-D78A-41BD-AEC6-A19959D8829E}" destId="{6764C89D-A2A6-4F8B-91A4-F05BE1C8260D}" srcOrd="7" destOrd="0" presId="urn:microsoft.com/office/officeart/2005/8/layout/process2"/>
    <dgm:cxn modelId="{6E65D4D7-8AF2-4C62-94AC-6A4195C82BDB}" type="presParOf" srcId="{6764C89D-A2A6-4F8B-91A4-F05BE1C8260D}" destId="{9B829AC5-0E3E-4C03-9BB7-3A9BD95229EC}" srcOrd="0" destOrd="0" presId="urn:microsoft.com/office/officeart/2005/8/layout/process2"/>
    <dgm:cxn modelId="{07290E65-3654-4CDE-961D-51397D1CD978}" type="presParOf" srcId="{C69031C6-D78A-41BD-AEC6-A19959D8829E}" destId="{F4FFA766-C61C-4AA9-A57A-3072790894A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F1E9-DE86-40A4-800C-21586485AD3B}">
      <dsp:nvSpPr>
        <dsp:cNvPr id="0" name=""/>
        <dsp:cNvSpPr/>
      </dsp:nvSpPr>
      <dsp:spPr>
        <a:xfrm>
          <a:off x="2523067" y="603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FETCH</a:t>
          </a:r>
          <a:endParaRPr lang="it-IT" sz="1800" kern="1200" dirty="0"/>
        </a:p>
      </dsp:txBody>
      <dsp:txXfrm>
        <a:off x="2543757" y="21293"/>
        <a:ext cx="1230156" cy="665029"/>
      </dsp:txXfrm>
    </dsp:sp>
    <dsp:sp modelId="{8FF3CDF8-3556-43AC-A287-2E9F49D7801B}">
      <dsp:nvSpPr>
        <dsp:cNvPr id="0" name=""/>
        <dsp:cNvSpPr/>
      </dsp:nvSpPr>
      <dsp:spPr>
        <a:xfrm rot="5400000">
          <a:off x="3026384" y="724673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751164"/>
        <a:ext cx="190730" cy="185432"/>
      </dsp:txXfrm>
    </dsp:sp>
    <dsp:sp modelId="{9A194C99-99CE-4A47-AA06-832F18B82D5D}">
      <dsp:nvSpPr>
        <dsp:cNvPr id="0" name=""/>
        <dsp:cNvSpPr/>
      </dsp:nvSpPr>
      <dsp:spPr>
        <a:xfrm>
          <a:off x="2523067" y="1060217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DECODE</a:t>
          </a:r>
          <a:endParaRPr lang="it-IT" sz="1800" kern="1200" dirty="0"/>
        </a:p>
      </dsp:txBody>
      <dsp:txXfrm>
        <a:off x="2543757" y="1080907"/>
        <a:ext cx="1230156" cy="665029"/>
      </dsp:txXfrm>
    </dsp:sp>
    <dsp:sp modelId="{28FE3E3F-EEB7-4A73-91D8-B66380D67923}">
      <dsp:nvSpPr>
        <dsp:cNvPr id="0" name=""/>
        <dsp:cNvSpPr/>
      </dsp:nvSpPr>
      <dsp:spPr>
        <a:xfrm rot="5400000">
          <a:off x="3026384" y="1784287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1810778"/>
        <a:ext cx="190730" cy="185432"/>
      </dsp:txXfrm>
    </dsp:sp>
    <dsp:sp modelId="{36B46D62-B6DD-4FB5-90EC-B7BD1AF2BC9C}">
      <dsp:nvSpPr>
        <dsp:cNvPr id="0" name=""/>
        <dsp:cNvSpPr/>
      </dsp:nvSpPr>
      <dsp:spPr>
        <a:xfrm>
          <a:off x="2523067" y="2119831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Helvetica"/>
              <a:cs typeface="Helvetica"/>
            </a:rPr>
            <a:t>EXECUTE</a:t>
          </a:r>
        </a:p>
      </dsp:txBody>
      <dsp:txXfrm>
        <a:off x="2543757" y="2140521"/>
        <a:ext cx="1230156" cy="665029"/>
      </dsp:txXfrm>
    </dsp:sp>
    <dsp:sp modelId="{CE19FB7D-1D71-46E8-ADC6-F66419165EBE}">
      <dsp:nvSpPr>
        <dsp:cNvPr id="0" name=""/>
        <dsp:cNvSpPr/>
      </dsp:nvSpPr>
      <dsp:spPr>
        <a:xfrm rot="5400000">
          <a:off x="3026384" y="2843900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2870391"/>
        <a:ext cx="190730" cy="185432"/>
      </dsp:txXfrm>
    </dsp:sp>
    <dsp:sp modelId="{53A89BEC-9AF2-460E-80F7-EF3C84ADE45D}">
      <dsp:nvSpPr>
        <dsp:cNvPr id="0" name=""/>
        <dsp:cNvSpPr/>
      </dsp:nvSpPr>
      <dsp:spPr>
        <a:xfrm>
          <a:off x="2523067" y="3179445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MEMORY ACCESS</a:t>
          </a:r>
        </a:p>
      </dsp:txBody>
      <dsp:txXfrm>
        <a:off x="2543757" y="3200135"/>
        <a:ext cx="1230156" cy="665029"/>
      </dsp:txXfrm>
    </dsp:sp>
    <dsp:sp modelId="{6764C89D-A2A6-4F8B-91A4-F05BE1C8260D}">
      <dsp:nvSpPr>
        <dsp:cNvPr id="0" name=""/>
        <dsp:cNvSpPr/>
      </dsp:nvSpPr>
      <dsp:spPr>
        <a:xfrm rot="5400000">
          <a:off x="3026384" y="3903514"/>
          <a:ext cx="264903" cy="31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063471" y="3930005"/>
        <a:ext cx="190730" cy="185432"/>
      </dsp:txXfrm>
    </dsp:sp>
    <dsp:sp modelId="{F4FFA766-C61C-4AA9-A57A-3072790894A8}">
      <dsp:nvSpPr>
        <dsp:cNvPr id="0" name=""/>
        <dsp:cNvSpPr/>
      </dsp:nvSpPr>
      <dsp:spPr>
        <a:xfrm>
          <a:off x="2523067" y="4239059"/>
          <a:ext cx="1271536" cy="70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Helvetica"/>
              <a:cs typeface="Helvetica"/>
            </a:rPr>
            <a:t>WRITE BACK</a:t>
          </a:r>
          <a:endParaRPr lang="it-IT" sz="1800" kern="1200" dirty="0"/>
        </a:p>
      </dsp:txBody>
      <dsp:txXfrm>
        <a:off x="2543757" y="4259749"/>
        <a:ext cx="1230156" cy="665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26 August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606136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FETCH</a:t>
            </a:r>
            <a:endParaRPr lang="it-IT" dirty="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915918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638550" y="3926780"/>
            <a:ext cx="1990725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3492211" y="27535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DECODE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9845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EXECUTE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985876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MEMORY ACCESS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632167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STAGES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73DF6917-649F-5030-CFA0-476FEB0225B8}"/>
              </a:ext>
            </a:extLst>
          </p:cNvPr>
          <p:cNvSpPr/>
          <p:nvPr/>
        </p:nvSpPr>
        <p:spPr>
          <a:xfrm>
            <a:off x="4238625" y="6212780"/>
            <a:ext cx="4152900" cy="5474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CB94BB-FC06-CD30-E36D-5DBEBB8A292B}"/>
              </a:ext>
            </a:extLst>
          </p:cNvPr>
          <p:cNvSpPr txBox="1"/>
          <p:nvPr/>
        </p:nvSpPr>
        <p:spPr>
          <a:xfrm>
            <a:off x="4240356" y="5101935"/>
            <a:ext cx="3906981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WRITE BACK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CE37EBBE-668E-CFE7-D5B5-B67C1426E9FF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220307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542388"/>
              </p:ext>
            </p:extLst>
          </p:nvPr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6333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99460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D4717C63-5DB5-FE4E-C058-24E727F4911B}"/>
              </a:ext>
            </a:extLst>
          </p:cNvPr>
          <p:cNvSpPr txBox="1"/>
          <p:nvPr/>
        </p:nvSpPr>
        <p:spPr>
          <a:xfrm>
            <a:off x="4500821" y="2623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2" name="CasellaDiTesto 10">
            <a:extLst>
              <a:ext uri="{FF2B5EF4-FFF2-40B4-BE49-F238E27FC236}">
                <a16:creationId xmlns:a16="http://schemas.microsoft.com/office/drawing/2014/main" id="{BCDFAE5A-DC96-3ED7-E18D-E29994786B85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5386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63239200-C849-C10F-57A4-027B16E58D1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3137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481771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813145C5-49DB-06DD-00B6-B57C341633E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1326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00821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0" name="CasellaDiTesto 10">
            <a:extLst>
              <a:ext uri="{FF2B5EF4-FFF2-40B4-BE49-F238E27FC236}">
                <a16:creationId xmlns:a16="http://schemas.microsoft.com/office/drawing/2014/main" id="{ABE6747D-B304-AB12-1767-0F1B8D37AED7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0453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60472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5267789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D4717C63-5DB5-FE4E-C058-24E727F4911B}"/>
              </a:ext>
            </a:extLst>
          </p:cNvPr>
          <p:cNvSpPr txBox="1"/>
          <p:nvPr/>
        </p:nvSpPr>
        <p:spPr>
          <a:xfrm>
            <a:off x="4567496" y="263342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CasellaDiTesto 10">
            <a:extLst>
              <a:ext uri="{FF2B5EF4-FFF2-40B4-BE49-F238E27FC236}">
                <a16:creationId xmlns:a16="http://schemas.microsoft.com/office/drawing/2014/main" id="{BCDFAE5A-DC96-3ED7-E18D-E29994786B85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680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481771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63239200-C849-C10F-57A4-027B16E58D1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265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500821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0" name="CasellaDiTesto 10">
            <a:extLst>
              <a:ext uri="{FF2B5EF4-FFF2-40B4-BE49-F238E27FC236}">
                <a16:creationId xmlns:a16="http://schemas.microsoft.com/office/drawing/2014/main" id="{813145C5-49DB-06DD-00B6-B57C341633E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717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4912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50" name="CasellaDiTesto 10">
            <a:extLst>
              <a:ext uri="{FF2B5EF4-FFF2-40B4-BE49-F238E27FC236}">
                <a16:creationId xmlns:a16="http://schemas.microsoft.com/office/drawing/2014/main" id="{ABE6747D-B304-AB12-1767-0F1B8D37AED7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SINGLE CYCLE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20460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CasellaDiTesto 10">
            <a:extLst>
              <a:ext uri="{FF2B5EF4-FFF2-40B4-BE49-F238E27FC236}">
                <a16:creationId xmlns:a16="http://schemas.microsoft.com/office/drawing/2014/main" id="{9C74B556-62BE-227E-88A3-62B3D6A1E711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56" name="CasellaDiTesto 10">
            <a:extLst>
              <a:ext uri="{FF2B5EF4-FFF2-40B4-BE49-F238E27FC236}">
                <a16:creationId xmlns:a16="http://schemas.microsoft.com/office/drawing/2014/main" id="{DA9E91E4-5758-ED9A-9339-D0C1130B6D98}"/>
              </a:ext>
            </a:extLst>
          </p:cNvPr>
          <p:cNvSpPr txBox="1"/>
          <p:nvPr/>
        </p:nvSpPr>
        <p:spPr>
          <a:xfrm>
            <a:off x="-4504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endParaRPr lang="it-IT" sz="28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76021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ACD6B773-65C0-7D77-944D-380581CC030F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9" name="CasellaDiTesto 10">
            <a:extLst>
              <a:ext uri="{FF2B5EF4-FFF2-40B4-BE49-F238E27FC236}">
                <a16:creationId xmlns:a16="http://schemas.microsoft.com/office/drawing/2014/main" id="{3DA57843-DCF3-DA6E-96E2-38B134220A2B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1F722369-5E0A-BFF9-9962-8B0583BCF5B6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359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B6309649-5E9D-ABAA-C130-072A44492BF1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3A8B1D03-3C9F-4F4C-DD3A-9BED0BC873B8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FA643C26-F709-F086-F1F8-4934CF182453}"/>
              </a:ext>
            </a:extLst>
          </p:cNvPr>
          <p:cNvSpPr txBox="1"/>
          <p:nvPr/>
        </p:nvSpPr>
        <p:spPr>
          <a:xfrm>
            <a:off x="4567496" y="15761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4450240E-57BC-8693-1B5D-5C6FC998F633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402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asellaDiTesto 10">
            <a:extLst>
              <a:ext uri="{FF2B5EF4-FFF2-40B4-BE49-F238E27FC236}">
                <a16:creationId xmlns:a16="http://schemas.microsoft.com/office/drawing/2014/main" id="{5D85C6CB-E476-A128-1E74-4470C3F2A4E4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200DA7D6-C43E-2575-4FAB-B74A3F991C44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508A33DB-F6CD-3673-87B3-FAEECF093850}"/>
              </a:ext>
            </a:extLst>
          </p:cNvPr>
          <p:cNvSpPr txBox="1"/>
          <p:nvPr/>
        </p:nvSpPr>
        <p:spPr>
          <a:xfrm>
            <a:off x="4567496" y="26524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12B699C0-4986-EC9B-8884-A42BC9504022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7191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INSTRUCTION 1</a:t>
            </a:r>
            <a:endParaRPr lang="it-IT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1B8673A1-0F11-6112-A231-BC4C689C22C5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CasellaDiTesto 10">
            <a:extLst>
              <a:ext uri="{FF2B5EF4-FFF2-40B4-BE49-F238E27FC236}">
                <a16:creationId xmlns:a16="http://schemas.microsoft.com/office/drawing/2014/main" id="{2054C788-7EFB-1222-E4F2-6318DFC451B7}"/>
              </a:ext>
            </a:extLst>
          </p:cNvPr>
          <p:cNvSpPr txBox="1"/>
          <p:nvPr/>
        </p:nvSpPr>
        <p:spPr>
          <a:xfrm>
            <a:off x="4567496" y="36907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83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00B050"/>
                </a:solidFill>
                <a:latin typeface="Corbel"/>
              </a:rPr>
              <a:t>INSTRUCTION 2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  <p:sp>
        <p:nvSpPr>
          <p:cNvPr id="27" name="CasellaDiTesto 10">
            <a:extLst>
              <a:ext uri="{FF2B5EF4-FFF2-40B4-BE49-F238E27FC236}">
                <a16:creationId xmlns:a16="http://schemas.microsoft.com/office/drawing/2014/main" id="{1B8673A1-0F11-6112-A231-BC4C689C22C5}"/>
              </a:ext>
            </a:extLst>
          </p:cNvPr>
          <p:cNvSpPr txBox="1"/>
          <p:nvPr/>
        </p:nvSpPr>
        <p:spPr>
          <a:xfrm>
            <a:off x="4567496" y="477655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514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graphicFrame>
        <p:nvGraphicFramePr>
          <p:cNvPr id="665" name="Diagramma 664">
            <a:extLst>
              <a:ext uri="{FF2B5EF4-FFF2-40B4-BE49-F238E27FC236}">
                <a16:creationId xmlns:a16="http://schemas.microsoft.com/office/drawing/2014/main" id="{EC3723ED-14D2-7E98-1FED-156DA5642072}"/>
              </a:ext>
            </a:extLst>
          </p:cNvPr>
          <p:cNvGraphicFramePr/>
          <p:nvPr/>
        </p:nvGraphicFramePr>
        <p:xfrm>
          <a:off x="1246910" y="1454727"/>
          <a:ext cx="6317672" cy="4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asellaDiTesto 10">
            <a:extLst>
              <a:ext uri="{FF2B5EF4-FFF2-40B4-BE49-F238E27FC236}">
                <a16:creationId xmlns:a16="http://schemas.microsoft.com/office/drawing/2014/main" id="{727C36CE-747C-5997-B588-CC98DDE43201}"/>
              </a:ext>
            </a:extLst>
          </p:cNvPr>
          <p:cNvSpPr txBox="1"/>
          <p:nvPr/>
        </p:nvSpPr>
        <p:spPr>
          <a:xfrm>
            <a:off x="4567496" y="5852879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7030A0"/>
                </a:solidFill>
                <a:latin typeface="Corbel"/>
              </a:rPr>
              <a:t>INSTRUCTION 3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9F7E8E41-0076-1B0C-6516-A6AC016AB560}"/>
              </a:ext>
            </a:extLst>
          </p:cNvPr>
          <p:cNvSpPr txBox="1"/>
          <p:nvPr/>
        </p:nvSpPr>
        <p:spPr>
          <a:xfrm>
            <a:off x="2576771" y="395054"/>
            <a:ext cx="3664744" cy="896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PIPELINED DATAPATH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1525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960491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2477564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GOOD!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672763" y="37764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1F294A"/>
                </a:solidFill>
                <a:latin typeface="Corbel"/>
              </a:rPr>
              <a:t>IT'S INCOMPLETE AND 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BROKEN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2005271" y="52935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BAD!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405196" y="845325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10947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WHERE'S THE CATCH?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64349" y="2144188"/>
            <a:ext cx="8794387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comparisons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are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broken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Subroutine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calls are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broken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Even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fixed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: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nobody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knows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how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to compile the project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!</a:t>
            </a:r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5A3A7115-9FBA-8172-04BA-C3B6159917E6}"/>
              </a:ext>
            </a:extLst>
          </p:cNvPr>
          <p:cNvSpPr txBox="1"/>
          <p:nvPr/>
        </p:nvSpPr>
        <p:spPr>
          <a:xfrm>
            <a:off x="657049" y="5147161"/>
            <a:ext cx="782110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=&gt; </a:t>
            </a:r>
            <a:r>
              <a:rPr lang="it-IT" sz="4800" dirty="0">
                <a:solidFill>
                  <a:srgbClr val="FF0000"/>
                </a:solidFill>
                <a:latin typeface="Corbel"/>
              </a:rPr>
              <a:t>BASICALLY UNUSABLE</a:t>
            </a:r>
          </a:p>
        </p:txBody>
      </p:sp>
    </p:spTree>
    <p:extLst>
      <p:ext uri="{BB962C8B-B14F-4D97-AF65-F5344CB8AC3E}">
        <p14:creationId xmlns:p14="http://schemas.microsoft.com/office/powerpoint/2010/main" val="224076775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754898" y="942307"/>
            <a:ext cx="78444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FLAGS ARE SET WRONG!</a:t>
            </a:r>
            <a:endParaRPr lang="it-IT"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ED8F651-F0F4-F641-57FB-FDE294B7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" t="60000" r="39242" b="23905"/>
          <a:stretch/>
        </p:blipFill>
        <p:spPr>
          <a:xfrm>
            <a:off x="1086354" y="2872570"/>
            <a:ext cx="6966761" cy="695677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5CE2DA-E02B-2B07-ED9E-7E88141D1614}"/>
              </a:ext>
            </a:extLst>
          </p:cNvPr>
          <p:cNvSpPr txBox="1"/>
          <p:nvPr/>
        </p:nvSpPr>
        <p:spPr>
          <a:xfrm>
            <a:off x="1025236" y="2040082"/>
            <a:ext cx="72294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SHOULD BE</a:t>
            </a:r>
            <a:endParaRPr lang="it-IT" dirty="0"/>
          </a:p>
        </p:txBody>
      </p:sp>
      <p:pic>
        <p:nvPicPr>
          <p:cNvPr id="10" name="Immagine 9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13E05B-D64D-7B4C-F7B8-D5A91A6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188" t="78335" r="1392" b="15723"/>
          <a:stretch/>
        </p:blipFill>
        <p:spPr>
          <a:xfrm>
            <a:off x="1024226" y="4642641"/>
            <a:ext cx="7105094" cy="700928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39157B-308F-9220-F259-51E7B8808050}"/>
              </a:ext>
            </a:extLst>
          </p:cNvPr>
          <p:cNvSpPr txBox="1"/>
          <p:nvPr/>
        </p:nvSpPr>
        <p:spPr>
          <a:xfrm>
            <a:off x="2076450" y="3814330"/>
            <a:ext cx="499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ARE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C834AA-0B98-31AE-0D0E-8ECF7D9630F0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DD010D-7D06-0385-F9B1-2F098F6800D6}"/>
              </a:ext>
            </a:extLst>
          </p:cNvPr>
          <p:cNvSpPr txBox="1"/>
          <p:nvPr/>
        </p:nvSpPr>
        <p:spPr>
          <a:xfrm>
            <a:off x="173181" y="5531427"/>
            <a:ext cx="87985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¬(Z=0 ∧ N=V) = ¬(TRUE ∧ TRUE) = FALSE</a:t>
            </a:r>
            <a:endParaRPr lang="it-IT" sz="4000">
              <a:solidFill>
                <a:srgbClr val="FF0000"/>
              </a:solidFill>
              <a:highlight>
                <a:srgbClr val="FFFF0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701328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id="{4DC56EBF-D794-29A2-F079-47B05944A824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AA6DE3C1-2B8D-941A-9114-EBA9F6DF209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0x4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56DC1368-A3F5-A31D-08B9-F2DB50CD2299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2AA0D217-7B6C-A61A-3485-70C723073DD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0x10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SHOULD GO HERE!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05839E29-BEF7-FC11-3D52-BEA0C0B0E1CB}"/>
              </a:ext>
            </a:extLst>
          </p:cNvPr>
          <p:cNvSpPr/>
          <p:nvPr/>
        </p:nvSpPr>
        <p:spPr>
          <a:xfrm>
            <a:off x="1305825" y="2674932"/>
            <a:ext cx="978408" cy="4846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8215C527-965B-F74D-C54B-FC07F1B4E572}"/>
              </a:ext>
            </a:extLst>
          </p:cNvPr>
          <p:cNvSpPr txBox="1"/>
          <p:nvPr/>
        </p:nvSpPr>
        <p:spPr>
          <a:xfrm>
            <a:off x="5186620" y="2621303"/>
            <a:ext cx="7653986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3600" dirty="0">
                <a:solidFill>
                  <a:srgbClr val="FF0000"/>
                </a:solidFill>
                <a:latin typeface="Corbel"/>
              </a:rPr>
              <a:t>ADDRESS: </a:t>
            </a:r>
            <a:r>
              <a:rPr lang="it-IT" sz="3600" dirty="0">
                <a:solidFill>
                  <a:srgbClr val="FF0000"/>
                </a:solidFill>
                <a:latin typeface="Consolas"/>
              </a:rPr>
              <a:t>0x8</a:t>
            </a:r>
            <a:r>
              <a:rPr lang="it-IT" sz="3600" dirty="0">
                <a:solidFill>
                  <a:srgbClr val="FF0000"/>
                </a:solidFill>
                <a:latin typeface="Corbel"/>
              </a:rPr>
              <a:t> </a:t>
            </a:r>
            <a:endParaRPr lang="it-IT" sz="3600">
              <a:solidFill>
                <a:srgbClr val="FF0000"/>
              </a:solidFill>
            </a:endParaRPr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0529E91-179D-716C-CDB9-8036E85D215C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22401C-E74C-A9CC-2C86-2B22AE80FC22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46536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88594" y="3104743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FIXED? NOW WHAT?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LIBRARIES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1991396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dirty="0"/>
            </a:b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TO BUILD THE PROJECT: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Need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engineer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where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they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are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needed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Configure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project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126105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2469861"/>
            <a:ext cx="9261546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UMULH: A CASE STUDY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355561"/>
            <a:ext cx="9261546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Takes two 64-bit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integer values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Extends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them to 128 bits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Performs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product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Saves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higher 64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Product of 64-bit integers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truncated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8460" y="923059"/>
            <a:ext cx="8832272" cy="517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err="1">
                <a:solidFill>
                  <a:srgbClr val="1F294A"/>
                </a:solidFill>
                <a:latin typeface="Corbel"/>
              </a:rPr>
              <a:t>floating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-point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arithmetic</a:t>
            </a:r>
            <a:endParaRPr lang="it-IT" u="sng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64-BIT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 </a:t>
            </a:r>
            <a:r>
              <a:rPr lang="it-IT" err="1">
                <a:solidFill>
                  <a:srgbClr val="1F294A"/>
                </a:solidFill>
                <a:latin typeface="Corbel"/>
              </a:rPr>
              <a:t>addressed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memory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dirty="0">
                <a:solidFill>
                  <a:srgbClr val="1F294A"/>
                </a:solidFill>
                <a:latin typeface="Corbel"/>
              </a:rPr>
              <a:t>(2^64 BYTES),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model</a:t>
            </a: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err="1">
                <a:solidFill>
                  <a:srgbClr val="1F294A"/>
                </a:solidFill>
                <a:latin typeface="Corbel"/>
              </a:rPr>
              <a:t>Designed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u="sng" err="1">
                <a:solidFill>
                  <a:srgbClr val="1F294A"/>
                </a:solidFill>
                <a:latin typeface="Corbel"/>
              </a:rPr>
              <a:t>pipelined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err="1">
                <a:solidFill>
                  <a:srgbClr val="1F294A"/>
                </a:solidFill>
                <a:latin typeface="Corbel"/>
              </a:rPr>
              <a:t>execution</a:t>
            </a:r>
            <a:endParaRPr lang="it-IT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060286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multiplication, take the higher bits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CAN'T SEE THE STACK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2393661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Fundamental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complex programs (now we can write them)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understanding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Visible in most simulators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62074"/>
            <a:ext cx="5953125" cy="3667276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9217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INTEGER REGISTERS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73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(FADDD, FDIVS,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93636"/>
            <a:ext cx="8699571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IEEE-754 with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float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types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arithmetical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operations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Straight forward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0427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(LDURS, STURD,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174586"/>
            <a:ext cx="8699571" cy="4856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uses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long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values to store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 memory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exising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longs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int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raw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Java 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Double.longBitsToDouble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Double.doubleToLongBits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 to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convert before memory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5994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  <a:endParaRPr lang="it-IT" dirty="0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(FCMPS, FCMPD)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869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90010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78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114494" y="6740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INTEGER REGISTERS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42E2EF3B-6218-9066-EC51-CEAD90C29F1A}"/>
              </a:ext>
            </a:extLst>
          </p:cNvPr>
          <p:cNvSpPr txBox="1"/>
          <p:nvPr/>
        </p:nvSpPr>
        <p:spPr>
          <a:xfrm>
            <a:off x="-112874" y="3277241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FLOATING-POINT REGISTERS</a:t>
            </a:r>
            <a:endParaRPr lang="it-IT" dirty="0"/>
          </a:p>
        </p:txBody>
      </p:sp>
      <p:pic>
        <p:nvPicPr>
          <p:cNvPr id="6" name="Immagine 5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775E4FCF-D61C-3143-D4DC-9A75E759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95425"/>
            <a:ext cx="8915400" cy="742950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9" name="Immagine 8" descr="Immagine che contiene testo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729419E4-1811-1B40-675F-8C6FA4C5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2" y="2375170"/>
            <a:ext cx="8877300" cy="762000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9FCE697-1599-F784-922C-897D4FBB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092142"/>
            <a:ext cx="8905875" cy="76536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1" name="Immagine 10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B192A43-8533-FA4C-2A58-E215016B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89" y="5096722"/>
            <a:ext cx="8905875" cy="82961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</p:spTree>
    <p:extLst>
      <p:ext uri="{BB962C8B-B14F-4D97-AF65-F5344CB8AC3E}">
        <p14:creationId xmlns:p14="http://schemas.microsoft.com/office/powerpoint/2010/main" val="299357303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79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2767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77655" y="2707986"/>
            <a:ext cx="9261546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Opens the doors to effortless collaboration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Decouples project from Eclipse IDE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updated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89910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INTEGRATING MAVEN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1898361"/>
            <a:ext cx="9261546" cy="424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Integrated Maven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into the simulator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Java 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To develop, download the code and run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mvn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 package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That's it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SOME FUTURE DEVELOPMENTS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107786"/>
            <a:ext cx="9261546" cy="4984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Refactor codebase with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practices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Improve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pipelined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execution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Improve UI, make 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responsive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Find modern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replacements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for GWT,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AceGWT</a:t>
            </a:r>
            <a:endParaRPr lang="en-US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Get the changes to the official repos</a:t>
            </a:r>
          </a:p>
        </p:txBody>
      </p:sp>
    </p:spTree>
    <p:extLst>
      <p:ext uri="{BB962C8B-B14F-4D97-AF65-F5344CB8AC3E}">
        <p14:creationId xmlns:p14="http://schemas.microsoft.com/office/powerpoint/2010/main" val="1624072916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1283680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14495" y="332202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14495" y="43983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101</TotalTime>
  <Words>81</Words>
  <Application>Microsoft Office PowerPoint</Application>
  <PresentationFormat>Presentazione su schermo (4:3)</PresentationFormat>
  <Paragraphs>29</Paragraphs>
  <Slides>84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84</vt:i4>
      </vt:variant>
    </vt:vector>
  </HeadingPairs>
  <TitlesOfParts>
    <vt:vector size="85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DEIANA SIMONE [IN0500499]</cp:lastModifiedBy>
  <cp:revision>2295</cp:revision>
  <dcterms:created xsi:type="dcterms:W3CDTF">2021-04-13T15:44:38Z</dcterms:created>
  <dcterms:modified xsi:type="dcterms:W3CDTF">2024-08-26T13:32:20Z</dcterms:modified>
  <cp:category/>
</cp:coreProperties>
</file>