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8"/>
  </p:notesMasterIdLst>
  <p:sldIdLst>
    <p:sldId id="256" r:id="rId2"/>
    <p:sldId id="275" r:id="rId3"/>
    <p:sldId id="390" r:id="rId4"/>
    <p:sldId id="391" r:id="rId5"/>
    <p:sldId id="385" r:id="rId6"/>
    <p:sldId id="277" r:id="rId7"/>
    <p:sldId id="285" r:id="rId8"/>
    <p:sldId id="393" r:id="rId9"/>
    <p:sldId id="392" r:id="rId10"/>
    <p:sldId id="296" r:id="rId11"/>
    <p:sldId id="291" r:id="rId12"/>
    <p:sldId id="295" r:id="rId13"/>
    <p:sldId id="294" r:id="rId14"/>
    <p:sldId id="293" r:id="rId15"/>
    <p:sldId id="365" r:id="rId16"/>
    <p:sldId id="364" r:id="rId17"/>
    <p:sldId id="363" r:id="rId18"/>
    <p:sldId id="362" r:id="rId19"/>
    <p:sldId id="292" r:id="rId20"/>
    <p:sldId id="290" r:id="rId21"/>
    <p:sldId id="327" r:id="rId22"/>
    <p:sldId id="326" r:id="rId23"/>
    <p:sldId id="325" r:id="rId24"/>
    <p:sldId id="324" r:id="rId25"/>
    <p:sldId id="372" r:id="rId26"/>
    <p:sldId id="371" r:id="rId27"/>
    <p:sldId id="370" r:id="rId28"/>
    <p:sldId id="369" r:id="rId29"/>
    <p:sldId id="368" r:id="rId30"/>
    <p:sldId id="332" r:id="rId31"/>
    <p:sldId id="331" r:id="rId32"/>
    <p:sldId id="330" r:id="rId33"/>
    <p:sldId id="329" r:id="rId34"/>
    <p:sldId id="328" r:id="rId35"/>
    <p:sldId id="333" r:id="rId36"/>
    <p:sldId id="334" r:id="rId37"/>
    <p:sldId id="297" r:id="rId38"/>
    <p:sldId id="286" r:id="rId39"/>
    <p:sldId id="299" r:id="rId40"/>
    <p:sldId id="302" r:id="rId41"/>
    <p:sldId id="303" r:id="rId42"/>
    <p:sldId id="304" r:id="rId43"/>
    <p:sldId id="305" r:id="rId44"/>
    <p:sldId id="298" r:id="rId45"/>
    <p:sldId id="306" r:id="rId46"/>
    <p:sldId id="307" r:id="rId47"/>
    <p:sldId id="335" r:id="rId48"/>
    <p:sldId id="313" r:id="rId49"/>
    <p:sldId id="308" r:id="rId50"/>
    <p:sldId id="312" r:id="rId51"/>
    <p:sldId id="311" r:id="rId52"/>
    <p:sldId id="310" r:id="rId53"/>
    <p:sldId id="366" r:id="rId54"/>
    <p:sldId id="323" r:id="rId55"/>
    <p:sldId id="314" r:id="rId56"/>
    <p:sldId id="319" r:id="rId57"/>
    <p:sldId id="320" r:id="rId58"/>
    <p:sldId id="321" r:id="rId59"/>
    <p:sldId id="322" r:id="rId60"/>
    <p:sldId id="367" r:id="rId61"/>
    <p:sldId id="352" r:id="rId62"/>
    <p:sldId id="353" r:id="rId63"/>
    <p:sldId id="354" r:id="rId64"/>
    <p:sldId id="355" r:id="rId65"/>
    <p:sldId id="356" r:id="rId66"/>
    <p:sldId id="357" r:id="rId67"/>
    <p:sldId id="358" r:id="rId68"/>
    <p:sldId id="336" r:id="rId69"/>
    <p:sldId id="360" r:id="rId70"/>
    <p:sldId id="361" r:id="rId71"/>
    <p:sldId id="373" r:id="rId72"/>
    <p:sldId id="374" r:id="rId73"/>
    <p:sldId id="376" r:id="rId74"/>
    <p:sldId id="377" r:id="rId75"/>
    <p:sldId id="378" r:id="rId76"/>
    <p:sldId id="379" r:id="rId77"/>
    <p:sldId id="380" r:id="rId78"/>
    <p:sldId id="381" r:id="rId79"/>
    <p:sldId id="382" r:id="rId80"/>
    <p:sldId id="383" r:id="rId81"/>
    <p:sldId id="384" r:id="rId82"/>
    <p:sldId id="386" r:id="rId83"/>
    <p:sldId id="387" r:id="rId84"/>
    <p:sldId id="388" r:id="rId85"/>
    <p:sldId id="389" r:id="rId86"/>
    <p:sldId id="375" r:id="rId8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1pPr>
    <a:lvl2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2pPr>
    <a:lvl3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3pPr>
    <a:lvl4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4pPr>
    <a:lvl5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5pPr>
    <a:lvl6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6pPr>
    <a:lvl7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7pPr>
    <a:lvl8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8pPr>
    <a:lvl9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915" userDrawn="1">
          <p15:clr>
            <a:srgbClr val="A4A3A4"/>
          </p15:clr>
        </p15:guide>
        <p15:guide id="4" orient="horz" pos="4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94A"/>
    <a:srgbClr val="1B35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C4CDC3-E6DB-B452-348F-311C653E32FE}" v="170" dt="2024-08-28T06:54:27.398"/>
    <p1510:client id="{48F9B951-E571-C897-13C3-D525BC47D5CC}" v="7686" dt="2024-08-26T07:45:36.908"/>
    <p1510:client id="{8E14FA98-01B8-D170-D031-89F02CB3164D}" v="1377" dt="2024-08-26T08:17:29.509"/>
    <p1510:client id="{A127B89E-6027-1C48-10B1-69EAA257623F}" v="1" dt="2024-08-26T13:31:14.397"/>
    <p1510:client id="{B01CBBF7-78EB-4E5F-ED99-A21829AF5FB3}" v="184" dt="2024-08-27T13:09:18.93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round/>
            </a:ln>
          </a:left>
          <a:right>
            <a:ln w="12700" cap="flat">
              <a:solidFill>
                <a:srgbClr val="5B5854"/>
              </a:solidFill>
              <a:prstDash val="solid"/>
              <a:round/>
            </a:ln>
          </a:right>
          <a:top>
            <a:ln w="12700" cap="flat">
              <a:solidFill>
                <a:srgbClr val="5B5854"/>
              </a:solidFill>
              <a:prstDash val="solid"/>
              <a:round/>
            </a:ln>
          </a:top>
          <a:bottom>
            <a:ln w="127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solidFill>
                <a:srgbClr val="5B5854"/>
              </a:solidFill>
              <a:prstDash val="solid"/>
              <a:round/>
            </a:ln>
          </a:insideH>
          <a:insideV>
            <a:ln w="12700" cap="flat">
              <a:solidFill>
                <a:srgbClr val="5B5854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round/>
            </a:ln>
          </a:left>
          <a:right>
            <a:ln w="12700" cap="flat">
              <a:solidFill>
                <a:srgbClr val="5B5854"/>
              </a:solidFill>
              <a:prstDash val="solid"/>
              <a:round/>
            </a:ln>
          </a:right>
          <a:top>
            <a:ln w="12700" cap="flat">
              <a:solidFill>
                <a:srgbClr val="5B5854"/>
              </a:solidFill>
              <a:prstDash val="solid"/>
              <a:round/>
            </a:ln>
          </a:top>
          <a:bottom>
            <a:ln w="127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solidFill>
                <a:srgbClr val="5B5854"/>
              </a:solidFill>
              <a:prstDash val="solid"/>
              <a:round/>
            </a:ln>
          </a:insideH>
          <a:insideV>
            <a:ln w="12700" cap="flat">
              <a:solidFill>
                <a:srgbClr val="5B5854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round/>
            </a:ln>
          </a:left>
          <a:right>
            <a:ln w="12700" cap="flat">
              <a:solidFill>
                <a:srgbClr val="5B5854"/>
              </a:solidFill>
              <a:prstDash val="solid"/>
              <a:round/>
            </a:ln>
          </a:right>
          <a:top>
            <a:ln w="12700" cap="flat">
              <a:solidFill>
                <a:srgbClr val="5B5854"/>
              </a:solidFill>
              <a:prstDash val="solid"/>
              <a:round/>
            </a:ln>
          </a:top>
          <a:bottom>
            <a:ln w="127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solidFill>
                <a:srgbClr val="5B5854"/>
              </a:solidFill>
              <a:prstDash val="solid"/>
              <a:round/>
            </a:ln>
          </a:insideH>
          <a:insideV>
            <a:ln w="12700" cap="flat">
              <a:solidFill>
                <a:srgbClr val="5B585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round/>
            </a:ln>
          </a:left>
          <a:right>
            <a:ln w="12700" cap="flat">
              <a:solidFill>
                <a:srgbClr val="5B5854"/>
              </a:solidFill>
              <a:prstDash val="solid"/>
              <a:round/>
            </a:ln>
          </a:right>
          <a:top>
            <a:ln w="12700" cap="flat">
              <a:solidFill>
                <a:srgbClr val="5B5854"/>
              </a:solidFill>
              <a:prstDash val="solid"/>
              <a:round/>
            </a:ln>
          </a:top>
          <a:bottom>
            <a:ln w="127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solidFill>
                <a:srgbClr val="5B5854"/>
              </a:solidFill>
              <a:prstDash val="solid"/>
              <a:round/>
            </a:ln>
          </a:insideH>
          <a:insideV>
            <a:ln w="12700" cap="flat">
              <a:solidFill>
                <a:srgbClr val="5B5854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D4DAE0"/>
          </a:solidFill>
        </a:fill>
      </a:tcStyle>
    </a:wholeTbl>
    <a:band2H>
      <a:tcTxStyle/>
      <a:tcStyle>
        <a:tcBdr/>
        <a:fill>
          <a:solidFill>
            <a:srgbClr val="EBEDF0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381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381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DDE0D3"/>
          </a:solidFill>
        </a:fill>
      </a:tcStyle>
    </a:wholeTbl>
    <a:band2H>
      <a:tcTxStyle/>
      <a:tcStyle>
        <a:tcBdr/>
        <a:fill>
          <a:solidFill>
            <a:srgbClr val="EFF0EA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381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381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D8D6DD"/>
          </a:solidFill>
        </a:fill>
      </a:tcStyle>
    </a:wholeTbl>
    <a:band2H>
      <a:tcTxStyle/>
      <a:tcStyle>
        <a:tcBdr/>
        <a:fill>
          <a:solidFill>
            <a:srgbClr val="ECECEF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381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381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072B5B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B5854"/>
              </a:solidFill>
              <a:prstDash val="solid"/>
              <a:round/>
            </a:ln>
          </a:top>
          <a:bottom>
            <a:ln w="254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72B5B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B5854"/>
              </a:solidFill>
              <a:prstDash val="solid"/>
              <a:round/>
            </a:ln>
          </a:top>
          <a:bottom>
            <a:ln w="254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D0D0CF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5B5854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381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5B5854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381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5B585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27"/>
    <p:restoredTop sz="94694"/>
  </p:normalViewPr>
  <p:slideViewPr>
    <p:cSldViewPr snapToGrid="0" snapToObjects="1" showGuides="1">
      <p:cViewPr varScale="1">
        <p:scale>
          <a:sx n="56" d="100"/>
          <a:sy n="56" d="100"/>
        </p:scale>
        <p:origin x="900" y="96"/>
      </p:cViewPr>
      <p:guideLst>
        <p:guide orient="horz" pos="2160"/>
        <p:guide pos="456"/>
        <p:guide pos="915"/>
        <p:guide orient="horz" pos="4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2367E9-3AFE-4EC0-BD10-9A16347AF95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D3B7196-871C-4E32-AAA3-67F3A6AAEA22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FETCH</a:t>
          </a:r>
          <a:endParaRPr lang="it-IT" dirty="0"/>
        </a:p>
      </dgm:t>
    </dgm:pt>
    <dgm:pt modelId="{B0EB560F-83FB-43EF-ADE6-ACDFE25A859B}" type="parTrans" cxnId="{90938619-8766-4E6E-B332-042E5CA8B5B3}">
      <dgm:prSet/>
      <dgm:spPr/>
    </dgm:pt>
    <dgm:pt modelId="{47ED56FE-DAF9-4313-BED7-FADF0EA381D0}" type="sibTrans" cxnId="{90938619-8766-4E6E-B332-042E5CA8B5B3}">
      <dgm:prSet/>
      <dgm:spPr/>
      <dgm:t>
        <a:bodyPr/>
        <a:lstStyle/>
        <a:p>
          <a:endParaRPr lang="it-IT"/>
        </a:p>
      </dgm:t>
    </dgm:pt>
    <dgm:pt modelId="{3E09F00C-0AA6-4B84-85C8-DC203C4E2F06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DECODE</a:t>
          </a:r>
          <a:endParaRPr lang="it-IT" dirty="0"/>
        </a:p>
      </dgm:t>
    </dgm:pt>
    <dgm:pt modelId="{EF943359-331C-4241-BC57-10D1F4DC3685}" type="parTrans" cxnId="{B78B6B24-3275-49A5-9660-E934F9BB1778}">
      <dgm:prSet/>
      <dgm:spPr/>
    </dgm:pt>
    <dgm:pt modelId="{790784A4-929F-404E-90D6-1E63ED990E14}" type="sibTrans" cxnId="{B78B6B24-3275-49A5-9660-E934F9BB1778}">
      <dgm:prSet/>
      <dgm:spPr/>
      <dgm:t>
        <a:bodyPr/>
        <a:lstStyle/>
        <a:p>
          <a:endParaRPr lang="it-IT"/>
        </a:p>
      </dgm:t>
    </dgm:pt>
    <dgm:pt modelId="{088606F9-7ED1-4DA5-9047-0B7EE6431531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WRITE BACK</a:t>
          </a:r>
          <a:endParaRPr lang="it-IT" dirty="0"/>
        </a:p>
      </dgm:t>
    </dgm:pt>
    <dgm:pt modelId="{E7FA912F-D087-44DC-9C1F-A95335784BEC}" type="parTrans" cxnId="{ADEDC447-9DF8-4767-93C0-29E351924D36}">
      <dgm:prSet/>
      <dgm:spPr/>
    </dgm:pt>
    <dgm:pt modelId="{1AA0C23F-9808-40A3-8DF5-E5A152820412}" type="sibTrans" cxnId="{ADEDC447-9DF8-4767-93C0-29E351924D36}">
      <dgm:prSet/>
      <dgm:spPr/>
    </dgm:pt>
    <dgm:pt modelId="{6187FDCB-8A24-4E7E-BD76-E41A4B2CABE9}">
      <dgm:prSet phldr="0"/>
      <dgm:spPr/>
      <dgm:t>
        <a:bodyPr/>
        <a:lstStyle/>
        <a:p>
          <a:pPr rtl="0"/>
          <a:r>
            <a:rPr lang="it-IT">
              <a:latin typeface="Helvetica"/>
              <a:cs typeface="Helvetica"/>
            </a:rPr>
            <a:t>EXECUTE</a:t>
          </a:r>
        </a:p>
      </dgm:t>
    </dgm:pt>
    <dgm:pt modelId="{2E6D89FC-635E-4B37-AF8F-BC97BE22056A}" type="parTrans" cxnId="{E12FCA74-7F01-48F4-9C0F-4E95C2B72F39}">
      <dgm:prSet/>
      <dgm:spPr/>
    </dgm:pt>
    <dgm:pt modelId="{764C6397-F723-4C3A-9A70-5BAFF94A6FD0}" type="sibTrans" cxnId="{E12FCA74-7F01-48F4-9C0F-4E95C2B72F39}">
      <dgm:prSet/>
      <dgm:spPr/>
      <dgm:t>
        <a:bodyPr/>
        <a:lstStyle/>
        <a:p>
          <a:endParaRPr lang="it-IT"/>
        </a:p>
      </dgm:t>
    </dgm:pt>
    <dgm:pt modelId="{3DB165C6-D97A-4684-9BAC-91C3F22759EE}">
      <dgm:prSet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MEMORY ACCESS</a:t>
          </a:r>
        </a:p>
      </dgm:t>
    </dgm:pt>
    <dgm:pt modelId="{94218A56-047F-4F60-8C1C-1B75832B1783}" type="parTrans" cxnId="{ECAB8572-90E1-4692-9A4C-B6BCD9A43CC8}">
      <dgm:prSet/>
      <dgm:spPr/>
    </dgm:pt>
    <dgm:pt modelId="{2AD4B5B1-A696-44B3-B287-F2C84EADC425}" type="sibTrans" cxnId="{ECAB8572-90E1-4692-9A4C-B6BCD9A43CC8}">
      <dgm:prSet/>
      <dgm:spPr/>
      <dgm:t>
        <a:bodyPr/>
        <a:lstStyle/>
        <a:p>
          <a:endParaRPr lang="it-IT"/>
        </a:p>
      </dgm:t>
    </dgm:pt>
    <dgm:pt modelId="{C69031C6-D78A-41BD-AEC6-A19959D8829E}" type="pres">
      <dgm:prSet presAssocID="{202367E9-3AFE-4EC0-BD10-9A16347AF957}" presName="linearFlow" presStyleCnt="0">
        <dgm:presLayoutVars>
          <dgm:resizeHandles val="exact"/>
        </dgm:presLayoutVars>
      </dgm:prSet>
      <dgm:spPr/>
    </dgm:pt>
    <dgm:pt modelId="{E9E2F1E9-DE86-40A4-800C-21586485AD3B}" type="pres">
      <dgm:prSet presAssocID="{1D3B7196-871C-4E32-AAA3-67F3A6AAEA22}" presName="node" presStyleLbl="node1" presStyleIdx="0" presStyleCnt="5">
        <dgm:presLayoutVars>
          <dgm:bulletEnabled val="1"/>
        </dgm:presLayoutVars>
      </dgm:prSet>
      <dgm:spPr/>
    </dgm:pt>
    <dgm:pt modelId="{8FF3CDF8-3556-43AC-A287-2E9F49D7801B}" type="pres">
      <dgm:prSet presAssocID="{47ED56FE-DAF9-4313-BED7-FADF0EA381D0}" presName="sibTrans" presStyleLbl="sibTrans2D1" presStyleIdx="0" presStyleCnt="4"/>
      <dgm:spPr/>
    </dgm:pt>
    <dgm:pt modelId="{8DAD930E-2E3D-4386-8508-0AADEBC4AE31}" type="pres">
      <dgm:prSet presAssocID="{47ED56FE-DAF9-4313-BED7-FADF0EA381D0}" presName="connectorText" presStyleLbl="sibTrans2D1" presStyleIdx="0" presStyleCnt="4"/>
      <dgm:spPr/>
    </dgm:pt>
    <dgm:pt modelId="{9A194C99-99CE-4A47-AA06-832F18B82D5D}" type="pres">
      <dgm:prSet presAssocID="{3E09F00C-0AA6-4B84-85C8-DC203C4E2F06}" presName="node" presStyleLbl="node1" presStyleIdx="1" presStyleCnt="5">
        <dgm:presLayoutVars>
          <dgm:bulletEnabled val="1"/>
        </dgm:presLayoutVars>
      </dgm:prSet>
      <dgm:spPr/>
    </dgm:pt>
    <dgm:pt modelId="{28FE3E3F-EEB7-4A73-91D8-B66380D67923}" type="pres">
      <dgm:prSet presAssocID="{790784A4-929F-404E-90D6-1E63ED990E14}" presName="sibTrans" presStyleLbl="sibTrans2D1" presStyleIdx="1" presStyleCnt="4"/>
      <dgm:spPr/>
    </dgm:pt>
    <dgm:pt modelId="{0B35BD55-900D-426D-AEDB-DADA2CAF7015}" type="pres">
      <dgm:prSet presAssocID="{790784A4-929F-404E-90D6-1E63ED990E14}" presName="connectorText" presStyleLbl="sibTrans2D1" presStyleIdx="1" presStyleCnt="4"/>
      <dgm:spPr/>
    </dgm:pt>
    <dgm:pt modelId="{36B46D62-B6DD-4FB5-90EC-B7BD1AF2BC9C}" type="pres">
      <dgm:prSet presAssocID="{6187FDCB-8A24-4E7E-BD76-E41A4B2CABE9}" presName="node" presStyleLbl="node1" presStyleIdx="2" presStyleCnt="5">
        <dgm:presLayoutVars>
          <dgm:bulletEnabled val="1"/>
        </dgm:presLayoutVars>
      </dgm:prSet>
      <dgm:spPr/>
    </dgm:pt>
    <dgm:pt modelId="{CE19FB7D-1D71-46E8-ADC6-F66419165EBE}" type="pres">
      <dgm:prSet presAssocID="{764C6397-F723-4C3A-9A70-5BAFF94A6FD0}" presName="sibTrans" presStyleLbl="sibTrans2D1" presStyleIdx="2" presStyleCnt="4"/>
      <dgm:spPr/>
    </dgm:pt>
    <dgm:pt modelId="{ABEBDD50-FBF3-417A-8119-4DB29C91A397}" type="pres">
      <dgm:prSet presAssocID="{764C6397-F723-4C3A-9A70-5BAFF94A6FD0}" presName="connectorText" presStyleLbl="sibTrans2D1" presStyleIdx="2" presStyleCnt="4"/>
      <dgm:spPr/>
    </dgm:pt>
    <dgm:pt modelId="{53A89BEC-9AF2-460E-80F7-EF3C84ADE45D}" type="pres">
      <dgm:prSet presAssocID="{3DB165C6-D97A-4684-9BAC-91C3F22759EE}" presName="node" presStyleLbl="node1" presStyleIdx="3" presStyleCnt="5">
        <dgm:presLayoutVars>
          <dgm:bulletEnabled val="1"/>
        </dgm:presLayoutVars>
      </dgm:prSet>
      <dgm:spPr/>
    </dgm:pt>
    <dgm:pt modelId="{6764C89D-A2A6-4F8B-91A4-F05BE1C8260D}" type="pres">
      <dgm:prSet presAssocID="{2AD4B5B1-A696-44B3-B287-F2C84EADC425}" presName="sibTrans" presStyleLbl="sibTrans2D1" presStyleIdx="3" presStyleCnt="4"/>
      <dgm:spPr/>
    </dgm:pt>
    <dgm:pt modelId="{9B829AC5-0E3E-4C03-9BB7-3A9BD95229EC}" type="pres">
      <dgm:prSet presAssocID="{2AD4B5B1-A696-44B3-B287-F2C84EADC425}" presName="connectorText" presStyleLbl="sibTrans2D1" presStyleIdx="3" presStyleCnt="4"/>
      <dgm:spPr/>
    </dgm:pt>
    <dgm:pt modelId="{F4FFA766-C61C-4AA9-A57A-3072790894A8}" type="pres">
      <dgm:prSet presAssocID="{088606F9-7ED1-4DA5-9047-0B7EE6431531}" presName="node" presStyleLbl="node1" presStyleIdx="4" presStyleCnt="5">
        <dgm:presLayoutVars>
          <dgm:bulletEnabled val="1"/>
        </dgm:presLayoutVars>
      </dgm:prSet>
      <dgm:spPr/>
    </dgm:pt>
  </dgm:ptLst>
  <dgm:cxnLst>
    <dgm:cxn modelId="{90938619-8766-4E6E-B332-042E5CA8B5B3}" srcId="{202367E9-3AFE-4EC0-BD10-9A16347AF957}" destId="{1D3B7196-871C-4E32-AAA3-67F3A6AAEA22}" srcOrd="0" destOrd="0" parTransId="{B0EB560F-83FB-43EF-ADE6-ACDFE25A859B}" sibTransId="{47ED56FE-DAF9-4313-BED7-FADF0EA381D0}"/>
    <dgm:cxn modelId="{B78B6B24-3275-49A5-9660-E934F9BB1778}" srcId="{202367E9-3AFE-4EC0-BD10-9A16347AF957}" destId="{3E09F00C-0AA6-4B84-85C8-DC203C4E2F06}" srcOrd="1" destOrd="0" parTransId="{EF943359-331C-4241-BC57-10D1F4DC3685}" sibTransId="{790784A4-929F-404E-90D6-1E63ED990E14}"/>
    <dgm:cxn modelId="{14B11632-A2D8-4577-BB4D-F7D06B286A56}" type="presOf" srcId="{47ED56FE-DAF9-4313-BED7-FADF0EA381D0}" destId="{8DAD930E-2E3D-4386-8508-0AADEBC4AE31}" srcOrd="1" destOrd="0" presId="urn:microsoft.com/office/officeart/2005/8/layout/process2"/>
    <dgm:cxn modelId="{62D66E34-4D8F-49D5-95B4-6EFE2B83DDB8}" type="presOf" srcId="{3E09F00C-0AA6-4B84-85C8-DC203C4E2F06}" destId="{9A194C99-99CE-4A47-AA06-832F18B82D5D}" srcOrd="0" destOrd="0" presId="urn:microsoft.com/office/officeart/2005/8/layout/process2"/>
    <dgm:cxn modelId="{CFFF2D37-9766-4A2F-9AD4-E8D65A97B942}" type="presOf" srcId="{088606F9-7ED1-4DA5-9047-0B7EE6431531}" destId="{F4FFA766-C61C-4AA9-A57A-3072790894A8}" srcOrd="0" destOrd="0" presId="urn:microsoft.com/office/officeart/2005/8/layout/process2"/>
    <dgm:cxn modelId="{77A02D5C-1430-42B7-BB32-40ED1B90BD03}" type="presOf" srcId="{2AD4B5B1-A696-44B3-B287-F2C84EADC425}" destId="{9B829AC5-0E3E-4C03-9BB7-3A9BD95229EC}" srcOrd="1" destOrd="0" presId="urn:microsoft.com/office/officeart/2005/8/layout/process2"/>
    <dgm:cxn modelId="{1330135F-3090-4643-AE9C-F9DD5710E359}" type="presOf" srcId="{2AD4B5B1-A696-44B3-B287-F2C84EADC425}" destId="{6764C89D-A2A6-4F8B-91A4-F05BE1C8260D}" srcOrd="0" destOrd="0" presId="urn:microsoft.com/office/officeart/2005/8/layout/process2"/>
    <dgm:cxn modelId="{ADEDC447-9DF8-4767-93C0-29E351924D36}" srcId="{202367E9-3AFE-4EC0-BD10-9A16347AF957}" destId="{088606F9-7ED1-4DA5-9047-0B7EE6431531}" srcOrd="4" destOrd="0" parTransId="{E7FA912F-D087-44DC-9C1F-A95335784BEC}" sibTransId="{1AA0C23F-9808-40A3-8DF5-E5A152820412}"/>
    <dgm:cxn modelId="{ECAB8572-90E1-4692-9A4C-B6BCD9A43CC8}" srcId="{202367E9-3AFE-4EC0-BD10-9A16347AF957}" destId="{3DB165C6-D97A-4684-9BAC-91C3F22759EE}" srcOrd="3" destOrd="0" parTransId="{94218A56-047F-4F60-8C1C-1B75832B1783}" sibTransId="{2AD4B5B1-A696-44B3-B287-F2C84EADC425}"/>
    <dgm:cxn modelId="{E12FCA74-7F01-48F4-9C0F-4E95C2B72F39}" srcId="{202367E9-3AFE-4EC0-BD10-9A16347AF957}" destId="{6187FDCB-8A24-4E7E-BD76-E41A4B2CABE9}" srcOrd="2" destOrd="0" parTransId="{2E6D89FC-635E-4B37-AF8F-BC97BE22056A}" sibTransId="{764C6397-F723-4C3A-9A70-5BAFF94A6FD0}"/>
    <dgm:cxn modelId="{C1BED175-CED3-4D7A-8BD1-C51DB777836C}" type="presOf" srcId="{3DB165C6-D97A-4684-9BAC-91C3F22759EE}" destId="{53A89BEC-9AF2-460E-80F7-EF3C84ADE45D}" srcOrd="0" destOrd="0" presId="urn:microsoft.com/office/officeart/2005/8/layout/process2"/>
    <dgm:cxn modelId="{99D5328A-FBD3-4A3B-8E3A-11B7106CA63A}" type="presOf" srcId="{764C6397-F723-4C3A-9A70-5BAFF94A6FD0}" destId="{ABEBDD50-FBF3-417A-8119-4DB29C91A397}" srcOrd="1" destOrd="0" presId="urn:microsoft.com/office/officeart/2005/8/layout/process2"/>
    <dgm:cxn modelId="{239C44AC-87D4-4CCA-9D83-CD9C4CCAFAD9}" type="presOf" srcId="{790784A4-929F-404E-90D6-1E63ED990E14}" destId="{28FE3E3F-EEB7-4A73-91D8-B66380D67923}" srcOrd="0" destOrd="0" presId="urn:microsoft.com/office/officeart/2005/8/layout/process2"/>
    <dgm:cxn modelId="{B657A1BD-BC75-457B-B910-F711CF7AD7B3}" type="presOf" srcId="{790784A4-929F-404E-90D6-1E63ED990E14}" destId="{0B35BD55-900D-426D-AEDB-DADA2CAF7015}" srcOrd="1" destOrd="0" presId="urn:microsoft.com/office/officeart/2005/8/layout/process2"/>
    <dgm:cxn modelId="{876A15D7-96CF-45F8-BAAB-3ED1126C133E}" type="presOf" srcId="{764C6397-F723-4C3A-9A70-5BAFF94A6FD0}" destId="{CE19FB7D-1D71-46E8-ADC6-F66419165EBE}" srcOrd="0" destOrd="0" presId="urn:microsoft.com/office/officeart/2005/8/layout/process2"/>
    <dgm:cxn modelId="{4503C8D7-3CCF-45D5-A66D-1D76CB40CDBD}" type="presOf" srcId="{1D3B7196-871C-4E32-AAA3-67F3A6AAEA22}" destId="{E9E2F1E9-DE86-40A4-800C-21586485AD3B}" srcOrd="0" destOrd="0" presId="urn:microsoft.com/office/officeart/2005/8/layout/process2"/>
    <dgm:cxn modelId="{E091E0D9-2DE0-40AC-B58B-B05CA3EAC8DB}" type="presOf" srcId="{202367E9-3AFE-4EC0-BD10-9A16347AF957}" destId="{C69031C6-D78A-41BD-AEC6-A19959D8829E}" srcOrd="0" destOrd="0" presId="urn:microsoft.com/office/officeart/2005/8/layout/process2"/>
    <dgm:cxn modelId="{91E3E9DB-02F2-4EC5-A9F6-A7BD3C6E7564}" type="presOf" srcId="{6187FDCB-8A24-4E7E-BD76-E41A4B2CABE9}" destId="{36B46D62-B6DD-4FB5-90EC-B7BD1AF2BC9C}" srcOrd="0" destOrd="0" presId="urn:microsoft.com/office/officeart/2005/8/layout/process2"/>
    <dgm:cxn modelId="{FB04E9F0-EFBC-406B-8A0F-36507EAFAB96}" type="presOf" srcId="{47ED56FE-DAF9-4313-BED7-FADF0EA381D0}" destId="{8FF3CDF8-3556-43AC-A287-2E9F49D7801B}" srcOrd="0" destOrd="0" presId="urn:microsoft.com/office/officeart/2005/8/layout/process2"/>
    <dgm:cxn modelId="{6DAA8A1A-4897-4C05-90ED-37E91CA0A39E}" type="presParOf" srcId="{C69031C6-D78A-41BD-AEC6-A19959D8829E}" destId="{E9E2F1E9-DE86-40A4-800C-21586485AD3B}" srcOrd="0" destOrd="0" presId="urn:microsoft.com/office/officeart/2005/8/layout/process2"/>
    <dgm:cxn modelId="{605FCEFD-D953-45FA-9E54-99458E47E3FF}" type="presParOf" srcId="{C69031C6-D78A-41BD-AEC6-A19959D8829E}" destId="{8FF3CDF8-3556-43AC-A287-2E9F49D7801B}" srcOrd="1" destOrd="0" presId="urn:microsoft.com/office/officeart/2005/8/layout/process2"/>
    <dgm:cxn modelId="{FEBF4E00-3E01-49CA-B76A-9E884364D2A1}" type="presParOf" srcId="{8FF3CDF8-3556-43AC-A287-2E9F49D7801B}" destId="{8DAD930E-2E3D-4386-8508-0AADEBC4AE31}" srcOrd="0" destOrd="0" presId="urn:microsoft.com/office/officeart/2005/8/layout/process2"/>
    <dgm:cxn modelId="{337C15FE-22C3-460B-9BB1-9FCBE879DEF8}" type="presParOf" srcId="{C69031C6-D78A-41BD-AEC6-A19959D8829E}" destId="{9A194C99-99CE-4A47-AA06-832F18B82D5D}" srcOrd="2" destOrd="0" presId="urn:microsoft.com/office/officeart/2005/8/layout/process2"/>
    <dgm:cxn modelId="{C3C52101-C025-4CF0-B8FB-90964841A05A}" type="presParOf" srcId="{C69031C6-D78A-41BD-AEC6-A19959D8829E}" destId="{28FE3E3F-EEB7-4A73-91D8-B66380D67923}" srcOrd="3" destOrd="0" presId="urn:microsoft.com/office/officeart/2005/8/layout/process2"/>
    <dgm:cxn modelId="{42AECEF3-6531-4B69-9B5C-64F94599E5E3}" type="presParOf" srcId="{28FE3E3F-EEB7-4A73-91D8-B66380D67923}" destId="{0B35BD55-900D-426D-AEDB-DADA2CAF7015}" srcOrd="0" destOrd="0" presId="urn:microsoft.com/office/officeart/2005/8/layout/process2"/>
    <dgm:cxn modelId="{7C0E5885-E2A0-4051-9EEB-4E229F276624}" type="presParOf" srcId="{C69031C6-D78A-41BD-AEC6-A19959D8829E}" destId="{36B46D62-B6DD-4FB5-90EC-B7BD1AF2BC9C}" srcOrd="4" destOrd="0" presId="urn:microsoft.com/office/officeart/2005/8/layout/process2"/>
    <dgm:cxn modelId="{AEC5F34A-482F-4225-9470-33C579E88B20}" type="presParOf" srcId="{C69031C6-D78A-41BD-AEC6-A19959D8829E}" destId="{CE19FB7D-1D71-46E8-ADC6-F66419165EBE}" srcOrd="5" destOrd="0" presId="urn:microsoft.com/office/officeart/2005/8/layout/process2"/>
    <dgm:cxn modelId="{BB233CB2-EEFA-4334-A20C-6AA76840F1F9}" type="presParOf" srcId="{CE19FB7D-1D71-46E8-ADC6-F66419165EBE}" destId="{ABEBDD50-FBF3-417A-8119-4DB29C91A397}" srcOrd="0" destOrd="0" presId="urn:microsoft.com/office/officeart/2005/8/layout/process2"/>
    <dgm:cxn modelId="{9B03BFAA-FD20-4555-871A-C10D94140BB5}" type="presParOf" srcId="{C69031C6-D78A-41BD-AEC6-A19959D8829E}" destId="{53A89BEC-9AF2-460E-80F7-EF3C84ADE45D}" srcOrd="6" destOrd="0" presId="urn:microsoft.com/office/officeart/2005/8/layout/process2"/>
    <dgm:cxn modelId="{E8B17D13-7589-419E-8813-4FC8151841A1}" type="presParOf" srcId="{C69031C6-D78A-41BD-AEC6-A19959D8829E}" destId="{6764C89D-A2A6-4F8B-91A4-F05BE1C8260D}" srcOrd="7" destOrd="0" presId="urn:microsoft.com/office/officeart/2005/8/layout/process2"/>
    <dgm:cxn modelId="{6E65D4D7-8AF2-4C62-94AC-6A4195C82BDB}" type="presParOf" srcId="{6764C89D-A2A6-4F8B-91A4-F05BE1C8260D}" destId="{9B829AC5-0E3E-4C03-9BB7-3A9BD95229EC}" srcOrd="0" destOrd="0" presId="urn:microsoft.com/office/officeart/2005/8/layout/process2"/>
    <dgm:cxn modelId="{07290E65-3654-4CDE-961D-51397D1CD978}" type="presParOf" srcId="{C69031C6-D78A-41BD-AEC6-A19959D8829E}" destId="{F4FFA766-C61C-4AA9-A57A-3072790894A8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02367E9-3AFE-4EC0-BD10-9A16347AF95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D3B7196-871C-4E32-AAA3-67F3A6AAEA22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FETCH</a:t>
          </a:r>
          <a:endParaRPr lang="it-IT" dirty="0"/>
        </a:p>
      </dgm:t>
    </dgm:pt>
    <dgm:pt modelId="{B0EB560F-83FB-43EF-ADE6-ACDFE25A859B}" type="parTrans" cxnId="{90938619-8766-4E6E-B332-042E5CA8B5B3}">
      <dgm:prSet/>
      <dgm:spPr/>
    </dgm:pt>
    <dgm:pt modelId="{47ED56FE-DAF9-4313-BED7-FADF0EA381D0}" type="sibTrans" cxnId="{90938619-8766-4E6E-B332-042E5CA8B5B3}">
      <dgm:prSet/>
      <dgm:spPr/>
      <dgm:t>
        <a:bodyPr/>
        <a:lstStyle/>
        <a:p>
          <a:endParaRPr lang="it-IT"/>
        </a:p>
      </dgm:t>
    </dgm:pt>
    <dgm:pt modelId="{3E09F00C-0AA6-4B84-85C8-DC203C4E2F06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DECODE</a:t>
          </a:r>
          <a:endParaRPr lang="it-IT" dirty="0"/>
        </a:p>
      </dgm:t>
    </dgm:pt>
    <dgm:pt modelId="{EF943359-331C-4241-BC57-10D1F4DC3685}" type="parTrans" cxnId="{B78B6B24-3275-49A5-9660-E934F9BB1778}">
      <dgm:prSet/>
      <dgm:spPr/>
    </dgm:pt>
    <dgm:pt modelId="{790784A4-929F-404E-90D6-1E63ED990E14}" type="sibTrans" cxnId="{B78B6B24-3275-49A5-9660-E934F9BB1778}">
      <dgm:prSet/>
      <dgm:spPr/>
      <dgm:t>
        <a:bodyPr/>
        <a:lstStyle/>
        <a:p>
          <a:endParaRPr lang="it-IT"/>
        </a:p>
      </dgm:t>
    </dgm:pt>
    <dgm:pt modelId="{088606F9-7ED1-4DA5-9047-0B7EE6431531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WRITE BACK</a:t>
          </a:r>
          <a:endParaRPr lang="it-IT" dirty="0"/>
        </a:p>
      </dgm:t>
    </dgm:pt>
    <dgm:pt modelId="{E7FA912F-D087-44DC-9C1F-A95335784BEC}" type="parTrans" cxnId="{ADEDC447-9DF8-4767-93C0-29E351924D36}">
      <dgm:prSet/>
      <dgm:spPr/>
    </dgm:pt>
    <dgm:pt modelId="{1AA0C23F-9808-40A3-8DF5-E5A152820412}" type="sibTrans" cxnId="{ADEDC447-9DF8-4767-93C0-29E351924D36}">
      <dgm:prSet/>
      <dgm:spPr/>
    </dgm:pt>
    <dgm:pt modelId="{6187FDCB-8A24-4E7E-BD76-E41A4B2CABE9}">
      <dgm:prSet phldr="0"/>
      <dgm:spPr/>
      <dgm:t>
        <a:bodyPr/>
        <a:lstStyle/>
        <a:p>
          <a:pPr rtl="0"/>
          <a:r>
            <a:rPr lang="it-IT">
              <a:latin typeface="Helvetica"/>
              <a:cs typeface="Helvetica"/>
            </a:rPr>
            <a:t>EXECUTE</a:t>
          </a:r>
        </a:p>
      </dgm:t>
    </dgm:pt>
    <dgm:pt modelId="{2E6D89FC-635E-4B37-AF8F-BC97BE22056A}" type="parTrans" cxnId="{E12FCA74-7F01-48F4-9C0F-4E95C2B72F39}">
      <dgm:prSet/>
      <dgm:spPr/>
    </dgm:pt>
    <dgm:pt modelId="{764C6397-F723-4C3A-9A70-5BAFF94A6FD0}" type="sibTrans" cxnId="{E12FCA74-7F01-48F4-9C0F-4E95C2B72F39}">
      <dgm:prSet/>
      <dgm:spPr/>
      <dgm:t>
        <a:bodyPr/>
        <a:lstStyle/>
        <a:p>
          <a:endParaRPr lang="it-IT"/>
        </a:p>
      </dgm:t>
    </dgm:pt>
    <dgm:pt modelId="{3DB165C6-D97A-4684-9BAC-91C3F22759EE}">
      <dgm:prSet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MEMORY ACCESS</a:t>
          </a:r>
        </a:p>
      </dgm:t>
    </dgm:pt>
    <dgm:pt modelId="{94218A56-047F-4F60-8C1C-1B75832B1783}" type="parTrans" cxnId="{ECAB8572-90E1-4692-9A4C-B6BCD9A43CC8}">
      <dgm:prSet/>
      <dgm:spPr/>
    </dgm:pt>
    <dgm:pt modelId="{2AD4B5B1-A696-44B3-B287-F2C84EADC425}" type="sibTrans" cxnId="{ECAB8572-90E1-4692-9A4C-B6BCD9A43CC8}">
      <dgm:prSet/>
      <dgm:spPr/>
      <dgm:t>
        <a:bodyPr/>
        <a:lstStyle/>
        <a:p>
          <a:endParaRPr lang="it-IT"/>
        </a:p>
      </dgm:t>
    </dgm:pt>
    <dgm:pt modelId="{C69031C6-D78A-41BD-AEC6-A19959D8829E}" type="pres">
      <dgm:prSet presAssocID="{202367E9-3AFE-4EC0-BD10-9A16347AF957}" presName="linearFlow" presStyleCnt="0">
        <dgm:presLayoutVars>
          <dgm:resizeHandles val="exact"/>
        </dgm:presLayoutVars>
      </dgm:prSet>
      <dgm:spPr/>
    </dgm:pt>
    <dgm:pt modelId="{E9E2F1E9-DE86-40A4-800C-21586485AD3B}" type="pres">
      <dgm:prSet presAssocID="{1D3B7196-871C-4E32-AAA3-67F3A6AAEA22}" presName="node" presStyleLbl="node1" presStyleIdx="0" presStyleCnt="5">
        <dgm:presLayoutVars>
          <dgm:bulletEnabled val="1"/>
        </dgm:presLayoutVars>
      </dgm:prSet>
      <dgm:spPr/>
    </dgm:pt>
    <dgm:pt modelId="{8FF3CDF8-3556-43AC-A287-2E9F49D7801B}" type="pres">
      <dgm:prSet presAssocID="{47ED56FE-DAF9-4313-BED7-FADF0EA381D0}" presName="sibTrans" presStyleLbl="sibTrans2D1" presStyleIdx="0" presStyleCnt="4"/>
      <dgm:spPr/>
    </dgm:pt>
    <dgm:pt modelId="{8DAD930E-2E3D-4386-8508-0AADEBC4AE31}" type="pres">
      <dgm:prSet presAssocID="{47ED56FE-DAF9-4313-BED7-FADF0EA381D0}" presName="connectorText" presStyleLbl="sibTrans2D1" presStyleIdx="0" presStyleCnt="4"/>
      <dgm:spPr/>
    </dgm:pt>
    <dgm:pt modelId="{9A194C99-99CE-4A47-AA06-832F18B82D5D}" type="pres">
      <dgm:prSet presAssocID="{3E09F00C-0AA6-4B84-85C8-DC203C4E2F06}" presName="node" presStyleLbl="node1" presStyleIdx="1" presStyleCnt="5">
        <dgm:presLayoutVars>
          <dgm:bulletEnabled val="1"/>
        </dgm:presLayoutVars>
      </dgm:prSet>
      <dgm:spPr/>
    </dgm:pt>
    <dgm:pt modelId="{28FE3E3F-EEB7-4A73-91D8-B66380D67923}" type="pres">
      <dgm:prSet presAssocID="{790784A4-929F-404E-90D6-1E63ED990E14}" presName="sibTrans" presStyleLbl="sibTrans2D1" presStyleIdx="1" presStyleCnt="4"/>
      <dgm:spPr/>
    </dgm:pt>
    <dgm:pt modelId="{0B35BD55-900D-426D-AEDB-DADA2CAF7015}" type="pres">
      <dgm:prSet presAssocID="{790784A4-929F-404E-90D6-1E63ED990E14}" presName="connectorText" presStyleLbl="sibTrans2D1" presStyleIdx="1" presStyleCnt="4"/>
      <dgm:spPr/>
    </dgm:pt>
    <dgm:pt modelId="{36B46D62-B6DD-4FB5-90EC-B7BD1AF2BC9C}" type="pres">
      <dgm:prSet presAssocID="{6187FDCB-8A24-4E7E-BD76-E41A4B2CABE9}" presName="node" presStyleLbl="node1" presStyleIdx="2" presStyleCnt="5">
        <dgm:presLayoutVars>
          <dgm:bulletEnabled val="1"/>
        </dgm:presLayoutVars>
      </dgm:prSet>
      <dgm:spPr/>
    </dgm:pt>
    <dgm:pt modelId="{CE19FB7D-1D71-46E8-ADC6-F66419165EBE}" type="pres">
      <dgm:prSet presAssocID="{764C6397-F723-4C3A-9A70-5BAFF94A6FD0}" presName="sibTrans" presStyleLbl="sibTrans2D1" presStyleIdx="2" presStyleCnt="4"/>
      <dgm:spPr/>
    </dgm:pt>
    <dgm:pt modelId="{ABEBDD50-FBF3-417A-8119-4DB29C91A397}" type="pres">
      <dgm:prSet presAssocID="{764C6397-F723-4C3A-9A70-5BAFF94A6FD0}" presName="connectorText" presStyleLbl="sibTrans2D1" presStyleIdx="2" presStyleCnt="4"/>
      <dgm:spPr/>
    </dgm:pt>
    <dgm:pt modelId="{53A89BEC-9AF2-460E-80F7-EF3C84ADE45D}" type="pres">
      <dgm:prSet presAssocID="{3DB165C6-D97A-4684-9BAC-91C3F22759EE}" presName="node" presStyleLbl="node1" presStyleIdx="3" presStyleCnt="5">
        <dgm:presLayoutVars>
          <dgm:bulletEnabled val="1"/>
        </dgm:presLayoutVars>
      </dgm:prSet>
      <dgm:spPr/>
    </dgm:pt>
    <dgm:pt modelId="{6764C89D-A2A6-4F8B-91A4-F05BE1C8260D}" type="pres">
      <dgm:prSet presAssocID="{2AD4B5B1-A696-44B3-B287-F2C84EADC425}" presName="sibTrans" presStyleLbl="sibTrans2D1" presStyleIdx="3" presStyleCnt="4"/>
      <dgm:spPr/>
    </dgm:pt>
    <dgm:pt modelId="{9B829AC5-0E3E-4C03-9BB7-3A9BD95229EC}" type="pres">
      <dgm:prSet presAssocID="{2AD4B5B1-A696-44B3-B287-F2C84EADC425}" presName="connectorText" presStyleLbl="sibTrans2D1" presStyleIdx="3" presStyleCnt="4"/>
      <dgm:spPr/>
    </dgm:pt>
    <dgm:pt modelId="{F4FFA766-C61C-4AA9-A57A-3072790894A8}" type="pres">
      <dgm:prSet presAssocID="{088606F9-7ED1-4DA5-9047-0B7EE6431531}" presName="node" presStyleLbl="node1" presStyleIdx="4" presStyleCnt="5">
        <dgm:presLayoutVars>
          <dgm:bulletEnabled val="1"/>
        </dgm:presLayoutVars>
      </dgm:prSet>
      <dgm:spPr/>
    </dgm:pt>
  </dgm:ptLst>
  <dgm:cxnLst>
    <dgm:cxn modelId="{90938619-8766-4E6E-B332-042E5CA8B5B3}" srcId="{202367E9-3AFE-4EC0-BD10-9A16347AF957}" destId="{1D3B7196-871C-4E32-AAA3-67F3A6AAEA22}" srcOrd="0" destOrd="0" parTransId="{B0EB560F-83FB-43EF-ADE6-ACDFE25A859B}" sibTransId="{47ED56FE-DAF9-4313-BED7-FADF0EA381D0}"/>
    <dgm:cxn modelId="{B78B6B24-3275-49A5-9660-E934F9BB1778}" srcId="{202367E9-3AFE-4EC0-BD10-9A16347AF957}" destId="{3E09F00C-0AA6-4B84-85C8-DC203C4E2F06}" srcOrd="1" destOrd="0" parTransId="{EF943359-331C-4241-BC57-10D1F4DC3685}" sibTransId="{790784A4-929F-404E-90D6-1E63ED990E14}"/>
    <dgm:cxn modelId="{14B11632-A2D8-4577-BB4D-F7D06B286A56}" type="presOf" srcId="{47ED56FE-DAF9-4313-BED7-FADF0EA381D0}" destId="{8DAD930E-2E3D-4386-8508-0AADEBC4AE31}" srcOrd="1" destOrd="0" presId="urn:microsoft.com/office/officeart/2005/8/layout/process2"/>
    <dgm:cxn modelId="{62D66E34-4D8F-49D5-95B4-6EFE2B83DDB8}" type="presOf" srcId="{3E09F00C-0AA6-4B84-85C8-DC203C4E2F06}" destId="{9A194C99-99CE-4A47-AA06-832F18B82D5D}" srcOrd="0" destOrd="0" presId="urn:microsoft.com/office/officeart/2005/8/layout/process2"/>
    <dgm:cxn modelId="{CFFF2D37-9766-4A2F-9AD4-E8D65A97B942}" type="presOf" srcId="{088606F9-7ED1-4DA5-9047-0B7EE6431531}" destId="{F4FFA766-C61C-4AA9-A57A-3072790894A8}" srcOrd="0" destOrd="0" presId="urn:microsoft.com/office/officeart/2005/8/layout/process2"/>
    <dgm:cxn modelId="{77A02D5C-1430-42B7-BB32-40ED1B90BD03}" type="presOf" srcId="{2AD4B5B1-A696-44B3-B287-F2C84EADC425}" destId="{9B829AC5-0E3E-4C03-9BB7-3A9BD95229EC}" srcOrd="1" destOrd="0" presId="urn:microsoft.com/office/officeart/2005/8/layout/process2"/>
    <dgm:cxn modelId="{1330135F-3090-4643-AE9C-F9DD5710E359}" type="presOf" srcId="{2AD4B5B1-A696-44B3-B287-F2C84EADC425}" destId="{6764C89D-A2A6-4F8B-91A4-F05BE1C8260D}" srcOrd="0" destOrd="0" presId="urn:microsoft.com/office/officeart/2005/8/layout/process2"/>
    <dgm:cxn modelId="{ADEDC447-9DF8-4767-93C0-29E351924D36}" srcId="{202367E9-3AFE-4EC0-BD10-9A16347AF957}" destId="{088606F9-7ED1-4DA5-9047-0B7EE6431531}" srcOrd="4" destOrd="0" parTransId="{E7FA912F-D087-44DC-9C1F-A95335784BEC}" sibTransId="{1AA0C23F-9808-40A3-8DF5-E5A152820412}"/>
    <dgm:cxn modelId="{ECAB8572-90E1-4692-9A4C-B6BCD9A43CC8}" srcId="{202367E9-3AFE-4EC0-BD10-9A16347AF957}" destId="{3DB165C6-D97A-4684-9BAC-91C3F22759EE}" srcOrd="3" destOrd="0" parTransId="{94218A56-047F-4F60-8C1C-1B75832B1783}" sibTransId="{2AD4B5B1-A696-44B3-B287-F2C84EADC425}"/>
    <dgm:cxn modelId="{E12FCA74-7F01-48F4-9C0F-4E95C2B72F39}" srcId="{202367E9-3AFE-4EC0-BD10-9A16347AF957}" destId="{6187FDCB-8A24-4E7E-BD76-E41A4B2CABE9}" srcOrd="2" destOrd="0" parTransId="{2E6D89FC-635E-4B37-AF8F-BC97BE22056A}" sibTransId="{764C6397-F723-4C3A-9A70-5BAFF94A6FD0}"/>
    <dgm:cxn modelId="{C1BED175-CED3-4D7A-8BD1-C51DB777836C}" type="presOf" srcId="{3DB165C6-D97A-4684-9BAC-91C3F22759EE}" destId="{53A89BEC-9AF2-460E-80F7-EF3C84ADE45D}" srcOrd="0" destOrd="0" presId="urn:microsoft.com/office/officeart/2005/8/layout/process2"/>
    <dgm:cxn modelId="{99D5328A-FBD3-4A3B-8E3A-11B7106CA63A}" type="presOf" srcId="{764C6397-F723-4C3A-9A70-5BAFF94A6FD0}" destId="{ABEBDD50-FBF3-417A-8119-4DB29C91A397}" srcOrd="1" destOrd="0" presId="urn:microsoft.com/office/officeart/2005/8/layout/process2"/>
    <dgm:cxn modelId="{239C44AC-87D4-4CCA-9D83-CD9C4CCAFAD9}" type="presOf" srcId="{790784A4-929F-404E-90D6-1E63ED990E14}" destId="{28FE3E3F-EEB7-4A73-91D8-B66380D67923}" srcOrd="0" destOrd="0" presId="urn:microsoft.com/office/officeart/2005/8/layout/process2"/>
    <dgm:cxn modelId="{B657A1BD-BC75-457B-B910-F711CF7AD7B3}" type="presOf" srcId="{790784A4-929F-404E-90D6-1E63ED990E14}" destId="{0B35BD55-900D-426D-AEDB-DADA2CAF7015}" srcOrd="1" destOrd="0" presId="urn:microsoft.com/office/officeart/2005/8/layout/process2"/>
    <dgm:cxn modelId="{876A15D7-96CF-45F8-BAAB-3ED1126C133E}" type="presOf" srcId="{764C6397-F723-4C3A-9A70-5BAFF94A6FD0}" destId="{CE19FB7D-1D71-46E8-ADC6-F66419165EBE}" srcOrd="0" destOrd="0" presId="urn:microsoft.com/office/officeart/2005/8/layout/process2"/>
    <dgm:cxn modelId="{4503C8D7-3CCF-45D5-A66D-1D76CB40CDBD}" type="presOf" srcId="{1D3B7196-871C-4E32-AAA3-67F3A6AAEA22}" destId="{E9E2F1E9-DE86-40A4-800C-21586485AD3B}" srcOrd="0" destOrd="0" presId="urn:microsoft.com/office/officeart/2005/8/layout/process2"/>
    <dgm:cxn modelId="{E091E0D9-2DE0-40AC-B58B-B05CA3EAC8DB}" type="presOf" srcId="{202367E9-3AFE-4EC0-BD10-9A16347AF957}" destId="{C69031C6-D78A-41BD-AEC6-A19959D8829E}" srcOrd="0" destOrd="0" presId="urn:microsoft.com/office/officeart/2005/8/layout/process2"/>
    <dgm:cxn modelId="{91E3E9DB-02F2-4EC5-A9F6-A7BD3C6E7564}" type="presOf" srcId="{6187FDCB-8A24-4E7E-BD76-E41A4B2CABE9}" destId="{36B46D62-B6DD-4FB5-90EC-B7BD1AF2BC9C}" srcOrd="0" destOrd="0" presId="urn:microsoft.com/office/officeart/2005/8/layout/process2"/>
    <dgm:cxn modelId="{FB04E9F0-EFBC-406B-8A0F-36507EAFAB96}" type="presOf" srcId="{47ED56FE-DAF9-4313-BED7-FADF0EA381D0}" destId="{8FF3CDF8-3556-43AC-A287-2E9F49D7801B}" srcOrd="0" destOrd="0" presId="urn:microsoft.com/office/officeart/2005/8/layout/process2"/>
    <dgm:cxn modelId="{6DAA8A1A-4897-4C05-90ED-37E91CA0A39E}" type="presParOf" srcId="{C69031C6-D78A-41BD-AEC6-A19959D8829E}" destId="{E9E2F1E9-DE86-40A4-800C-21586485AD3B}" srcOrd="0" destOrd="0" presId="urn:microsoft.com/office/officeart/2005/8/layout/process2"/>
    <dgm:cxn modelId="{605FCEFD-D953-45FA-9E54-99458E47E3FF}" type="presParOf" srcId="{C69031C6-D78A-41BD-AEC6-A19959D8829E}" destId="{8FF3CDF8-3556-43AC-A287-2E9F49D7801B}" srcOrd="1" destOrd="0" presId="urn:microsoft.com/office/officeart/2005/8/layout/process2"/>
    <dgm:cxn modelId="{FEBF4E00-3E01-49CA-B76A-9E884364D2A1}" type="presParOf" srcId="{8FF3CDF8-3556-43AC-A287-2E9F49D7801B}" destId="{8DAD930E-2E3D-4386-8508-0AADEBC4AE31}" srcOrd="0" destOrd="0" presId="urn:microsoft.com/office/officeart/2005/8/layout/process2"/>
    <dgm:cxn modelId="{337C15FE-22C3-460B-9BB1-9FCBE879DEF8}" type="presParOf" srcId="{C69031C6-D78A-41BD-AEC6-A19959D8829E}" destId="{9A194C99-99CE-4A47-AA06-832F18B82D5D}" srcOrd="2" destOrd="0" presId="urn:microsoft.com/office/officeart/2005/8/layout/process2"/>
    <dgm:cxn modelId="{C3C52101-C025-4CF0-B8FB-90964841A05A}" type="presParOf" srcId="{C69031C6-D78A-41BD-AEC6-A19959D8829E}" destId="{28FE3E3F-EEB7-4A73-91D8-B66380D67923}" srcOrd="3" destOrd="0" presId="urn:microsoft.com/office/officeart/2005/8/layout/process2"/>
    <dgm:cxn modelId="{42AECEF3-6531-4B69-9B5C-64F94599E5E3}" type="presParOf" srcId="{28FE3E3F-EEB7-4A73-91D8-B66380D67923}" destId="{0B35BD55-900D-426D-AEDB-DADA2CAF7015}" srcOrd="0" destOrd="0" presId="urn:microsoft.com/office/officeart/2005/8/layout/process2"/>
    <dgm:cxn modelId="{7C0E5885-E2A0-4051-9EEB-4E229F276624}" type="presParOf" srcId="{C69031C6-D78A-41BD-AEC6-A19959D8829E}" destId="{36B46D62-B6DD-4FB5-90EC-B7BD1AF2BC9C}" srcOrd="4" destOrd="0" presId="urn:microsoft.com/office/officeart/2005/8/layout/process2"/>
    <dgm:cxn modelId="{AEC5F34A-482F-4225-9470-33C579E88B20}" type="presParOf" srcId="{C69031C6-D78A-41BD-AEC6-A19959D8829E}" destId="{CE19FB7D-1D71-46E8-ADC6-F66419165EBE}" srcOrd="5" destOrd="0" presId="urn:microsoft.com/office/officeart/2005/8/layout/process2"/>
    <dgm:cxn modelId="{BB233CB2-EEFA-4334-A20C-6AA76840F1F9}" type="presParOf" srcId="{CE19FB7D-1D71-46E8-ADC6-F66419165EBE}" destId="{ABEBDD50-FBF3-417A-8119-4DB29C91A397}" srcOrd="0" destOrd="0" presId="urn:microsoft.com/office/officeart/2005/8/layout/process2"/>
    <dgm:cxn modelId="{9B03BFAA-FD20-4555-871A-C10D94140BB5}" type="presParOf" srcId="{C69031C6-D78A-41BD-AEC6-A19959D8829E}" destId="{53A89BEC-9AF2-460E-80F7-EF3C84ADE45D}" srcOrd="6" destOrd="0" presId="urn:microsoft.com/office/officeart/2005/8/layout/process2"/>
    <dgm:cxn modelId="{E8B17D13-7589-419E-8813-4FC8151841A1}" type="presParOf" srcId="{C69031C6-D78A-41BD-AEC6-A19959D8829E}" destId="{6764C89D-A2A6-4F8B-91A4-F05BE1C8260D}" srcOrd="7" destOrd="0" presId="urn:microsoft.com/office/officeart/2005/8/layout/process2"/>
    <dgm:cxn modelId="{6E65D4D7-8AF2-4C62-94AC-6A4195C82BDB}" type="presParOf" srcId="{6764C89D-A2A6-4F8B-91A4-F05BE1C8260D}" destId="{9B829AC5-0E3E-4C03-9BB7-3A9BD95229EC}" srcOrd="0" destOrd="0" presId="urn:microsoft.com/office/officeart/2005/8/layout/process2"/>
    <dgm:cxn modelId="{07290E65-3654-4CDE-961D-51397D1CD978}" type="presParOf" srcId="{C69031C6-D78A-41BD-AEC6-A19959D8829E}" destId="{F4FFA766-C61C-4AA9-A57A-3072790894A8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02367E9-3AFE-4EC0-BD10-9A16347AF95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D3B7196-871C-4E32-AAA3-67F3A6AAEA22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FETCH</a:t>
          </a:r>
          <a:endParaRPr lang="it-IT" dirty="0"/>
        </a:p>
      </dgm:t>
    </dgm:pt>
    <dgm:pt modelId="{B0EB560F-83FB-43EF-ADE6-ACDFE25A859B}" type="parTrans" cxnId="{90938619-8766-4E6E-B332-042E5CA8B5B3}">
      <dgm:prSet/>
      <dgm:spPr/>
    </dgm:pt>
    <dgm:pt modelId="{47ED56FE-DAF9-4313-BED7-FADF0EA381D0}" type="sibTrans" cxnId="{90938619-8766-4E6E-B332-042E5CA8B5B3}">
      <dgm:prSet/>
      <dgm:spPr/>
      <dgm:t>
        <a:bodyPr/>
        <a:lstStyle/>
        <a:p>
          <a:endParaRPr lang="it-IT"/>
        </a:p>
      </dgm:t>
    </dgm:pt>
    <dgm:pt modelId="{3E09F00C-0AA6-4B84-85C8-DC203C4E2F06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DECODE</a:t>
          </a:r>
          <a:endParaRPr lang="it-IT" dirty="0"/>
        </a:p>
      </dgm:t>
    </dgm:pt>
    <dgm:pt modelId="{EF943359-331C-4241-BC57-10D1F4DC3685}" type="parTrans" cxnId="{B78B6B24-3275-49A5-9660-E934F9BB1778}">
      <dgm:prSet/>
      <dgm:spPr/>
    </dgm:pt>
    <dgm:pt modelId="{790784A4-929F-404E-90D6-1E63ED990E14}" type="sibTrans" cxnId="{B78B6B24-3275-49A5-9660-E934F9BB1778}">
      <dgm:prSet/>
      <dgm:spPr/>
      <dgm:t>
        <a:bodyPr/>
        <a:lstStyle/>
        <a:p>
          <a:endParaRPr lang="it-IT"/>
        </a:p>
      </dgm:t>
    </dgm:pt>
    <dgm:pt modelId="{088606F9-7ED1-4DA5-9047-0B7EE6431531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WRITE BACK</a:t>
          </a:r>
          <a:endParaRPr lang="it-IT" dirty="0"/>
        </a:p>
      </dgm:t>
    </dgm:pt>
    <dgm:pt modelId="{E7FA912F-D087-44DC-9C1F-A95335784BEC}" type="parTrans" cxnId="{ADEDC447-9DF8-4767-93C0-29E351924D36}">
      <dgm:prSet/>
      <dgm:spPr/>
    </dgm:pt>
    <dgm:pt modelId="{1AA0C23F-9808-40A3-8DF5-E5A152820412}" type="sibTrans" cxnId="{ADEDC447-9DF8-4767-93C0-29E351924D36}">
      <dgm:prSet/>
      <dgm:spPr/>
    </dgm:pt>
    <dgm:pt modelId="{6187FDCB-8A24-4E7E-BD76-E41A4B2CABE9}">
      <dgm:prSet phldr="0"/>
      <dgm:spPr/>
      <dgm:t>
        <a:bodyPr/>
        <a:lstStyle/>
        <a:p>
          <a:pPr rtl="0"/>
          <a:r>
            <a:rPr lang="it-IT">
              <a:latin typeface="Helvetica"/>
              <a:cs typeface="Helvetica"/>
            </a:rPr>
            <a:t>EXECUTE</a:t>
          </a:r>
        </a:p>
      </dgm:t>
    </dgm:pt>
    <dgm:pt modelId="{2E6D89FC-635E-4B37-AF8F-BC97BE22056A}" type="parTrans" cxnId="{E12FCA74-7F01-48F4-9C0F-4E95C2B72F39}">
      <dgm:prSet/>
      <dgm:spPr/>
    </dgm:pt>
    <dgm:pt modelId="{764C6397-F723-4C3A-9A70-5BAFF94A6FD0}" type="sibTrans" cxnId="{E12FCA74-7F01-48F4-9C0F-4E95C2B72F39}">
      <dgm:prSet/>
      <dgm:spPr/>
      <dgm:t>
        <a:bodyPr/>
        <a:lstStyle/>
        <a:p>
          <a:endParaRPr lang="it-IT"/>
        </a:p>
      </dgm:t>
    </dgm:pt>
    <dgm:pt modelId="{3DB165C6-D97A-4684-9BAC-91C3F22759EE}">
      <dgm:prSet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MEMORY ACCESS</a:t>
          </a:r>
        </a:p>
      </dgm:t>
    </dgm:pt>
    <dgm:pt modelId="{94218A56-047F-4F60-8C1C-1B75832B1783}" type="parTrans" cxnId="{ECAB8572-90E1-4692-9A4C-B6BCD9A43CC8}">
      <dgm:prSet/>
      <dgm:spPr/>
    </dgm:pt>
    <dgm:pt modelId="{2AD4B5B1-A696-44B3-B287-F2C84EADC425}" type="sibTrans" cxnId="{ECAB8572-90E1-4692-9A4C-B6BCD9A43CC8}">
      <dgm:prSet/>
      <dgm:spPr/>
      <dgm:t>
        <a:bodyPr/>
        <a:lstStyle/>
        <a:p>
          <a:endParaRPr lang="it-IT"/>
        </a:p>
      </dgm:t>
    </dgm:pt>
    <dgm:pt modelId="{C69031C6-D78A-41BD-AEC6-A19959D8829E}" type="pres">
      <dgm:prSet presAssocID="{202367E9-3AFE-4EC0-BD10-9A16347AF957}" presName="linearFlow" presStyleCnt="0">
        <dgm:presLayoutVars>
          <dgm:resizeHandles val="exact"/>
        </dgm:presLayoutVars>
      </dgm:prSet>
      <dgm:spPr/>
    </dgm:pt>
    <dgm:pt modelId="{E9E2F1E9-DE86-40A4-800C-21586485AD3B}" type="pres">
      <dgm:prSet presAssocID="{1D3B7196-871C-4E32-AAA3-67F3A6AAEA22}" presName="node" presStyleLbl="node1" presStyleIdx="0" presStyleCnt="5">
        <dgm:presLayoutVars>
          <dgm:bulletEnabled val="1"/>
        </dgm:presLayoutVars>
      </dgm:prSet>
      <dgm:spPr/>
    </dgm:pt>
    <dgm:pt modelId="{8FF3CDF8-3556-43AC-A287-2E9F49D7801B}" type="pres">
      <dgm:prSet presAssocID="{47ED56FE-DAF9-4313-BED7-FADF0EA381D0}" presName="sibTrans" presStyleLbl="sibTrans2D1" presStyleIdx="0" presStyleCnt="4"/>
      <dgm:spPr/>
    </dgm:pt>
    <dgm:pt modelId="{8DAD930E-2E3D-4386-8508-0AADEBC4AE31}" type="pres">
      <dgm:prSet presAssocID="{47ED56FE-DAF9-4313-BED7-FADF0EA381D0}" presName="connectorText" presStyleLbl="sibTrans2D1" presStyleIdx="0" presStyleCnt="4"/>
      <dgm:spPr/>
    </dgm:pt>
    <dgm:pt modelId="{9A194C99-99CE-4A47-AA06-832F18B82D5D}" type="pres">
      <dgm:prSet presAssocID="{3E09F00C-0AA6-4B84-85C8-DC203C4E2F06}" presName="node" presStyleLbl="node1" presStyleIdx="1" presStyleCnt="5">
        <dgm:presLayoutVars>
          <dgm:bulletEnabled val="1"/>
        </dgm:presLayoutVars>
      </dgm:prSet>
      <dgm:spPr/>
    </dgm:pt>
    <dgm:pt modelId="{28FE3E3F-EEB7-4A73-91D8-B66380D67923}" type="pres">
      <dgm:prSet presAssocID="{790784A4-929F-404E-90D6-1E63ED990E14}" presName="sibTrans" presStyleLbl="sibTrans2D1" presStyleIdx="1" presStyleCnt="4"/>
      <dgm:spPr/>
    </dgm:pt>
    <dgm:pt modelId="{0B35BD55-900D-426D-AEDB-DADA2CAF7015}" type="pres">
      <dgm:prSet presAssocID="{790784A4-929F-404E-90D6-1E63ED990E14}" presName="connectorText" presStyleLbl="sibTrans2D1" presStyleIdx="1" presStyleCnt="4"/>
      <dgm:spPr/>
    </dgm:pt>
    <dgm:pt modelId="{36B46D62-B6DD-4FB5-90EC-B7BD1AF2BC9C}" type="pres">
      <dgm:prSet presAssocID="{6187FDCB-8A24-4E7E-BD76-E41A4B2CABE9}" presName="node" presStyleLbl="node1" presStyleIdx="2" presStyleCnt="5">
        <dgm:presLayoutVars>
          <dgm:bulletEnabled val="1"/>
        </dgm:presLayoutVars>
      </dgm:prSet>
      <dgm:spPr/>
    </dgm:pt>
    <dgm:pt modelId="{CE19FB7D-1D71-46E8-ADC6-F66419165EBE}" type="pres">
      <dgm:prSet presAssocID="{764C6397-F723-4C3A-9A70-5BAFF94A6FD0}" presName="sibTrans" presStyleLbl="sibTrans2D1" presStyleIdx="2" presStyleCnt="4"/>
      <dgm:spPr/>
    </dgm:pt>
    <dgm:pt modelId="{ABEBDD50-FBF3-417A-8119-4DB29C91A397}" type="pres">
      <dgm:prSet presAssocID="{764C6397-F723-4C3A-9A70-5BAFF94A6FD0}" presName="connectorText" presStyleLbl="sibTrans2D1" presStyleIdx="2" presStyleCnt="4"/>
      <dgm:spPr/>
    </dgm:pt>
    <dgm:pt modelId="{53A89BEC-9AF2-460E-80F7-EF3C84ADE45D}" type="pres">
      <dgm:prSet presAssocID="{3DB165C6-D97A-4684-9BAC-91C3F22759EE}" presName="node" presStyleLbl="node1" presStyleIdx="3" presStyleCnt="5">
        <dgm:presLayoutVars>
          <dgm:bulletEnabled val="1"/>
        </dgm:presLayoutVars>
      </dgm:prSet>
      <dgm:spPr/>
    </dgm:pt>
    <dgm:pt modelId="{6764C89D-A2A6-4F8B-91A4-F05BE1C8260D}" type="pres">
      <dgm:prSet presAssocID="{2AD4B5B1-A696-44B3-B287-F2C84EADC425}" presName="sibTrans" presStyleLbl="sibTrans2D1" presStyleIdx="3" presStyleCnt="4"/>
      <dgm:spPr/>
    </dgm:pt>
    <dgm:pt modelId="{9B829AC5-0E3E-4C03-9BB7-3A9BD95229EC}" type="pres">
      <dgm:prSet presAssocID="{2AD4B5B1-A696-44B3-B287-F2C84EADC425}" presName="connectorText" presStyleLbl="sibTrans2D1" presStyleIdx="3" presStyleCnt="4"/>
      <dgm:spPr/>
    </dgm:pt>
    <dgm:pt modelId="{F4FFA766-C61C-4AA9-A57A-3072790894A8}" type="pres">
      <dgm:prSet presAssocID="{088606F9-7ED1-4DA5-9047-0B7EE6431531}" presName="node" presStyleLbl="node1" presStyleIdx="4" presStyleCnt="5">
        <dgm:presLayoutVars>
          <dgm:bulletEnabled val="1"/>
        </dgm:presLayoutVars>
      </dgm:prSet>
      <dgm:spPr/>
    </dgm:pt>
  </dgm:ptLst>
  <dgm:cxnLst>
    <dgm:cxn modelId="{90938619-8766-4E6E-B332-042E5CA8B5B3}" srcId="{202367E9-3AFE-4EC0-BD10-9A16347AF957}" destId="{1D3B7196-871C-4E32-AAA3-67F3A6AAEA22}" srcOrd="0" destOrd="0" parTransId="{B0EB560F-83FB-43EF-ADE6-ACDFE25A859B}" sibTransId="{47ED56FE-DAF9-4313-BED7-FADF0EA381D0}"/>
    <dgm:cxn modelId="{B78B6B24-3275-49A5-9660-E934F9BB1778}" srcId="{202367E9-3AFE-4EC0-BD10-9A16347AF957}" destId="{3E09F00C-0AA6-4B84-85C8-DC203C4E2F06}" srcOrd="1" destOrd="0" parTransId="{EF943359-331C-4241-BC57-10D1F4DC3685}" sibTransId="{790784A4-929F-404E-90D6-1E63ED990E14}"/>
    <dgm:cxn modelId="{14B11632-A2D8-4577-BB4D-F7D06B286A56}" type="presOf" srcId="{47ED56FE-DAF9-4313-BED7-FADF0EA381D0}" destId="{8DAD930E-2E3D-4386-8508-0AADEBC4AE31}" srcOrd="1" destOrd="0" presId="urn:microsoft.com/office/officeart/2005/8/layout/process2"/>
    <dgm:cxn modelId="{62D66E34-4D8F-49D5-95B4-6EFE2B83DDB8}" type="presOf" srcId="{3E09F00C-0AA6-4B84-85C8-DC203C4E2F06}" destId="{9A194C99-99CE-4A47-AA06-832F18B82D5D}" srcOrd="0" destOrd="0" presId="urn:microsoft.com/office/officeart/2005/8/layout/process2"/>
    <dgm:cxn modelId="{CFFF2D37-9766-4A2F-9AD4-E8D65A97B942}" type="presOf" srcId="{088606F9-7ED1-4DA5-9047-0B7EE6431531}" destId="{F4FFA766-C61C-4AA9-A57A-3072790894A8}" srcOrd="0" destOrd="0" presId="urn:microsoft.com/office/officeart/2005/8/layout/process2"/>
    <dgm:cxn modelId="{77A02D5C-1430-42B7-BB32-40ED1B90BD03}" type="presOf" srcId="{2AD4B5B1-A696-44B3-B287-F2C84EADC425}" destId="{9B829AC5-0E3E-4C03-9BB7-3A9BD95229EC}" srcOrd="1" destOrd="0" presId="urn:microsoft.com/office/officeart/2005/8/layout/process2"/>
    <dgm:cxn modelId="{1330135F-3090-4643-AE9C-F9DD5710E359}" type="presOf" srcId="{2AD4B5B1-A696-44B3-B287-F2C84EADC425}" destId="{6764C89D-A2A6-4F8B-91A4-F05BE1C8260D}" srcOrd="0" destOrd="0" presId="urn:microsoft.com/office/officeart/2005/8/layout/process2"/>
    <dgm:cxn modelId="{ADEDC447-9DF8-4767-93C0-29E351924D36}" srcId="{202367E9-3AFE-4EC0-BD10-9A16347AF957}" destId="{088606F9-7ED1-4DA5-9047-0B7EE6431531}" srcOrd="4" destOrd="0" parTransId="{E7FA912F-D087-44DC-9C1F-A95335784BEC}" sibTransId="{1AA0C23F-9808-40A3-8DF5-E5A152820412}"/>
    <dgm:cxn modelId="{ECAB8572-90E1-4692-9A4C-B6BCD9A43CC8}" srcId="{202367E9-3AFE-4EC0-BD10-9A16347AF957}" destId="{3DB165C6-D97A-4684-9BAC-91C3F22759EE}" srcOrd="3" destOrd="0" parTransId="{94218A56-047F-4F60-8C1C-1B75832B1783}" sibTransId="{2AD4B5B1-A696-44B3-B287-F2C84EADC425}"/>
    <dgm:cxn modelId="{E12FCA74-7F01-48F4-9C0F-4E95C2B72F39}" srcId="{202367E9-3AFE-4EC0-BD10-9A16347AF957}" destId="{6187FDCB-8A24-4E7E-BD76-E41A4B2CABE9}" srcOrd="2" destOrd="0" parTransId="{2E6D89FC-635E-4B37-AF8F-BC97BE22056A}" sibTransId="{764C6397-F723-4C3A-9A70-5BAFF94A6FD0}"/>
    <dgm:cxn modelId="{C1BED175-CED3-4D7A-8BD1-C51DB777836C}" type="presOf" srcId="{3DB165C6-D97A-4684-9BAC-91C3F22759EE}" destId="{53A89BEC-9AF2-460E-80F7-EF3C84ADE45D}" srcOrd="0" destOrd="0" presId="urn:microsoft.com/office/officeart/2005/8/layout/process2"/>
    <dgm:cxn modelId="{99D5328A-FBD3-4A3B-8E3A-11B7106CA63A}" type="presOf" srcId="{764C6397-F723-4C3A-9A70-5BAFF94A6FD0}" destId="{ABEBDD50-FBF3-417A-8119-4DB29C91A397}" srcOrd="1" destOrd="0" presId="urn:microsoft.com/office/officeart/2005/8/layout/process2"/>
    <dgm:cxn modelId="{239C44AC-87D4-4CCA-9D83-CD9C4CCAFAD9}" type="presOf" srcId="{790784A4-929F-404E-90D6-1E63ED990E14}" destId="{28FE3E3F-EEB7-4A73-91D8-B66380D67923}" srcOrd="0" destOrd="0" presId="urn:microsoft.com/office/officeart/2005/8/layout/process2"/>
    <dgm:cxn modelId="{B657A1BD-BC75-457B-B910-F711CF7AD7B3}" type="presOf" srcId="{790784A4-929F-404E-90D6-1E63ED990E14}" destId="{0B35BD55-900D-426D-AEDB-DADA2CAF7015}" srcOrd="1" destOrd="0" presId="urn:microsoft.com/office/officeart/2005/8/layout/process2"/>
    <dgm:cxn modelId="{876A15D7-96CF-45F8-BAAB-3ED1126C133E}" type="presOf" srcId="{764C6397-F723-4C3A-9A70-5BAFF94A6FD0}" destId="{CE19FB7D-1D71-46E8-ADC6-F66419165EBE}" srcOrd="0" destOrd="0" presId="urn:microsoft.com/office/officeart/2005/8/layout/process2"/>
    <dgm:cxn modelId="{4503C8D7-3CCF-45D5-A66D-1D76CB40CDBD}" type="presOf" srcId="{1D3B7196-871C-4E32-AAA3-67F3A6AAEA22}" destId="{E9E2F1E9-DE86-40A4-800C-21586485AD3B}" srcOrd="0" destOrd="0" presId="urn:microsoft.com/office/officeart/2005/8/layout/process2"/>
    <dgm:cxn modelId="{E091E0D9-2DE0-40AC-B58B-B05CA3EAC8DB}" type="presOf" srcId="{202367E9-3AFE-4EC0-BD10-9A16347AF957}" destId="{C69031C6-D78A-41BD-AEC6-A19959D8829E}" srcOrd="0" destOrd="0" presId="urn:microsoft.com/office/officeart/2005/8/layout/process2"/>
    <dgm:cxn modelId="{91E3E9DB-02F2-4EC5-A9F6-A7BD3C6E7564}" type="presOf" srcId="{6187FDCB-8A24-4E7E-BD76-E41A4B2CABE9}" destId="{36B46D62-B6DD-4FB5-90EC-B7BD1AF2BC9C}" srcOrd="0" destOrd="0" presId="urn:microsoft.com/office/officeart/2005/8/layout/process2"/>
    <dgm:cxn modelId="{FB04E9F0-EFBC-406B-8A0F-36507EAFAB96}" type="presOf" srcId="{47ED56FE-DAF9-4313-BED7-FADF0EA381D0}" destId="{8FF3CDF8-3556-43AC-A287-2E9F49D7801B}" srcOrd="0" destOrd="0" presId="urn:microsoft.com/office/officeart/2005/8/layout/process2"/>
    <dgm:cxn modelId="{6DAA8A1A-4897-4C05-90ED-37E91CA0A39E}" type="presParOf" srcId="{C69031C6-D78A-41BD-AEC6-A19959D8829E}" destId="{E9E2F1E9-DE86-40A4-800C-21586485AD3B}" srcOrd="0" destOrd="0" presId="urn:microsoft.com/office/officeart/2005/8/layout/process2"/>
    <dgm:cxn modelId="{605FCEFD-D953-45FA-9E54-99458E47E3FF}" type="presParOf" srcId="{C69031C6-D78A-41BD-AEC6-A19959D8829E}" destId="{8FF3CDF8-3556-43AC-A287-2E9F49D7801B}" srcOrd="1" destOrd="0" presId="urn:microsoft.com/office/officeart/2005/8/layout/process2"/>
    <dgm:cxn modelId="{FEBF4E00-3E01-49CA-B76A-9E884364D2A1}" type="presParOf" srcId="{8FF3CDF8-3556-43AC-A287-2E9F49D7801B}" destId="{8DAD930E-2E3D-4386-8508-0AADEBC4AE31}" srcOrd="0" destOrd="0" presId="urn:microsoft.com/office/officeart/2005/8/layout/process2"/>
    <dgm:cxn modelId="{337C15FE-22C3-460B-9BB1-9FCBE879DEF8}" type="presParOf" srcId="{C69031C6-D78A-41BD-AEC6-A19959D8829E}" destId="{9A194C99-99CE-4A47-AA06-832F18B82D5D}" srcOrd="2" destOrd="0" presId="urn:microsoft.com/office/officeart/2005/8/layout/process2"/>
    <dgm:cxn modelId="{C3C52101-C025-4CF0-B8FB-90964841A05A}" type="presParOf" srcId="{C69031C6-D78A-41BD-AEC6-A19959D8829E}" destId="{28FE3E3F-EEB7-4A73-91D8-B66380D67923}" srcOrd="3" destOrd="0" presId="urn:microsoft.com/office/officeart/2005/8/layout/process2"/>
    <dgm:cxn modelId="{42AECEF3-6531-4B69-9B5C-64F94599E5E3}" type="presParOf" srcId="{28FE3E3F-EEB7-4A73-91D8-B66380D67923}" destId="{0B35BD55-900D-426D-AEDB-DADA2CAF7015}" srcOrd="0" destOrd="0" presId="urn:microsoft.com/office/officeart/2005/8/layout/process2"/>
    <dgm:cxn modelId="{7C0E5885-E2A0-4051-9EEB-4E229F276624}" type="presParOf" srcId="{C69031C6-D78A-41BD-AEC6-A19959D8829E}" destId="{36B46D62-B6DD-4FB5-90EC-B7BD1AF2BC9C}" srcOrd="4" destOrd="0" presId="urn:microsoft.com/office/officeart/2005/8/layout/process2"/>
    <dgm:cxn modelId="{AEC5F34A-482F-4225-9470-33C579E88B20}" type="presParOf" srcId="{C69031C6-D78A-41BD-AEC6-A19959D8829E}" destId="{CE19FB7D-1D71-46E8-ADC6-F66419165EBE}" srcOrd="5" destOrd="0" presId="urn:microsoft.com/office/officeart/2005/8/layout/process2"/>
    <dgm:cxn modelId="{BB233CB2-EEFA-4334-A20C-6AA76840F1F9}" type="presParOf" srcId="{CE19FB7D-1D71-46E8-ADC6-F66419165EBE}" destId="{ABEBDD50-FBF3-417A-8119-4DB29C91A397}" srcOrd="0" destOrd="0" presId="urn:microsoft.com/office/officeart/2005/8/layout/process2"/>
    <dgm:cxn modelId="{9B03BFAA-FD20-4555-871A-C10D94140BB5}" type="presParOf" srcId="{C69031C6-D78A-41BD-AEC6-A19959D8829E}" destId="{53A89BEC-9AF2-460E-80F7-EF3C84ADE45D}" srcOrd="6" destOrd="0" presId="urn:microsoft.com/office/officeart/2005/8/layout/process2"/>
    <dgm:cxn modelId="{E8B17D13-7589-419E-8813-4FC8151841A1}" type="presParOf" srcId="{C69031C6-D78A-41BD-AEC6-A19959D8829E}" destId="{6764C89D-A2A6-4F8B-91A4-F05BE1C8260D}" srcOrd="7" destOrd="0" presId="urn:microsoft.com/office/officeart/2005/8/layout/process2"/>
    <dgm:cxn modelId="{6E65D4D7-8AF2-4C62-94AC-6A4195C82BDB}" type="presParOf" srcId="{6764C89D-A2A6-4F8B-91A4-F05BE1C8260D}" destId="{9B829AC5-0E3E-4C03-9BB7-3A9BD95229EC}" srcOrd="0" destOrd="0" presId="urn:microsoft.com/office/officeart/2005/8/layout/process2"/>
    <dgm:cxn modelId="{07290E65-3654-4CDE-961D-51397D1CD978}" type="presParOf" srcId="{C69031C6-D78A-41BD-AEC6-A19959D8829E}" destId="{F4FFA766-C61C-4AA9-A57A-3072790894A8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02367E9-3AFE-4EC0-BD10-9A16347AF95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D3B7196-871C-4E32-AAA3-67F3A6AAEA22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FETCH</a:t>
          </a:r>
          <a:endParaRPr lang="it-IT" dirty="0"/>
        </a:p>
      </dgm:t>
    </dgm:pt>
    <dgm:pt modelId="{B0EB560F-83FB-43EF-ADE6-ACDFE25A859B}" type="parTrans" cxnId="{90938619-8766-4E6E-B332-042E5CA8B5B3}">
      <dgm:prSet/>
      <dgm:spPr/>
    </dgm:pt>
    <dgm:pt modelId="{47ED56FE-DAF9-4313-BED7-FADF0EA381D0}" type="sibTrans" cxnId="{90938619-8766-4E6E-B332-042E5CA8B5B3}">
      <dgm:prSet/>
      <dgm:spPr/>
      <dgm:t>
        <a:bodyPr/>
        <a:lstStyle/>
        <a:p>
          <a:endParaRPr lang="it-IT"/>
        </a:p>
      </dgm:t>
    </dgm:pt>
    <dgm:pt modelId="{3E09F00C-0AA6-4B84-85C8-DC203C4E2F06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DECODE</a:t>
          </a:r>
          <a:endParaRPr lang="it-IT" dirty="0"/>
        </a:p>
      </dgm:t>
    </dgm:pt>
    <dgm:pt modelId="{EF943359-331C-4241-BC57-10D1F4DC3685}" type="parTrans" cxnId="{B78B6B24-3275-49A5-9660-E934F9BB1778}">
      <dgm:prSet/>
      <dgm:spPr/>
    </dgm:pt>
    <dgm:pt modelId="{790784A4-929F-404E-90D6-1E63ED990E14}" type="sibTrans" cxnId="{B78B6B24-3275-49A5-9660-E934F9BB1778}">
      <dgm:prSet/>
      <dgm:spPr/>
      <dgm:t>
        <a:bodyPr/>
        <a:lstStyle/>
        <a:p>
          <a:endParaRPr lang="it-IT"/>
        </a:p>
      </dgm:t>
    </dgm:pt>
    <dgm:pt modelId="{088606F9-7ED1-4DA5-9047-0B7EE6431531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WRITE BACK</a:t>
          </a:r>
          <a:endParaRPr lang="it-IT" dirty="0"/>
        </a:p>
      </dgm:t>
    </dgm:pt>
    <dgm:pt modelId="{E7FA912F-D087-44DC-9C1F-A95335784BEC}" type="parTrans" cxnId="{ADEDC447-9DF8-4767-93C0-29E351924D36}">
      <dgm:prSet/>
      <dgm:spPr/>
    </dgm:pt>
    <dgm:pt modelId="{1AA0C23F-9808-40A3-8DF5-E5A152820412}" type="sibTrans" cxnId="{ADEDC447-9DF8-4767-93C0-29E351924D36}">
      <dgm:prSet/>
      <dgm:spPr/>
    </dgm:pt>
    <dgm:pt modelId="{6187FDCB-8A24-4E7E-BD76-E41A4B2CABE9}">
      <dgm:prSet phldr="0"/>
      <dgm:spPr/>
      <dgm:t>
        <a:bodyPr/>
        <a:lstStyle/>
        <a:p>
          <a:pPr rtl="0"/>
          <a:r>
            <a:rPr lang="it-IT">
              <a:latin typeface="Helvetica"/>
              <a:cs typeface="Helvetica"/>
            </a:rPr>
            <a:t>EXECUTE</a:t>
          </a:r>
        </a:p>
      </dgm:t>
    </dgm:pt>
    <dgm:pt modelId="{2E6D89FC-635E-4B37-AF8F-BC97BE22056A}" type="parTrans" cxnId="{E12FCA74-7F01-48F4-9C0F-4E95C2B72F39}">
      <dgm:prSet/>
      <dgm:spPr/>
    </dgm:pt>
    <dgm:pt modelId="{764C6397-F723-4C3A-9A70-5BAFF94A6FD0}" type="sibTrans" cxnId="{E12FCA74-7F01-48F4-9C0F-4E95C2B72F39}">
      <dgm:prSet/>
      <dgm:spPr/>
      <dgm:t>
        <a:bodyPr/>
        <a:lstStyle/>
        <a:p>
          <a:endParaRPr lang="it-IT"/>
        </a:p>
      </dgm:t>
    </dgm:pt>
    <dgm:pt modelId="{3DB165C6-D97A-4684-9BAC-91C3F22759EE}">
      <dgm:prSet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MEMORY ACCESS</a:t>
          </a:r>
        </a:p>
      </dgm:t>
    </dgm:pt>
    <dgm:pt modelId="{94218A56-047F-4F60-8C1C-1B75832B1783}" type="parTrans" cxnId="{ECAB8572-90E1-4692-9A4C-B6BCD9A43CC8}">
      <dgm:prSet/>
      <dgm:spPr/>
    </dgm:pt>
    <dgm:pt modelId="{2AD4B5B1-A696-44B3-B287-F2C84EADC425}" type="sibTrans" cxnId="{ECAB8572-90E1-4692-9A4C-B6BCD9A43CC8}">
      <dgm:prSet/>
      <dgm:spPr/>
      <dgm:t>
        <a:bodyPr/>
        <a:lstStyle/>
        <a:p>
          <a:endParaRPr lang="it-IT"/>
        </a:p>
      </dgm:t>
    </dgm:pt>
    <dgm:pt modelId="{C69031C6-D78A-41BD-AEC6-A19959D8829E}" type="pres">
      <dgm:prSet presAssocID="{202367E9-3AFE-4EC0-BD10-9A16347AF957}" presName="linearFlow" presStyleCnt="0">
        <dgm:presLayoutVars>
          <dgm:resizeHandles val="exact"/>
        </dgm:presLayoutVars>
      </dgm:prSet>
      <dgm:spPr/>
    </dgm:pt>
    <dgm:pt modelId="{E9E2F1E9-DE86-40A4-800C-21586485AD3B}" type="pres">
      <dgm:prSet presAssocID="{1D3B7196-871C-4E32-AAA3-67F3A6AAEA22}" presName="node" presStyleLbl="node1" presStyleIdx="0" presStyleCnt="5">
        <dgm:presLayoutVars>
          <dgm:bulletEnabled val="1"/>
        </dgm:presLayoutVars>
      </dgm:prSet>
      <dgm:spPr/>
    </dgm:pt>
    <dgm:pt modelId="{8FF3CDF8-3556-43AC-A287-2E9F49D7801B}" type="pres">
      <dgm:prSet presAssocID="{47ED56FE-DAF9-4313-BED7-FADF0EA381D0}" presName="sibTrans" presStyleLbl="sibTrans2D1" presStyleIdx="0" presStyleCnt="4"/>
      <dgm:spPr/>
    </dgm:pt>
    <dgm:pt modelId="{8DAD930E-2E3D-4386-8508-0AADEBC4AE31}" type="pres">
      <dgm:prSet presAssocID="{47ED56FE-DAF9-4313-BED7-FADF0EA381D0}" presName="connectorText" presStyleLbl="sibTrans2D1" presStyleIdx="0" presStyleCnt="4"/>
      <dgm:spPr/>
    </dgm:pt>
    <dgm:pt modelId="{9A194C99-99CE-4A47-AA06-832F18B82D5D}" type="pres">
      <dgm:prSet presAssocID="{3E09F00C-0AA6-4B84-85C8-DC203C4E2F06}" presName="node" presStyleLbl="node1" presStyleIdx="1" presStyleCnt="5">
        <dgm:presLayoutVars>
          <dgm:bulletEnabled val="1"/>
        </dgm:presLayoutVars>
      </dgm:prSet>
      <dgm:spPr/>
    </dgm:pt>
    <dgm:pt modelId="{28FE3E3F-EEB7-4A73-91D8-B66380D67923}" type="pres">
      <dgm:prSet presAssocID="{790784A4-929F-404E-90D6-1E63ED990E14}" presName="sibTrans" presStyleLbl="sibTrans2D1" presStyleIdx="1" presStyleCnt="4"/>
      <dgm:spPr/>
    </dgm:pt>
    <dgm:pt modelId="{0B35BD55-900D-426D-AEDB-DADA2CAF7015}" type="pres">
      <dgm:prSet presAssocID="{790784A4-929F-404E-90D6-1E63ED990E14}" presName="connectorText" presStyleLbl="sibTrans2D1" presStyleIdx="1" presStyleCnt="4"/>
      <dgm:spPr/>
    </dgm:pt>
    <dgm:pt modelId="{36B46D62-B6DD-4FB5-90EC-B7BD1AF2BC9C}" type="pres">
      <dgm:prSet presAssocID="{6187FDCB-8A24-4E7E-BD76-E41A4B2CABE9}" presName="node" presStyleLbl="node1" presStyleIdx="2" presStyleCnt="5">
        <dgm:presLayoutVars>
          <dgm:bulletEnabled val="1"/>
        </dgm:presLayoutVars>
      </dgm:prSet>
      <dgm:spPr/>
    </dgm:pt>
    <dgm:pt modelId="{CE19FB7D-1D71-46E8-ADC6-F66419165EBE}" type="pres">
      <dgm:prSet presAssocID="{764C6397-F723-4C3A-9A70-5BAFF94A6FD0}" presName="sibTrans" presStyleLbl="sibTrans2D1" presStyleIdx="2" presStyleCnt="4"/>
      <dgm:spPr/>
    </dgm:pt>
    <dgm:pt modelId="{ABEBDD50-FBF3-417A-8119-4DB29C91A397}" type="pres">
      <dgm:prSet presAssocID="{764C6397-F723-4C3A-9A70-5BAFF94A6FD0}" presName="connectorText" presStyleLbl="sibTrans2D1" presStyleIdx="2" presStyleCnt="4"/>
      <dgm:spPr/>
    </dgm:pt>
    <dgm:pt modelId="{53A89BEC-9AF2-460E-80F7-EF3C84ADE45D}" type="pres">
      <dgm:prSet presAssocID="{3DB165C6-D97A-4684-9BAC-91C3F22759EE}" presName="node" presStyleLbl="node1" presStyleIdx="3" presStyleCnt="5">
        <dgm:presLayoutVars>
          <dgm:bulletEnabled val="1"/>
        </dgm:presLayoutVars>
      </dgm:prSet>
      <dgm:spPr/>
    </dgm:pt>
    <dgm:pt modelId="{6764C89D-A2A6-4F8B-91A4-F05BE1C8260D}" type="pres">
      <dgm:prSet presAssocID="{2AD4B5B1-A696-44B3-B287-F2C84EADC425}" presName="sibTrans" presStyleLbl="sibTrans2D1" presStyleIdx="3" presStyleCnt="4"/>
      <dgm:spPr/>
    </dgm:pt>
    <dgm:pt modelId="{9B829AC5-0E3E-4C03-9BB7-3A9BD95229EC}" type="pres">
      <dgm:prSet presAssocID="{2AD4B5B1-A696-44B3-B287-F2C84EADC425}" presName="connectorText" presStyleLbl="sibTrans2D1" presStyleIdx="3" presStyleCnt="4"/>
      <dgm:spPr/>
    </dgm:pt>
    <dgm:pt modelId="{F4FFA766-C61C-4AA9-A57A-3072790894A8}" type="pres">
      <dgm:prSet presAssocID="{088606F9-7ED1-4DA5-9047-0B7EE6431531}" presName="node" presStyleLbl="node1" presStyleIdx="4" presStyleCnt="5">
        <dgm:presLayoutVars>
          <dgm:bulletEnabled val="1"/>
        </dgm:presLayoutVars>
      </dgm:prSet>
      <dgm:spPr/>
    </dgm:pt>
  </dgm:ptLst>
  <dgm:cxnLst>
    <dgm:cxn modelId="{90938619-8766-4E6E-B332-042E5CA8B5B3}" srcId="{202367E9-3AFE-4EC0-BD10-9A16347AF957}" destId="{1D3B7196-871C-4E32-AAA3-67F3A6AAEA22}" srcOrd="0" destOrd="0" parTransId="{B0EB560F-83FB-43EF-ADE6-ACDFE25A859B}" sibTransId="{47ED56FE-DAF9-4313-BED7-FADF0EA381D0}"/>
    <dgm:cxn modelId="{B78B6B24-3275-49A5-9660-E934F9BB1778}" srcId="{202367E9-3AFE-4EC0-BD10-9A16347AF957}" destId="{3E09F00C-0AA6-4B84-85C8-DC203C4E2F06}" srcOrd="1" destOrd="0" parTransId="{EF943359-331C-4241-BC57-10D1F4DC3685}" sibTransId="{790784A4-929F-404E-90D6-1E63ED990E14}"/>
    <dgm:cxn modelId="{14B11632-A2D8-4577-BB4D-F7D06B286A56}" type="presOf" srcId="{47ED56FE-DAF9-4313-BED7-FADF0EA381D0}" destId="{8DAD930E-2E3D-4386-8508-0AADEBC4AE31}" srcOrd="1" destOrd="0" presId="urn:microsoft.com/office/officeart/2005/8/layout/process2"/>
    <dgm:cxn modelId="{62D66E34-4D8F-49D5-95B4-6EFE2B83DDB8}" type="presOf" srcId="{3E09F00C-0AA6-4B84-85C8-DC203C4E2F06}" destId="{9A194C99-99CE-4A47-AA06-832F18B82D5D}" srcOrd="0" destOrd="0" presId="urn:microsoft.com/office/officeart/2005/8/layout/process2"/>
    <dgm:cxn modelId="{CFFF2D37-9766-4A2F-9AD4-E8D65A97B942}" type="presOf" srcId="{088606F9-7ED1-4DA5-9047-0B7EE6431531}" destId="{F4FFA766-C61C-4AA9-A57A-3072790894A8}" srcOrd="0" destOrd="0" presId="urn:microsoft.com/office/officeart/2005/8/layout/process2"/>
    <dgm:cxn modelId="{77A02D5C-1430-42B7-BB32-40ED1B90BD03}" type="presOf" srcId="{2AD4B5B1-A696-44B3-B287-F2C84EADC425}" destId="{9B829AC5-0E3E-4C03-9BB7-3A9BD95229EC}" srcOrd="1" destOrd="0" presId="urn:microsoft.com/office/officeart/2005/8/layout/process2"/>
    <dgm:cxn modelId="{1330135F-3090-4643-AE9C-F9DD5710E359}" type="presOf" srcId="{2AD4B5B1-A696-44B3-B287-F2C84EADC425}" destId="{6764C89D-A2A6-4F8B-91A4-F05BE1C8260D}" srcOrd="0" destOrd="0" presId="urn:microsoft.com/office/officeart/2005/8/layout/process2"/>
    <dgm:cxn modelId="{ADEDC447-9DF8-4767-93C0-29E351924D36}" srcId="{202367E9-3AFE-4EC0-BD10-9A16347AF957}" destId="{088606F9-7ED1-4DA5-9047-0B7EE6431531}" srcOrd="4" destOrd="0" parTransId="{E7FA912F-D087-44DC-9C1F-A95335784BEC}" sibTransId="{1AA0C23F-9808-40A3-8DF5-E5A152820412}"/>
    <dgm:cxn modelId="{ECAB8572-90E1-4692-9A4C-B6BCD9A43CC8}" srcId="{202367E9-3AFE-4EC0-BD10-9A16347AF957}" destId="{3DB165C6-D97A-4684-9BAC-91C3F22759EE}" srcOrd="3" destOrd="0" parTransId="{94218A56-047F-4F60-8C1C-1B75832B1783}" sibTransId="{2AD4B5B1-A696-44B3-B287-F2C84EADC425}"/>
    <dgm:cxn modelId="{E12FCA74-7F01-48F4-9C0F-4E95C2B72F39}" srcId="{202367E9-3AFE-4EC0-BD10-9A16347AF957}" destId="{6187FDCB-8A24-4E7E-BD76-E41A4B2CABE9}" srcOrd="2" destOrd="0" parTransId="{2E6D89FC-635E-4B37-AF8F-BC97BE22056A}" sibTransId="{764C6397-F723-4C3A-9A70-5BAFF94A6FD0}"/>
    <dgm:cxn modelId="{C1BED175-CED3-4D7A-8BD1-C51DB777836C}" type="presOf" srcId="{3DB165C6-D97A-4684-9BAC-91C3F22759EE}" destId="{53A89BEC-9AF2-460E-80F7-EF3C84ADE45D}" srcOrd="0" destOrd="0" presId="urn:microsoft.com/office/officeart/2005/8/layout/process2"/>
    <dgm:cxn modelId="{99D5328A-FBD3-4A3B-8E3A-11B7106CA63A}" type="presOf" srcId="{764C6397-F723-4C3A-9A70-5BAFF94A6FD0}" destId="{ABEBDD50-FBF3-417A-8119-4DB29C91A397}" srcOrd="1" destOrd="0" presId="urn:microsoft.com/office/officeart/2005/8/layout/process2"/>
    <dgm:cxn modelId="{239C44AC-87D4-4CCA-9D83-CD9C4CCAFAD9}" type="presOf" srcId="{790784A4-929F-404E-90D6-1E63ED990E14}" destId="{28FE3E3F-EEB7-4A73-91D8-B66380D67923}" srcOrd="0" destOrd="0" presId="urn:microsoft.com/office/officeart/2005/8/layout/process2"/>
    <dgm:cxn modelId="{B657A1BD-BC75-457B-B910-F711CF7AD7B3}" type="presOf" srcId="{790784A4-929F-404E-90D6-1E63ED990E14}" destId="{0B35BD55-900D-426D-AEDB-DADA2CAF7015}" srcOrd="1" destOrd="0" presId="urn:microsoft.com/office/officeart/2005/8/layout/process2"/>
    <dgm:cxn modelId="{876A15D7-96CF-45F8-BAAB-3ED1126C133E}" type="presOf" srcId="{764C6397-F723-4C3A-9A70-5BAFF94A6FD0}" destId="{CE19FB7D-1D71-46E8-ADC6-F66419165EBE}" srcOrd="0" destOrd="0" presId="urn:microsoft.com/office/officeart/2005/8/layout/process2"/>
    <dgm:cxn modelId="{4503C8D7-3CCF-45D5-A66D-1D76CB40CDBD}" type="presOf" srcId="{1D3B7196-871C-4E32-AAA3-67F3A6AAEA22}" destId="{E9E2F1E9-DE86-40A4-800C-21586485AD3B}" srcOrd="0" destOrd="0" presId="urn:microsoft.com/office/officeart/2005/8/layout/process2"/>
    <dgm:cxn modelId="{E091E0D9-2DE0-40AC-B58B-B05CA3EAC8DB}" type="presOf" srcId="{202367E9-3AFE-4EC0-BD10-9A16347AF957}" destId="{C69031C6-D78A-41BD-AEC6-A19959D8829E}" srcOrd="0" destOrd="0" presId="urn:microsoft.com/office/officeart/2005/8/layout/process2"/>
    <dgm:cxn modelId="{91E3E9DB-02F2-4EC5-A9F6-A7BD3C6E7564}" type="presOf" srcId="{6187FDCB-8A24-4E7E-BD76-E41A4B2CABE9}" destId="{36B46D62-B6DD-4FB5-90EC-B7BD1AF2BC9C}" srcOrd="0" destOrd="0" presId="urn:microsoft.com/office/officeart/2005/8/layout/process2"/>
    <dgm:cxn modelId="{FB04E9F0-EFBC-406B-8A0F-36507EAFAB96}" type="presOf" srcId="{47ED56FE-DAF9-4313-BED7-FADF0EA381D0}" destId="{8FF3CDF8-3556-43AC-A287-2E9F49D7801B}" srcOrd="0" destOrd="0" presId="urn:microsoft.com/office/officeart/2005/8/layout/process2"/>
    <dgm:cxn modelId="{6DAA8A1A-4897-4C05-90ED-37E91CA0A39E}" type="presParOf" srcId="{C69031C6-D78A-41BD-AEC6-A19959D8829E}" destId="{E9E2F1E9-DE86-40A4-800C-21586485AD3B}" srcOrd="0" destOrd="0" presId="urn:microsoft.com/office/officeart/2005/8/layout/process2"/>
    <dgm:cxn modelId="{605FCEFD-D953-45FA-9E54-99458E47E3FF}" type="presParOf" srcId="{C69031C6-D78A-41BD-AEC6-A19959D8829E}" destId="{8FF3CDF8-3556-43AC-A287-2E9F49D7801B}" srcOrd="1" destOrd="0" presId="urn:microsoft.com/office/officeart/2005/8/layout/process2"/>
    <dgm:cxn modelId="{FEBF4E00-3E01-49CA-B76A-9E884364D2A1}" type="presParOf" srcId="{8FF3CDF8-3556-43AC-A287-2E9F49D7801B}" destId="{8DAD930E-2E3D-4386-8508-0AADEBC4AE31}" srcOrd="0" destOrd="0" presId="urn:microsoft.com/office/officeart/2005/8/layout/process2"/>
    <dgm:cxn modelId="{337C15FE-22C3-460B-9BB1-9FCBE879DEF8}" type="presParOf" srcId="{C69031C6-D78A-41BD-AEC6-A19959D8829E}" destId="{9A194C99-99CE-4A47-AA06-832F18B82D5D}" srcOrd="2" destOrd="0" presId="urn:microsoft.com/office/officeart/2005/8/layout/process2"/>
    <dgm:cxn modelId="{C3C52101-C025-4CF0-B8FB-90964841A05A}" type="presParOf" srcId="{C69031C6-D78A-41BD-AEC6-A19959D8829E}" destId="{28FE3E3F-EEB7-4A73-91D8-B66380D67923}" srcOrd="3" destOrd="0" presId="urn:microsoft.com/office/officeart/2005/8/layout/process2"/>
    <dgm:cxn modelId="{42AECEF3-6531-4B69-9B5C-64F94599E5E3}" type="presParOf" srcId="{28FE3E3F-EEB7-4A73-91D8-B66380D67923}" destId="{0B35BD55-900D-426D-AEDB-DADA2CAF7015}" srcOrd="0" destOrd="0" presId="urn:microsoft.com/office/officeart/2005/8/layout/process2"/>
    <dgm:cxn modelId="{7C0E5885-E2A0-4051-9EEB-4E229F276624}" type="presParOf" srcId="{C69031C6-D78A-41BD-AEC6-A19959D8829E}" destId="{36B46D62-B6DD-4FB5-90EC-B7BD1AF2BC9C}" srcOrd="4" destOrd="0" presId="urn:microsoft.com/office/officeart/2005/8/layout/process2"/>
    <dgm:cxn modelId="{AEC5F34A-482F-4225-9470-33C579E88B20}" type="presParOf" srcId="{C69031C6-D78A-41BD-AEC6-A19959D8829E}" destId="{CE19FB7D-1D71-46E8-ADC6-F66419165EBE}" srcOrd="5" destOrd="0" presId="urn:microsoft.com/office/officeart/2005/8/layout/process2"/>
    <dgm:cxn modelId="{BB233CB2-EEFA-4334-A20C-6AA76840F1F9}" type="presParOf" srcId="{CE19FB7D-1D71-46E8-ADC6-F66419165EBE}" destId="{ABEBDD50-FBF3-417A-8119-4DB29C91A397}" srcOrd="0" destOrd="0" presId="urn:microsoft.com/office/officeart/2005/8/layout/process2"/>
    <dgm:cxn modelId="{9B03BFAA-FD20-4555-871A-C10D94140BB5}" type="presParOf" srcId="{C69031C6-D78A-41BD-AEC6-A19959D8829E}" destId="{53A89BEC-9AF2-460E-80F7-EF3C84ADE45D}" srcOrd="6" destOrd="0" presId="urn:microsoft.com/office/officeart/2005/8/layout/process2"/>
    <dgm:cxn modelId="{E8B17D13-7589-419E-8813-4FC8151841A1}" type="presParOf" srcId="{C69031C6-D78A-41BD-AEC6-A19959D8829E}" destId="{6764C89D-A2A6-4F8B-91A4-F05BE1C8260D}" srcOrd="7" destOrd="0" presId="urn:microsoft.com/office/officeart/2005/8/layout/process2"/>
    <dgm:cxn modelId="{6E65D4D7-8AF2-4C62-94AC-6A4195C82BDB}" type="presParOf" srcId="{6764C89D-A2A6-4F8B-91A4-F05BE1C8260D}" destId="{9B829AC5-0E3E-4C03-9BB7-3A9BD95229EC}" srcOrd="0" destOrd="0" presId="urn:microsoft.com/office/officeart/2005/8/layout/process2"/>
    <dgm:cxn modelId="{07290E65-3654-4CDE-961D-51397D1CD978}" type="presParOf" srcId="{C69031C6-D78A-41BD-AEC6-A19959D8829E}" destId="{F4FFA766-C61C-4AA9-A57A-3072790894A8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02367E9-3AFE-4EC0-BD10-9A16347AF95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D3B7196-871C-4E32-AAA3-67F3A6AAEA22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FETCH</a:t>
          </a:r>
          <a:endParaRPr lang="it-IT" dirty="0"/>
        </a:p>
      </dgm:t>
    </dgm:pt>
    <dgm:pt modelId="{B0EB560F-83FB-43EF-ADE6-ACDFE25A859B}" type="parTrans" cxnId="{90938619-8766-4E6E-B332-042E5CA8B5B3}">
      <dgm:prSet/>
      <dgm:spPr/>
    </dgm:pt>
    <dgm:pt modelId="{47ED56FE-DAF9-4313-BED7-FADF0EA381D0}" type="sibTrans" cxnId="{90938619-8766-4E6E-B332-042E5CA8B5B3}">
      <dgm:prSet/>
      <dgm:spPr/>
      <dgm:t>
        <a:bodyPr/>
        <a:lstStyle/>
        <a:p>
          <a:endParaRPr lang="it-IT"/>
        </a:p>
      </dgm:t>
    </dgm:pt>
    <dgm:pt modelId="{3E09F00C-0AA6-4B84-85C8-DC203C4E2F06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DECODE</a:t>
          </a:r>
          <a:endParaRPr lang="it-IT" dirty="0"/>
        </a:p>
      </dgm:t>
    </dgm:pt>
    <dgm:pt modelId="{EF943359-331C-4241-BC57-10D1F4DC3685}" type="parTrans" cxnId="{B78B6B24-3275-49A5-9660-E934F9BB1778}">
      <dgm:prSet/>
      <dgm:spPr/>
    </dgm:pt>
    <dgm:pt modelId="{790784A4-929F-404E-90D6-1E63ED990E14}" type="sibTrans" cxnId="{B78B6B24-3275-49A5-9660-E934F9BB1778}">
      <dgm:prSet/>
      <dgm:spPr/>
      <dgm:t>
        <a:bodyPr/>
        <a:lstStyle/>
        <a:p>
          <a:endParaRPr lang="it-IT"/>
        </a:p>
      </dgm:t>
    </dgm:pt>
    <dgm:pt modelId="{088606F9-7ED1-4DA5-9047-0B7EE6431531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WRITE BACK</a:t>
          </a:r>
          <a:endParaRPr lang="it-IT" dirty="0"/>
        </a:p>
      </dgm:t>
    </dgm:pt>
    <dgm:pt modelId="{E7FA912F-D087-44DC-9C1F-A95335784BEC}" type="parTrans" cxnId="{ADEDC447-9DF8-4767-93C0-29E351924D36}">
      <dgm:prSet/>
      <dgm:spPr/>
    </dgm:pt>
    <dgm:pt modelId="{1AA0C23F-9808-40A3-8DF5-E5A152820412}" type="sibTrans" cxnId="{ADEDC447-9DF8-4767-93C0-29E351924D36}">
      <dgm:prSet/>
      <dgm:spPr/>
    </dgm:pt>
    <dgm:pt modelId="{6187FDCB-8A24-4E7E-BD76-E41A4B2CABE9}">
      <dgm:prSet phldr="0"/>
      <dgm:spPr/>
      <dgm:t>
        <a:bodyPr/>
        <a:lstStyle/>
        <a:p>
          <a:pPr rtl="0"/>
          <a:r>
            <a:rPr lang="it-IT">
              <a:latin typeface="Helvetica"/>
              <a:cs typeface="Helvetica"/>
            </a:rPr>
            <a:t>EXECUTE</a:t>
          </a:r>
        </a:p>
      </dgm:t>
    </dgm:pt>
    <dgm:pt modelId="{2E6D89FC-635E-4B37-AF8F-BC97BE22056A}" type="parTrans" cxnId="{E12FCA74-7F01-48F4-9C0F-4E95C2B72F39}">
      <dgm:prSet/>
      <dgm:spPr/>
    </dgm:pt>
    <dgm:pt modelId="{764C6397-F723-4C3A-9A70-5BAFF94A6FD0}" type="sibTrans" cxnId="{E12FCA74-7F01-48F4-9C0F-4E95C2B72F39}">
      <dgm:prSet/>
      <dgm:spPr/>
      <dgm:t>
        <a:bodyPr/>
        <a:lstStyle/>
        <a:p>
          <a:endParaRPr lang="it-IT"/>
        </a:p>
      </dgm:t>
    </dgm:pt>
    <dgm:pt modelId="{3DB165C6-D97A-4684-9BAC-91C3F22759EE}">
      <dgm:prSet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MEMORY ACCESS</a:t>
          </a:r>
        </a:p>
      </dgm:t>
    </dgm:pt>
    <dgm:pt modelId="{94218A56-047F-4F60-8C1C-1B75832B1783}" type="parTrans" cxnId="{ECAB8572-90E1-4692-9A4C-B6BCD9A43CC8}">
      <dgm:prSet/>
      <dgm:spPr/>
    </dgm:pt>
    <dgm:pt modelId="{2AD4B5B1-A696-44B3-B287-F2C84EADC425}" type="sibTrans" cxnId="{ECAB8572-90E1-4692-9A4C-B6BCD9A43CC8}">
      <dgm:prSet/>
      <dgm:spPr/>
      <dgm:t>
        <a:bodyPr/>
        <a:lstStyle/>
        <a:p>
          <a:endParaRPr lang="it-IT"/>
        </a:p>
      </dgm:t>
    </dgm:pt>
    <dgm:pt modelId="{C69031C6-D78A-41BD-AEC6-A19959D8829E}" type="pres">
      <dgm:prSet presAssocID="{202367E9-3AFE-4EC0-BD10-9A16347AF957}" presName="linearFlow" presStyleCnt="0">
        <dgm:presLayoutVars>
          <dgm:resizeHandles val="exact"/>
        </dgm:presLayoutVars>
      </dgm:prSet>
      <dgm:spPr/>
    </dgm:pt>
    <dgm:pt modelId="{E9E2F1E9-DE86-40A4-800C-21586485AD3B}" type="pres">
      <dgm:prSet presAssocID="{1D3B7196-871C-4E32-AAA3-67F3A6AAEA22}" presName="node" presStyleLbl="node1" presStyleIdx="0" presStyleCnt="5">
        <dgm:presLayoutVars>
          <dgm:bulletEnabled val="1"/>
        </dgm:presLayoutVars>
      </dgm:prSet>
      <dgm:spPr/>
    </dgm:pt>
    <dgm:pt modelId="{8FF3CDF8-3556-43AC-A287-2E9F49D7801B}" type="pres">
      <dgm:prSet presAssocID="{47ED56FE-DAF9-4313-BED7-FADF0EA381D0}" presName="sibTrans" presStyleLbl="sibTrans2D1" presStyleIdx="0" presStyleCnt="4"/>
      <dgm:spPr/>
    </dgm:pt>
    <dgm:pt modelId="{8DAD930E-2E3D-4386-8508-0AADEBC4AE31}" type="pres">
      <dgm:prSet presAssocID="{47ED56FE-DAF9-4313-BED7-FADF0EA381D0}" presName="connectorText" presStyleLbl="sibTrans2D1" presStyleIdx="0" presStyleCnt="4"/>
      <dgm:spPr/>
    </dgm:pt>
    <dgm:pt modelId="{9A194C99-99CE-4A47-AA06-832F18B82D5D}" type="pres">
      <dgm:prSet presAssocID="{3E09F00C-0AA6-4B84-85C8-DC203C4E2F06}" presName="node" presStyleLbl="node1" presStyleIdx="1" presStyleCnt="5">
        <dgm:presLayoutVars>
          <dgm:bulletEnabled val="1"/>
        </dgm:presLayoutVars>
      </dgm:prSet>
      <dgm:spPr/>
    </dgm:pt>
    <dgm:pt modelId="{28FE3E3F-EEB7-4A73-91D8-B66380D67923}" type="pres">
      <dgm:prSet presAssocID="{790784A4-929F-404E-90D6-1E63ED990E14}" presName="sibTrans" presStyleLbl="sibTrans2D1" presStyleIdx="1" presStyleCnt="4"/>
      <dgm:spPr/>
    </dgm:pt>
    <dgm:pt modelId="{0B35BD55-900D-426D-AEDB-DADA2CAF7015}" type="pres">
      <dgm:prSet presAssocID="{790784A4-929F-404E-90D6-1E63ED990E14}" presName="connectorText" presStyleLbl="sibTrans2D1" presStyleIdx="1" presStyleCnt="4"/>
      <dgm:spPr/>
    </dgm:pt>
    <dgm:pt modelId="{36B46D62-B6DD-4FB5-90EC-B7BD1AF2BC9C}" type="pres">
      <dgm:prSet presAssocID="{6187FDCB-8A24-4E7E-BD76-E41A4B2CABE9}" presName="node" presStyleLbl="node1" presStyleIdx="2" presStyleCnt="5">
        <dgm:presLayoutVars>
          <dgm:bulletEnabled val="1"/>
        </dgm:presLayoutVars>
      </dgm:prSet>
      <dgm:spPr/>
    </dgm:pt>
    <dgm:pt modelId="{CE19FB7D-1D71-46E8-ADC6-F66419165EBE}" type="pres">
      <dgm:prSet presAssocID="{764C6397-F723-4C3A-9A70-5BAFF94A6FD0}" presName="sibTrans" presStyleLbl="sibTrans2D1" presStyleIdx="2" presStyleCnt="4"/>
      <dgm:spPr/>
    </dgm:pt>
    <dgm:pt modelId="{ABEBDD50-FBF3-417A-8119-4DB29C91A397}" type="pres">
      <dgm:prSet presAssocID="{764C6397-F723-4C3A-9A70-5BAFF94A6FD0}" presName="connectorText" presStyleLbl="sibTrans2D1" presStyleIdx="2" presStyleCnt="4"/>
      <dgm:spPr/>
    </dgm:pt>
    <dgm:pt modelId="{53A89BEC-9AF2-460E-80F7-EF3C84ADE45D}" type="pres">
      <dgm:prSet presAssocID="{3DB165C6-D97A-4684-9BAC-91C3F22759EE}" presName="node" presStyleLbl="node1" presStyleIdx="3" presStyleCnt="5">
        <dgm:presLayoutVars>
          <dgm:bulletEnabled val="1"/>
        </dgm:presLayoutVars>
      </dgm:prSet>
      <dgm:spPr/>
    </dgm:pt>
    <dgm:pt modelId="{6764C89D-A2A6-4F8B-91A4-F05BE1C8260D}" type="pres">
      <dgm:prSet presAssocID="{2AD4B5B1-A696-44B3-B287-F2C84EADC425}" presName="sibTrans" presStyleLbl="sibTrans2D1" presStyleIdx="3" presStyleCnt="4"/>
      <dgm:spPr/>
    </dgm:pt>
    <dgm:pt modelId="{9B829AC5-0E3E-4C03-9BB7-3A9BD95229EC}" type="pres">
      <dgm:prSet presAssocID="{2AD4B5B1-A696-44B3-B287-F2C84EADC425}" presName="connectorText" presStyleLbl="sibTrans2D1" presStyleIdx="3" presStyleCnt="4"/>
      <dgm:spPr/>
    </dgm:pt>
    <dgm:pt modelId="{F4FFA766-C61C-4AA9-A57A-3072790894A8}" type="pres">
      <dgm:prSet presAssocID="{088606F9-7ED1-4DA5-9047-0B7EE6431531}" presName="node" presStyleLbl="node1" presStyleIdx="4" presStyleCnt="5">
        <dgm:presLayoutVars>
          <dgm:bulletEnabled val="1"/>
        </dgm:presLayoutVars>
      </dgm:prSet>
      <dgm:spPr/>
    </dgm:pt>
  </dgm:ptLst>
  <dgm:cxnLst>
    <dgm:cxn modelId="{90938619-8766-4E6E-B332-042E5CA8B5B3}" srcId="{202367E9-3AFE-4EC0-BD10-9A16347AF957}" destId="{1D3B7196-871C-4E32-AAA3-67F3A6AAEA22}" srcOrd="0" destOrd="0" parTransId="{B0EB560F-83FB-43EF-ADE6-ACDFE25A859B}" sibTransId="{47ED56FE-DAF9-4313-BED7-FADF0EA381D0}"/>
    <dgm:cxn modelId="{B78B6B24-3275-49A5-9660-E934F9BB1778}" srcId="{202367E9-3AFE-4EC0-BD10-9A16347AF957}" destId="{3E09F00C-0AA6-4B84-85C8-DC203C4E2F06}" srcOrd="1" destOrd="0" parTransId="{EF943359-331C-4241-BC57-10D1F4DC3685}" sibTransId="{790784A4-929F-404E-90D6-1E63ED990E14}"/>
    <dgm:cxn modelId="{14B11632-A2D8-4577-BB4D-F7D06B286A56}" type="presOf" srcId="{47ED56FE-DAF9-4313-BED7-FADF0EA381D0}" destId="{8DAD930E-2E3D-4386-8508-0AADEBC4AE31}" srcOrd="1" destOrd="0" presId="urn:microsoft.com/office/officeart/2005/8/layout/process2"/>
    <dgm:cxn modelId="{62D66E34-4D8F-49D5-95B4-6EFE2B83DDB8}" type="presOf" srcId="{3E09F00C-0AA6-4B84-85C8-DC203C4E2F06}" destId="{9A194C99-99CE-4A47-AA06-832F18B82D5D}" srcOrd="0" destOrd="0" presId="urn:microsoft.com/office/officeart/2005/8/layout/process2"/>
    <dgm:cxn modelId="{CFFF2D37-9766-4A2F-9AD4-E8D65A97B942}" type="presOf" srcId="{088606F9-7ED1-4DA5-9047-0B7EE6431531}" destId="{F4FFA766-C61C-4AA9-A57A-3072790894A8}" srcOrd="0" destOrd="0" presId="urn:microsoft.com/office/officeart/2005/8/layout/process2"/>
    <dgm:cxn modelId="{77A02D5C-1430-42B7-BB32-40ED1B90BD03}" type="presOf" srcId="{2AD4B5B1-A696-44B3-B287-F2C84EADC425}" destId="{9B829AC5-0E3E-4C03-9BB7-3A9BD95229EC}" srcOrd="1" destOrd="0" presId="urn:microsoft.com/office/officeart/2005/8/layout/process2"/>
    <dgm:cxn modelId="{1330135F-3090-4643-AE9C-F9DD5710E359}" type="presOf" srcId="{2AD4B5B1-A696-44B3-B287-F2C84EADC425}" destId="{6764C89D-A2A6-4F8B-91A4-F05BE1C8260D}" srcOrd="0" destOrd="0" presId="urn:microsoft.com/office/officeart/2005/8/layout/process2"/>
    <dgm:cxn modelId="{ADEDC447-9DF8-4767-93C0-29E351924D36}" srcId="{202367E9-3AFE-4EC0-BD10-9A16347AF957}" destId="{088606F9-7ED1-4DA5-9047-0B7EE6431531}" srcOrd="4" destOrd="0" parTransId="{E7FA912F-D087-44DC-9C1F-A95335784BEC}" sibTransId="{1AA0C23F-9808-40A3-8DF5-E5A152820412}"/>
    <dgm:cxn modelId="{ECAB8572-90E1-4692-9A4C-B6BCD9A43CC8}" srcId="{202367E9-3AFE-4EC0-BD10-9A16347AF957}" destId="{3DB165C6-D97A-4684-9BAC-91C3F22759EE}" srcOrd="3" destOrd="0" parTransId="{94218A56-047F-4F60-8C1C-1B75832B1783}" sibTransId="{2AD4B5B1-A696-44B3-B287-F2C84EADC425}"/>
    <dgm:cxn modelId="{E12FCA74-7F01-48F4-9C0F-4E95C2B72F39}" srcId="{202367E9-3AFE-4EC0-BD10-9A16347AF957}" destId="{6187FDCB-8A24-4E7E-BD76-E41A4B2CABE9}" srcOrd="2" destOrd="0" parTransId="{2E6D89FC-635E-4B37-AF8F-BC97BE22056A}" sibTransId="{764C6397-F723-4C3A-9A70-5BAFF94A6FD0}"/>
    <dgm:cxn modelId="{C1BED175-CED3-4D7A-8BD1-C51DB777836C}" type="presOf" srcId="{3DB165C6-D97A-4684-9BAC-91C3F22759EE}" destId="{53A89BEC-9AF2-460E-80F7-EF3C84ADE45D}" srcOrd="0" destOrd="0" presId="urn:microsoft.com/office/officeart/2005/8/layout/process2"/>
    <dgm:cxn modelId="{99D5328A-FBD3-4A3B-8E3A-11B7106CA63A}" type="presOf" srcId="{764C6397-F723-4C3A-9A70-5BAFF94A6FD0}" destId="{ABEBDD50-FBF3-417A-8119-4DB29C91A397}" srcOrd="1" destOrd="0" presId="urn:microsoft.com/office/officeart/2005/8/layout/process2"/>
    <dgm:cxn modelId="{239C44AC-87D4-4CCA-9D83-CD9C4CCAFAD9}" type="presOf" srcId="{790784A4-929F-404E-90D6-1E63ED990E14}" destId="{28FE3E3F-EEB7-4A73-91D8-B66380D67923}" srcOrd="0" destOrd="0" presId="urn:microsoft.com/office/officeart/2005/8/layout/process2"/>
    <dgm:cxn modelId="{B657A1BD-BC75-457B-B910-F711CF7AD7B3}" type="presOf" srcId="{790784A4-929F-404E-90D6-1E63ED990E14}" destId="{0B35BD55-900D-426D-AEDB-DADA2CAF7015}" srcOrd="1" destOrd="0" presId="urn:microsoft.com/office/officeart/2005/8/layout/process2"/>
    <dgm:cxn modelId="{876A15D7-96CF-45F8-BAAB-3ED1126C133E}" type="presOf" srcId="{764C6397-F723-4C3A-9A70-5BAFF94A6FD0}" destId="{CE19FB7D-1D71-46E8-ADC6-F66419165EBE}" srcOrd="0" destOrd="0" presId="urn:microsoft.com/office/officeart/2005/8/layout/process2"/>
    <dgm:cxn modelId="{4503C8D7-3CCF-45D5-A66D-1D76CB40CDBD}" type="presOf" srcId="{1D3B7196-871C-4E32-AAA3-67F3A6AAEA22}" destId="{E9E2F1E9-DE86-40A4-800C-21586485AD3B}" srcOrd="0" destOrd="0" presId="urn:microsoft.com/office/officeart/2005/8/layout/process2"/>
    <dgm:cxn modelId="{E091E0D9-2DE0-40AC-B58B-B05CA3EAC8DB}" type="presOf" srcId="{202367E9-3AFE-4EC0-BD10-9A16347AF957}" destId="{C69031C6-D78A-41BD-AEC6-A19959D8829E}" srcOrd="0" destOrd="0" presId="urn:microsoft.com/office/officeart/2005/8/layout/process2"/>
    <dgm:cxn modelId="{91E3E9DB-02F2-4EC5-A9F6-A7BD3C6E7564}" type="presOf" srcId="{6187FDCB-8A24-4E7E-BD76-E41A4B2CABE9}" destId="{36B46D62-B6DD-4FB5-90EC-B7BD1AF2BC9C}" srcOrd="0" destOrd="0" presId="urn:microsoft.com/office/officeart/2005/8/layout/process2"/>
    <dgm:cxn modelId="{FB04E9F0-EFBC-406B-8A0F-36507EAFAB96}" type="presOf" srcId="{47ED56FE-DAF9-4313-BED7-FADF0EA381D0}" destId="{8FF3CDF8-3556-43AC-A287-2E9F49D7801B}" srcOrd="0" destOrd="0" presId="urn:microsoft.com/office/officeart/2005/8/layout/process2"/>
    <dgm:cxn modelId="{6DAA8A1A-4897-4C05-90ED-37E91CA0A39E}" type="presParOf" srcId="{C69031C6-D78A-41BD-AEC6-A19959D8829E}" destId="{E9E2F1E9-DE86-40A4-800C-21586485AD3B}" srcOrd="0" destOrd="0" presId="urn:microsoft.com/office/officeart/2005/8/layout/process2"/>
    <dgm:cxn modelId="{605FCEFD-D953-45FA-9E54-99458E47E3FF}" type="presParOf" srcId="{C69031C6-D78A-41BD-AEC6-A19959D8829E}" destId="{8FF3CDF8-3556-43AC-A287-2E9F49D7801B}" srcOrd="1" destOrd="0" presId="urn:microsoft.com/office/officeart/2005/8/layout/process2"/>
    <dgm:cxn modelId="{FEBF4E00-3E01-49CA-B76A-9E884364D2A1}" type="presParOf" srcId="{8FF3CDF8-3556-43AC-A287-2E9F49D7801B}" destId="{8DAD930E-2E3D-4386-8508-0AADEBC4AE31}" srcOrd="0" destOrd="0" presId="urn:microsoft.com/office/officeart/2005/8/layout/process2"/>
    <dgm:cxn modelId="{337C15FE-22C3-460B-9BB1-9FCBE879DEF8}" type="presParOf" srcId="{C69031C6-D78A-41BD-AEC6-A19959D8829E}" destId="{9A194C99-99CE-4A47-AA06-832F18B82D5D}" srcOrd="2" destOrd="0" presId="urn:microsoft.com/office/officeart/2005/8/layout/process2"/>
    <dgm:cxn modelId="{C3C52101-C025-4CF0-B8FB-90964841A05A}" type="presParOf" srcId="{C69031C6-D78A-41BD-AEC6-A19959D8829E}" destId="{28FE3E3F-EEB7-4A73-91D8-B66380D67923}" srcOrd="3" destOrd="0" presId="urn:microsoft.com/office/officeart/2005/8/layout/process2"/>
    <dgm:cxn modelId="{42AECEF3-6531-4B69-9B5C-64F94599E5E3}" type="presParOf" srcId="{28FE3E3F-EEB7-4A73-91D8-B66380D67923}" destId="{0B35BD55-900D-426D-AEDB-DADA2CAF7015}" srcOrd="0" destOrd="0" presId="urn:microsoft.com/office/officeart/2005/8/layout/process2"/>
    <dgm:cxn modelId="{7C0E5885-E2A0-4051-9EEB-4E229F276624}" type="presParOf" srcId="{C69031C6-D78A-41BD-AEC6-A19959D8829E}" destId="{36B46D62-B6DD-4FB5-90EC-B7BD1AF2BC9C}" srcOrd="4" destOrd="0" presId="urn:microsoft.com/office/officeart/2005/8/layout/process2"/>
    <dgm:cxn modelId="{AEC5F34A-482F-4225-9470-33C579E88B20}" type="presParOf" srcId="{C69031C6-D78A-41BD-AEC6-A19959D8829E}" destId="{CE19FB7D-1D71-46E8-ADC6-F66419165EBE}" srcOrd="5" destOrd="0" presId="urn:microsoft.com/office/officeart/2005/8/layout/process2"/>
    <dgm:cxn modelId="{BB233CB2-EEFA-4334-A20C-6AA76840F1F9}" type="presParOf" srcId="{CE19FB7D-1D71-46E8-ADC6-F66419165EBE}" destId="{ABEBDD50-FBF3-417A-8119-4DB29C91A397}" srcOrd="0" destOrd="0" presId="urn:microsoft.com/office/officeart/2005/8/layout/process2"/>
    <dgm:cxn modelId="{9B03BFAA-FD20-4555-871A-C10D94140BB5}" type="presParOf" srcId="{C69031C6-D78A-41BD-AEC6-A19959D8829E}" destId="{53A89BEC-9AF2-460E-80F7-EF3C84ADE45D}" srcOrd="6" destOrd="0" presId="urn:microsoft.com/office/officeart/2005/8/layout/process2"/>
    <dgm:cxn modelId="{E8B17D13-7589-419E-8813-4FC8151841A1}" type="presParOf" srcId="{C69031C6-D78A-41BD-AEC6-A19959D8829E}" destId="{6764C89D-A2A6-4F8B-91A4-F05BE1C8260D}" srcOrd="7" destOrd="0" presId="urn:microsoft.com/office/officeart/2005/8/layout/process2"/>
    <dgm:cxn modelId="{6E65D4D7-8AF2-4C62-94AC-6A4195C82BDB}" type="presParOf" srcId="{6764C89D-A2A6-4F8B-91A4-F05BE1C8260D}" destId="{9B829AC5-0E3E-4C03-9BB7-3A9BD95229EC}" srcOrd="0" destOrd="0" presId="urn:microsoft.com/office/officeart/2005/8/layout/process2"/>
    <dgm:cxn modelId="{07290E65-3654-4CDE-961D-51397D1CD978}" type="presParOf" srcId="{C69031C6-D78A-41BD-AEC6-A19959D8829E}" destId="{F4FFA766-C61C-4AA9-A57A-3072790894A8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02367E9-3AFE-4EC0-BD10-9A16347AF95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D3B7196-871C-4E32-AAA3-67F3A6AAEA22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FETCH</a:t>
          </a:r>
          <a:endParaRPr lang="it-IT" dirty="0"/>
        </a:p>
      </dgm:t>
    </dgm:pt>
    <dgm:pt modelId="{B0EB560F-83FB-43EF-ADE6-ACDFE25A859B}" type="parTrans" cxnId="{90938619-8766-4E6E-B332-042E5CA8B5B3}">
      <dgm:prSet/>
      <dgm:spPr/>
    </dgm:pt>
    <dgm:pt modelId="{47ED56FE-DAF9-4313-BED7-FADF0EA381D0}" type="sibTrans" cxnId="{90938619-8766-4E6E-B332-042E5CA8B5B3}">
      <dgm:prSet/>
      <dgm:spPr/>
      <dgm:t>
        <a:bodyPr/>
        <a:lstStyle/>
        <a:p>
          <a:endParaRPr lang="it-IT"/>
        </a:p>
      </dgm:t>
    </dgm:pt>
    <dgm:pt modelId="{3E09F00C-0AA6-4B84-85C8-DC203C4E2F06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DECODE</a:t>
          </a:r>
          <a:endParaRPr lang="it-IT" dirty="0"/>
        </a:p>
      </dgm:t>
    </dgm:pt>
    <dgm:pt modelId="{EF943359-331C-4241-BC57-10D1F4DC3685}" type="parTrans" cxnId="{B78B6B24-3275-49A5-9660-E934F9BB1778}">
      <dgm:prSet/>
      <dgm:spPr/>
    </dgm:pt>
    <dgm:pt modelId="{790784A4-929F-404E-90D6-1E63ED990E14}" type="sibTrans" cxnId="{B78B6B24-3275-49A5-9660-E934F9BB1778}">
      <dgm:prSet/>
      <dgm:spPr/>
      <dgm:t>
        <a:bodyPr/>
        <a:lstStyle/>
        <a:p>
          <a:endParaRPr lang="it-IT"/>
        </a:p>
      </dgm:t>
    </dgm:pt>
    <dgm:pt modelId="{088606F9-7ED1-4DA5-9047-0B7EE6431531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WRITE BACK</a:t>
          </a:r>
          <a:endParaRPr lang="it-IT" dirty="0"/>
        </a:p>
      </dgm:t>
    </dgm:pt>
    <dgm:pt modelId="{E7FA912F-D087-44DC-9C1F-A95335784BEC}" type="parTrans" cxnId="{ADEDC447-9DF8-4767-93C0-29E351924D36}">
      <dgm:prSet/>
      <dgm:spPr/>
    </dgm:pt>
    <dgm:pt modelId="{1AA0C23F-9808-40A3-8DF5-E5A152820412}" type="sibTrans" cxnId="{ADEDC447-9DF8-4767-93C0-29E351924D36}">
      <dgm:prSet/>
      <dgm:spPr/>
    </dgm:pt>
    <dgm:pt modelId="{6187FDCB-8A24-4E7E-BD76-E41A4B2CABE9}">
      <dgm:prSet phldr="0"/>
      <dgm:spPr/>
      <dgm:t>
        <a:bodyPr/>
        <a:lstStyle/>
        <a:p>
          <a:pPr rtl="0"/>
          <a:r>
            <a:rPr lang="it-IT">
              <a:latin typeface="Helvetica"/>
              <a:cs typeface="Helvetica"/>
            </a:rPr>
            <a:t>EXECUTE</a:t>
          </a:r>
        </a:p>
      </dgm:t>
    </dgm:pt>
    <dgm:pt modelId="{2E6D89FC-635E-4B37-AF8F-BC97BE22056A}" type="parTrans" cxnId="{E12FCA74-7F01-48F4-9C0F-4E95C2B72F39}">
      <dgm:prSet/>
      <dgm:spPr/>
    </dgm:pt>
    <dgm:pt modelId="{764C6397-F723-4C3A-9A70-5BAFF94A6FD0}" type="sibTrans" cxnId="{E12FCA74-7F01-48F4-9C0F-4E95C2B72F39}">
      <dgm:prSet/>
      <dgm:spPr/>
      <dgm:t>
        <a:bodyPr/>
        <a:lstStyle/>
        <a:p>
          <a:endParaRPr lang="it-IT"/>
        </a:p>
      </dgm:t>
    </dgm:pt>
    <dgm:pt modelId="{3DB165C6-D97A-4684-9BAC-91C3F22759EE}">
      <dgm:prSet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MEMORY ACCESS</a:t>
          </a:r>
        </a:p>
      </dgm:t>
    </dgm:pt>
    <dgm:pt modelId="{94218A56-047F-4F60-8C1C-1B75832B1783}" type="parTrans" cxnId="{ECAB8572-90E1-4692-9A4C-B6BCD9A43CC8}">
      <dgm:prSet/>
      <dgm:spPr/>
    </dgm:pt>
    <dgm:pt modelId="{2AD4B5B1-A696-44B3-B287-F2C84EADC425}" type="sibTrans" cxnId="{ECAB8572-90E1-4692-9A4C-B6BCD9A43CC8}">
      <dgm:prSet/>
      <dgm:spPr/>
      <dgm:t>
        <a:bodyPr/>
        <a:lstStyle/>
        <a:p>
          <a:endParaRPr lang="it-IT"/>
        </a:p>
      </dgm:t>
    </dgm:pt>
    <dgm:pt modelId="{C69031C6-D78A-41BD-AEC6-A19959D8829E}" type="pres">
      <dgm:prSet presAssocID="{202367E9-3AFE-4EC0-BD10-9A16347AF957}" presName="linearFlow" presStyleCnt="0">
        <dgm:presLayoutVars>
          <dgm:resizeHandles val="exact"/>
        </dgm:presLayoutVars>
      </dgm:prSet>
      <dgm:spPr/>
    </dgm:pt>
    <dgm:pt modelId="{E9E2F1E9-DE86-40A4-800C-21586485AD3B}" type="pres">
      <dgm:prSet presAssocID="{1D3B7196-871C-4E32-AAA3-67F3A6AAEA22}" presName="node" presStyleLbl="node1" presStyleIdx="0" presStyleCnt="5">
        <dgm:presLayoutVars>
          <dgm:bulletEnabled val="1"/>
        </dgm:presLayoutVars>
      </dgm:prSet>
      <dgm:spPr/>
    </dgm:pt>
    <dgm:pt modelId="{8FF3CDF8-3556-43AC-A287-2E9F49D7801B}" type="pres">
      <dgm:prSet presAssocID="{47ED56FE-DAF9-4313-BED7-FADF0EA381D0}" presName="sibTrans" presStyleLbl="sibTrans2D1" presStyleIdx="0" presStyleCnt="4"/>
      <dgm:spPr/>
    </dgm:pt>
    <dgm:pt modelId="{8DAD930E-2E3D-4386-8508-0AADEBC4AE31}" type="pres">
      <dgm:prSet presAssocID="{47ED56FE-DAF9-4313-BED7-FADF0EA381D0}" presName="connectorText" presStyleLbl="sibTrans2D1" presStyleIdx="0" presStyleCnt="4"/>
      <dgm:spPr/>
    </dgm:pt>
    <dgm:pt modelId="{9A194C99-99CE-4A47-AA06-832F18B82D5D}" type="pres">
      <dgm:prSet presAssocID="{3E09F00C-0AA6-4B84-85C8-DC203C4E2F06}" presName="node" presStyleLbl="node1" presStyleIdx="1" presStyleCnt="5">
        <dgm:presLayoutVars>
          <dgm:bulletEnabled val="1"/>
        </dgm:presLayoutVars>
      </dgm:prSet>
      <dgm:spPr/>
    </dgm:pt>
    <dgm:pt modelId="{28FE3E3F-EEB7-4A73-91D8-B66380D67923}" type="pres">
      <dgm:prSet presAssocID="{790784A4-929F-404E-90D6-1E63ED990E14}" presName="sibTrans" presStyleLbl="sibTrans2D1" presStyleIdx="1" presStyleCnt="4"/>
      <dgm:spPr/>
    </dgm:pt>
    <dgm:pt modelId="{0B35BD55-900D-426D-AEDB-DADA2CAF7015}" type="pres">
      <dgm:prSet presAssocID="{790784A4-929F-404E-90D6-1E63ED990E14}" presName="connectorText" presStyleLbl="sibTrans2D1" presStyleIdx="1" presStyleCnt="4"/>
      <dgm:spPr/>
    </dgm:pt>
    <dgm:pt modelId="{36B46D62-B6DD-4FB5-90EC-B7BD1AF2BC9C}" type="pres">
      <dgm:prSet presAssocID="{6187FDCB-8A24-4E7E-BD76-E41A4B2CABE9}" presName="node" presStyleLbl="node1" presStyleIdx="2" presStyleCnt="5">
        <dgm:presLayoutVars>
          <dgm:bulletEnabled val="1"/>
        </dgm:presLayoutVars>
      </dgm:prSet>
      <dgm:spPr/>
    </dgm:pt>
    <dgm:pt modelId="{CE19FB7D-1D71-46E8-ADC6-F66419165EBE}" type="pres">
      <dgm:prSet presAssocID="{764C6397-F723-4C3A-9A70-5BAFF94A6FD0}" presName="sibTrans" presStyleLbl="sibTrans2D1" presStyleIdx="2" presStyleCnt="4"/>
      <dgm:spPr/>
    </dgm:pt>
    <dgm:pt modelId="{ABEBDD50-FBF3-417A-8119-4DB29C91A397}" type="pres">
      <dgm:prSet presAssocID="{764C6397-F723-4C3A-9A70-5BAFF94A6FD0}" presName="connectorText" presStyleLbl="sibTrans2D1" presStyleIdx="2" presStyleCnt="4"/>
      <dgm:spPr/>
    </dgm:pt>
    <dgm:pt modelId="{53A89BEC-9AF2-460E-80F7-EF3C84ADE45D}" type="pres">
      <dgm:prSet presAssocID="{3DB165C6-D97A-4684-9BAC-91C3F22759EE}" presName="node" presStyleLbl="node1" presStyleIdx="3" presStyleCnt="5">
        <dgm:presLayoutVars>
          <dgm:bulletEnabled val="1"/>
        </dgm:presLayoutVars>
      </dgm:prSet>
      <dgm:spPr/>
    </dgm:pt>
    <dgm:pt modelId="{6764C89D-A2A6-4F8B-91A4-F05BE1C8260D}" type="pres">
      <dgm:prSet presAssocID="{2AD4B5B1-A696-44B3-B287-F2C84EADC425}" presName="sibTrans" presStyleLbl="sibTrans2D1" presStyleIdx="3" presStyleCnt="4"/>
      <dgm:spPr/>
    </dgm:pt>
    <dgm:pt modelId="{9B829AC5-0E3E-4C03-9BB7-3A9BD95229EC}" type="pres">
      <dgm:prSet presAssocID="{2AD4B5B1-A696-44B3-B287-F2C84EADC425}" presName="connectorText" presStyleLbl="sibTrans2D1" presStyleIdx="3" presStyleCnt="4"/>
      <dgm:spPr/>
    </dgm:pt>
    <dgm:pt modelId="{F4FFA766-C61C-4AA9-A57A-3072790894A8}" type="pres">
      <dgm:prSet presAssocID="{088606F9-7ED1-4DA5-9047-0B7EE6431531}" presName="node" presStyleLbl="node1" presStyleIdx="4" presStyleCnt="5">
        <dgm:presLayoutVars>
          <dgm:bulletEnabled val="1"/>
        </dgm:presLayoutVars>
      </dgm:prSet>
      <dgm:spPr/>
    </dgm:pt>
  </dgm:ptLst>
  <dgm:cxnLst>
    <dgm:cxn modelId="{90938619-8766-4E6E-B332-042E5CA8B5B3}" srcId="{202367E9-3AFE-4EC0-BD10-9A16347AF957}" destId="{1D3B7196-871C-4E32-AAA3-67F3A6AAEA22}" srcOrd="0" destOrd="0" parTransId="{B0EB560F-83FB-43EF-ADE6-ACDFE25A859B}" sibTransId="{47ED56FE-DAF9-4313-BED7-FADF0EA381D0}"/>
    <dgm:cxn modelId="{B78B6B24-3275-49A5-9660-E934F9BB1778}" srcId="{202367E9-3AFE-4EC0-BD10-9A16347AF957}" destId="{3E09F00C-0AA6-4B84-85C8-DC203C4E2F06}" srcOrd="1" destOrd="0" parTransId="{EF943359-331C-4241-BC57-10D1F4DC3685}" sibTransId="{790784A4-929F-404E-90D6-1E63ED990E14}"/>
    <dgm:cxn modelId="{14B11632-A2D8-4577-BB4D-F7D06B286A56}" type="presOf" srcId="{47ED56FE-DAF9-4313-BED7-FADF0EA381D0}" destId="{8DAD930E-2E3D-4386-8508-0AADEBC4AE31}" srcOrd="1" destOrd="0" presId="urn:microsoft.com/office/officeart/2005/8/layout/process2"/>
    <dgm:cxn modelId="{62D66E34-4D8F-49D5-95B4-6EFE2B83DDB8}" type="presOf" srcId="{3E09F00C-0AA6-4B84-85C8-DC203C4E2F06}" destId="{9A194C99-99CE-4A47-AA06-832F18B82D5D}" srcOrd="0" destOrd="0" presId="urn:microsoft.com/office/officeart/2005/8/layout/process2"/>
    <dgm:cxn modelId="{CFFF2D37-9766-4A2F-9AD4-E8D65A97B942}" type="presOf" srcId="{088606F9-7ED1-4DA5-9047-0B7EE6431531}" destId="{F4FFA766-C61C-4AA9-A57A-3072790894A8}" srcOrd="0" destOrd="0" presId="urn:microsoft.com/office/officeart/2005/8/layout/process2"/>
    <dgm:cxn modelId="{77A02D5C-1430-42B7-BB32-40ED1B90BD03}" type="presOf" srcId="{2AD4B5B1-A696-44B3-B287-F2C84EADC425}" destId="{9B829AC5-0E3E-4C03-9BB7-3A9BD95229EC}" srcOrd="1" destOrd="0" presId="urn:microsoft.com/office/officeart/2005/8/layout/process2"/>
    <dgm:cxn modelId="{1330135F-3090-4643-AE9C-F9DD5710E359}" type="presOf" srcId="{2AD4B5B1-A696-44B3-B287-F2C84EADC425}" destId="{6764C89D-A2A6-4F8B-91A4-F05BE1C8260D}" srcOrd="0" destOrd="0" presId="urn:microsoft.com/office/officeart/2005/8/layout/process2"/>
    <dgm:cxn modelId="{ADEDC447-9DF8-4767-93C0-29E351924D36}" srcId="{202367E9-3AFE-4EC0-BD10-9A16347AF957}" destId="{088606F9-7ED1-4DA5-9047-0B7EE6431531}" srcOrd="4" destOrd="0" parTransId="{E7FA912F-D087-44DC-9C1F-A95335784BEC}" sibTransId="{1AA0C23F-9808-40A3-8DF5-E5A152820412}"/>
    <dgm:cxn modelId="{ECAB8572-90E1-4692-9A4C-B6BCD9A43CC8}" srcId="{202367E9-3AFE-4EC0-BD10-9A16347AF957}" destId="{3DB165C6-D97A-4684-9BAC-91C3F22759EE}" srcOrd="3" destOrd="0" parTransId="{94218A56-047F-4F60-8C1C-1B75832B1783}" sibTransId="{2AD4B5B1-A696-44B3-B287-F2C84EADC425}"/>
    <dgm:cxn modelId="{E12FCA74-7F01-48F4-9C0F-4E95C2B72F39}" srcId="{202367E9-3AFE-4EC0-BD10-9A16347AF957}" destId="{6187FDCB-8A24-4E7E-BD76-E41A4B2CABE9}" srcOrd="2" destOrd="0" parTransId="{2E6D89FC-635E-4B37-AF8F-BC97BE22056A}" sibTransId="{764C6397-F723-4C3A-9A70-5BAFF94A6FD0}"/>
    <dgm:cxn modelId="{C1BED175-CED3-4D7A-8BD1-C51DB777836C}" type="presOf" srcId="{3DB165C6-D97A-4684-9BAC-91C3F22759EE}" destId="{53A89BEC-9AF2-460E-80F7-EF3C84ADE45D}" srcOrd="0" destOrd="0" presId="urn:microsoft.com/office/officeart/2005/8/layout/process2"/>
    <dgm:cxn modelId="{99D5328A-FBD3-4A3B-8E3A-11B7106CA63A}" type="presOf" srcId="{764C6397-F723-4C3A-9A70-5BAFF94A6FD0}" destId="{ABEBDD50-FBF3-417A-8119-4DB29C91A397}" srcOrd="1" destOrd="0" presId="urn:microsoft.com/office/officeart/2005/8/layout/process2"/>
    <dgm:cxn modelId="{239C44AC-87D4-4CCA-9D83-CD9C4CCAFAD9}" type="presOf" srcId="{790784A4-929F-404E-90D6-1E63ED990E14}" destId="{28FE3E3F-EEB7-4A73-91D8-B66380D67923}" srcOrd="0" destOrd="0" presId="urn:microsoft.com/office/officeart/2005/8/layout/process2"/>
    <dgm:cxn modelId="{B657A1BD-BC75-457B-B910-F711CF7AD7B3}" type="presOf" srcId="{790784A4-929F-404E-90D6-1E63ED990E14}" destId="{0B35BD55-900D-426D-AEDB-DADA2CAF7015}" srcOrd="1" destOrd="0" presId="urn:microsoft.com/office/officeart/2005/8/layout/process2"/>
    <dgm:cxn modelId="{876A15D7-96CF-45F8-BAAB-3ED1126C133E}" type="presOf" srcId="{764C6397-F723-4C3A-9A70-5BAFF94A6FD0}" destId="{CE19FB7D-1D71-46E8-ADC6-F66419165EBE}" srcOrd="0" destOrd="0" presId="urn:microsoft.com/office/officeart/2005/8/layout/process2"/>
    <dgm:cxn modelId="{4503C8D7-3CCF-45D5-A66D-1D76CB40CDBD}" type="presOf" srcId="{1D3B7196-871C-4E32-AAA3-67F3A6AAEA22}" destId="{E9E2F1E9-DE86-40A4-800C-21586485AD3B}" srcOrd="0" destOrd="0" presId="urn:microsoft.com/office/officeart/2005/8/layout/process2"/>
    <dgm:cxn modelId="{E091E0D9-2DE0-40AC-B58B-B05CA3EAC8DB}" type="presOf" srcId="{202367E9-3AFE-4EC0-BD10-9A16347AF957}" destId="{C69031C6-D78A-41BD-AEC6-A19959D8829E}" srcOrd="0" destOrd="0" presId="urn:microsoft.com/office/officeart/2005/8/layout/process2"/>
    <dgm:cxn modelId="{91E3E9DB-02F2-4EC5-A9F6-A7BD3C6E7564}" type="presOf" srcId="{6187FDCB-8A24-4E7E-BD76-E41A4B2CABE9}" destId="{36B46D62-B6DD-4FB5-90EC-B7BD1AF2BC9C}" srcOrd="0" destOrd="0" presId="urn:microsoft.com/office/officeart/2005/8/layout/process2"/>
    <dgm:cxn modelId="{FB04E9F0-EFBC-406B-8A0F-36507EAFAB96}" type="presOf" srcId="{47ED56FE-DAF9-4313-BED7-FADF0EA381D0}" destId="{8FF3CDF8-3556-43AC-A287-2E9F49D7801B}" srcOrd="0" destOrd="0" presId="urn:microsoft.com/office/officeart/2005/8/layout/process2"/>
    <dgm:cxn modelId="{6DAA8A1A-4897-4C05-90ED-37E91CA0A39E}" type="presParOf" srcId="{C69031C6-D78A-41BD-AEC6-A19959D8829E}" destId="{E9E2F1E9-DE86-40A4-800C-21586485AD3B}" srcOrd="0" destOrd="0" presId="urn:microsoft.com/office/officeart/2005/8/layout/process2"/>
    <dgm:cxn modelId="{605FCEFD-D953-45FA-9E54-99458E47E3FF}" type="presParOf" srcId="{C69031C6-D78A-41BD-AEC6-A19959D8829E}" destId="{8FF3CDF8-3556-43AC-A287-2E9F49D7801B}" srcOrd="1" destOrd="0" presId="urn:microsoft.com/office/officeart/2005/8/layout/process2"/>
    <dgm:cxn modelId="{FEBF4E00-3E01-49CA-B76A-9E884364D2A1}" type="presParOf" srcId="{8FF3CDF8-3556-43AC-A287-2E9F49D7801B}" destId="{8DAD930E-2E3D-4386-8508-0AADEBC4AE31}" srcOrd="0" destOrd="0" presId="urn:microsoft.com/office/officeart/2005/8/layout/process2"/>
    <dgm:cxn modelId="{337C15FE-22C3-460B-9BB1-9FCBE879DEF8}" type="presParOf" srcId="{C69031C6-D78A-41BD-AEC6-A19959D8829E}" destId="{9A194C99-99CE-4A47-AA06-832F18B82D5D}" srcOrd="2" destOrd="0" presId="urn:microsoft.com/office/officeart/2005/8/layout/process2"/>
    <dgm:cxn modelId="{C3C52101-C025-4CF0-B8FB-90964841A05A}" type="presParOf" srcId="{C69031C6-D78A-41BD-AEC6-A19959D8829E}" destId="{28FE3E3F-EEB7-4A73-91D8-B66380D67923}" srcOrd="3" destOrd="0" presId="urn:microsoft.com/office/officeart/2005/8/layout/process2"/>
    <dgm:cxn modelId="{42AECEF3-6531-4B69-9B5C-64F94599E5E3}" type="presParOf" srcId="{28FE3E3F-EEB7-4A73-91D8-B66380D67923}" destId="{0B35BD55-900D-426D-AEDB-DADA2CAF7015}" srcOrd="0" destOrd="0" presId="urn:microsoft.com/office/officeart/2005/8/layout/process2"/>
    <dgm:cxn modelId="{7C0E5885-E2A0-4051-9EEB-4E229F276624}" type="presParOf" srcId="{C69031C6-D78A-41BD-AEC6-A19959D8829E}" destId="{36B46D62-B6DD-4FB5-90EC-B7BD1AF2BC9C}" srcOrd="4" destOrd="0" presId="urn:microsoft.com/office/officeart/2005/8/layout/process2"/>
    <dgm:cxn modelId="{AEC5F34A-482F-4225-9470-33C579E88B20}" type="presParOf" srcId="{C69031C6-D78A-41BD-AEC6-A19959D8829E}" destId="{CE19FB7D-1D71-46E8-ADC6-F66419165EBE}" srcOrd="5" destOrd="0" presId="urn:microsoft.com/office/officeart/2005/8/layout/process2"/>
    <dgm:cxn modelId="{BB233CB2-EEFA-4334-A20C-6AA76840F1F9}" type="presParOf" srcId="{CE19FB7D-1D71-46E8-ADC6-F66419165EBE}" destId="{ABEBDD50-FBF3-417A-8119-4DB29C91A397}" srcOrd="0" destOrd="0" presId="urn:microsoft.com/office/officeart/2005/8/layout/process2"/>
    <dgm:cxn modelId="{9B03BFAA-FD20-4555-871A-C10D94140BB5}" type="presParOf" srcId="{C69031C6-D78A-41BD-AEC6-A19959D8829E}" destId="{53A89BEC-9AF2-460E-80F7-EF3C84ADE45D}" srcOrd="6" destOrd="0" presId="urn:microsoft.com/office/officeart/2005/8/layout/process2"/>
    <dgm:cxn modelId="{E8B17D13-7589-419E-8813-4FC8151841A1}" type="presParOf" srcId="{C69031C6-D78A-41BD-AEC6-A19959D8829E}" destId="{6764C89D-A2A6-4F8B-91A4-F05BE1C8260D}" srcOrd="7" destOrd="0" presId="urn:microsoft.com/office/officeart/2005/8/layout/process2"/>
    <dgm:cxn modelId="{6E65D4D7-8AF2-4C62-94AC-6A4195C82BDB}" type="presParOf" srcId="{6764C89D-A2A6-4F8B-91A4-F05BE1C8260D}" destId="{9B829AC5-0E3E-4C03-9BB7-3A9BD95229EC}" srcOrd="0" destOrd="0" presId="urn:microsoft.com/office/officeart/2005/8/layout/process2"/>
    <dgm:cxn modelId="{07290E65-3654-4CDE-961D-51397D1CD978}" type="presParOf" srcId="{C69031C6-D78A-41BD-AEC6-A19959D8829E}" destId="{F4FFA766-C61C-4AA9-A57A-3072790894A8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02367E9-3AFE-4EC0-BD10-9A16347AF95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D3B7196-871C-4E32-AAA3-67F3A6AAEA22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FETCH</a:t>
          </a:r>
          <a:endParaRPr lang="it-IT" dirty="0"/>
        </a:p>
      </dgm:t>
    </dgm:pt>
    <dgm:pt modelId="{B0EB560F-83FB-43EF-ADE6-ACDFE25A859B}" type="parTrans" cxnId="{90938619-8766-4E6E-B332-042E5CA8B5B3}">
      <dgm:prSet/>
      <dgm:spPr/>
    </dgm:pt>
    <dgm:pt modelId="{47ED56FE-DAF9-4313-BED7-FADF0EA381D0}" type="sibTrans" cxnId="{90938619-8766-4E6E-B332-042E5CA8B5B3}">
      <dgm:prSet/>
      <dgm:spPr/>
      <dgm:t>
        <a:bodyPr/>
        <a:lstStyle/>
        <a:p>
          <a:endParaRPr lang="it-IT"/>
        </a:p>
      </dgm:t>
    </dgm:pt>
    <dgm:pt modelId="{3E09F00C-0AA6-4B84-85C8-DC203C4E2F06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DECODE</a:t>
          </a:r>
          <a:endParaRPr lang="it-IT" dirty="0"/>
        </a:p>
      </dgm:t>
    </dgm:pt>
    <dgm:pt modelId="{EF943359-331C-4241-BC57-10D1F4DC3685}" type="parTrans" cxnId="{B78B6B24-3275-49A5-9660-E934F9BB1778}">
      <dgm:prSet/>
      <dgm:spPr/>
    </dgm:pt>
    <dgm:pt modelId="{790784A4-929F-404E-90D6-1E63ED990E14}" type="sibTrans" cxnId="{B78B6B24-3275-49A5-9660-E934F9BB1778}">
      <dgm:prSet/>
      <dgm:spPr/>
      <dgm:t>
        <a:bodyPr/>
        <a:lstStyle/>
        <a:p>
          <a:endParaRPr lang="it-IT"/>
        </a:p>
      </dgm:t>
    </dgm:pt>
    <dgm:pt modelId="{088606F9-7ED1-4DA5-9047-0B7EE6431531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WRITE BACK</a:t>
          </a:r>
          <a:endParaRPr lang="it-IT" dirty="0"/>
        </a:p>
      </dgm:t>
    </dgm:pt>
    <dgm:pt modelId="{E7FA912F-D087-44DC-9C1F-A95335784BEC}" type="parTrans" cxnId="{ADEDC447-9DF8-4767-93C0-29E351924D36}">
      <dgm:prSet/>
      <dgm:spPr/>
    </dgm:pt>
    <dgm:pt modelId="{1AA0C23F-9808-40A3-8DF5-E5A152820412}" type="sibTrans" cxnId="{ADEDC447-9DF8-4767-93C0-29E351924D36}">
      <dgm:prSet/>
      <dgm:spPr/>
    </dgm:pt>
    <dgm:pt modelId="{6187FDCB-8A24-4E7E-BD76-E41A4B2CABE9}">
      <dgm:prSet phldr="0"/>
      <dgm:spPr/>
      <dgm:t>
        <a:bodyPr/>
        <a:lstStyle/>
        <a:p>
          <a:pPr rtl="0"/>
          <a:r>
            <a:rPr lang="it-IT">
              <a:latin typeface="Helvetica"/>
              <a:cs typeface="Helvetica"/>
            </a:rPr>
            <a:t>EXECUTE</a:t>
          </a:r>
        </a:p>
      </dgm:t>
    </dgm:pt>
    <dgm:pt modelId="{2E6D89FC-635E-4B37-AF8F-BC97BE22056A}" type="parTrans" cxnId="{E12FCA74-7F01-48F4-9C0F-4E95C2B72F39}">
      <dgm:prSet/>
      <dgm:spPr/>
    </dgm:pt>
    <dgm:pt modelId="{764C6397-F723-4C3A-9A70-5BAFF94A6FD0}" type="sibTrans" cxnId="{E12FCA74-7F01-48F4-9C0F-4E95C2B72F39}">
      <dgm:prSet/>
      <dgm:spPr/>
      <dgm:t>
        <a:bodyPr/>
        <a:lstStyle/>
        <a:p>
          <a:endParaRPr lang="it-IT"/>
        </a:p>
      </dgm:t>
    </dgm:pt>
    <dgm:pt modelId="{3DB165C6-D97A-4684-9BAC-91C3F22759EE}">
      <dgm:prSet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MEMORY ACCESS</a:t>
          </a:r>
        </a:p>
      </dgm:t>
    </dgm:pt>
    <dgm:pt modelId="{94218A56-047F-4F60-8C1C-1B75832B1783}" type="parTrans" cxnId="{ECAB8572-90E1-4692-9A4C-B6BCD9A43CC8}">
      <dgm:prSet/>
      <dgm:spPr/>
    </dgm:pt>
    <dgm:pt modelId="{2AD4B5B1-A696-44B3-B287-F2C84EADC425}" type="sibTrans" cxnId="{ECAB8572-90E1-4692-9A4C-B6BCD9A43CC8}">
      <dgm:prSet/>
      <dgm:spPr/>
      <dgm:t>
        <a:bodyPr/>
        <a:lstStyle/>
        <a:p>
          <a:endParaRPr lang="it-IT"/>
        </a:p>
      </dgm:t>
    </dgm:pt>
    <dgm:pt modelId="{C69031C6-D78A-41BD-AEC6-A19959D8829E}" type="pres">
      <dgm:prSet presAssocID="{202367E9-3AFE-4EC0-BD10-9A16347AF957}" presName="linearFlow" presStyleCnt="0">
        <dgm:presLayoutVars>
          <dgm:resizeHandles val="exact"/>
        </dgm:presLayoutVars>
      </dgm:prSet>
      <dgm:spPr/>
    </dgm:pt>
    <dgm:pt modelId="{E9E2F1E9-DE86-40A4-800C-21586485AD3B}" type="pres">
      <dgm:prSet presAssocID="{1D3B7196-871C-4E32-AAA3-67F3A6AAEA22}" presName="node" presStyleLbl="node1" presStyleIdx="0" presStyleCnt="5">
        <dgm:presLayoutVars>
          <dgm:bulletEnabled val="1"/>
        </dgm:presLayoutVars>
      </dgm:prSet>
      <dgm:spPr/>
    </dgm:pt>
    <dgm:pt modelId="{8FF3CDF8-3556-43AC-A287-2E9F49D7801B}" type="pres">
      <dgm:prSet presAssocID="{47ED56FE-DAF9-4313-BED7-FADF0EA381D0}" presName="sibTrans" presStyleLbl="sibTrans2D1" presStyleIdx="0" presStyleCnt="4"/>
      <dgm:spPr/>
    </dgm:pt>
    <dgm:pt modelId="{8DAD930E-2E3D-4386-8508-0AADEBC4AE31}" type="pres">
      <dgm:prSet presAssocID="{47ED56FE-DAF9-4313-BED7-FADF0EA381D0}" presName="connectorText" presStyleLbl="sibTrans2D1" presStyleIdx="0" presStyleCnt="4"/>
      <dgm:spPr/>
    </dgm:pt>
    <dgm:pt modelId="{9A194C99-99CE-4A47-AA06-832F18B82D5D}" type="pres">
      <dgm:prSet presAssocID="{3E09F00C-0AA6-4B84-85C8-DC203C4E2F06}" presName="node" presStyleLbl="node1" presStyleIdx="1" presStyleCnt="5">
        <dgm:presLayoutVars>
          <dgm:bulletEnabled val="1"/>
        </dgm:presLayoutVars>
      </dgm:prSet>
      <dgm:spPr/>
    </dgm:pt>
    <dgm:pt modelId="{28FE3E3F-EEB7-4A73-91D8-B66380D67923}" type="pres">
      <dgm:prSet presAssocID="{790784A4-929F-404E-90D6-1E63ED990E14}" presName="sibTrans" presStyleLbl="sibTrans2D1" presStyleIdx="1" presStyleCnt="4"/>
      <dgm:spPr/>
    </dgm:pt>
    <dgm:pt modelId="{0B35BD55-900D-426D-AEDB-DADA2CAF7015}" type="pres">
      <dgm:prSet presAssocID="{790784A4-929F-404E-90D6-1E63ED990E14}" presName="connectorText" presStyleLbl="sibTrans2D1" presStyleIdx="1" presStyleCnt="4"/>
      <dgm:spPr/>
    </dgm:pt>
    <dgm:pt modelId="{36B46D62-B6DD-4FB5-90EC-B7BD1AF2BC9C}" type="pres">
      <dgm:prSet presAssocID="{6187FDCB-8A24-4E7E-BD76-E41A4B2CABE9}" presName="node" presStyleLbl="node1" presStyleIdx="2" presStyleCnt="5">
        <dgm:presLayoutVars>
          <dgm:bulletEnabled val="1"/>
        </dgm:presLayoutVars>
      </dgm:prSet>
      <dgm:spPr/>
    </dgm:pt>
    <dgm:pt modelId="{CE19FB7D-1D71-46E8-ADC6-F66419165EBE}" type="pres">
      <dgm:prSet presAssocID="{764C6397-F723-4C3A-9A70-5BAFF94A6FD0}" presName="sibTrans" presStyleLbl="sibTrans2D1" presStyleIdx="2" presStyleCnt="4"/>
      <dgm:spPr/>
    </dgm:pt>
    <dgm:pt modelId="{ABEBDD50-FBF3-417A-8119-4DB29C91A397}" type="pres">
      <dgm:prSet presAssocID="{764C6397-F723-4C3A-9A70-5BAFF94A6FD0}" presName="connectorText" presStyleLbl="sibTrans2D1" presStyleIdx="2" presStyleCnt="4"/>
      <dgm:spPr/>
    </dgm:pt>
    <dgm:pt modelId="{53A89BEC-9AF2-460E-80F7-EF3C84ADE45D}" type="pres">
      <dgm:prSet presAssocID="{3DB165C6-D97A-4684-9BAC-91C3F22759EE}" presName="node" presStyleLbl="node1" presStyleIdx="3" presStyleCnt="5">
        <dgm:presLayoutVars>
          <dgm:bulletEnabled val="1"/>
        </dgm:presLayoutVars>
      </dgm:prSet>
      <dgm:spPr/>
    </dgm:pt>
    <dgm:pt modelId="{6764C89D-A2A6-4F8B-91A4-F05BE1C8260D}" type="pres">
      <dgm:prSet presAssocID="{2AD4B5B1-A696-44B3-B287-F2C84EADC425}" presName="sibTrans" presStyleLbl="sibTrans2D1" presStyleIdx="3" presStyleCnt="4"/>
      <dgm:spPr/>
    </dgm:pt>
    <dgm:pt modelId="{9B829AC5-0E3E-4C03-9BB7-3A9BD95229EC}" type="pres">
      <dgm:prSet presAssocID="{2AD4B5B1-A696-44B3-B287-F2C84EADC425}" presName="connectorText" presStyleLbl="sibTrans2D1" presStyleIdx="3" presStyleCnt="4"/>
      <dgm:spPr/>
    </dgm:pt>
    <dgm:pt modelId="{F4FFA766-C61C-4AA9-A57A-3072790894A8}" type="pres">
      <dgm:prSet presAssocID="{088606F9-7ED1-4DA5-9047-0B7EE6431531}" presName="node" presStyleLbl="node1" presStyleIdx="4" presStyleCnt="5">
        <dgm:presLayoutVars>
          <dgm:bulletEnabled val="1"/>
        </dgm:presLayoutVars>
      </dgm:prSet>
      <dgm:spPr/>
    </dgm:pt>
  </dgm:ptLst>
  <dgm:cxnLst>
    <dgm:cxn modelId="{90938619-8766-4E6E-B332-042E5CA8B5B3}" srcId="{202367E9-3AFE-4EC0-BD10-9A16347AF957}" destId="{1D3B7196-871C-4E32-AAA3-67F3A6AAEA22}" srcOrd="0" destOrd="0" parTransId="{B0EB560F-83FB-43EF-ADE6-ACDFE25A859B}" sibTransId="{47ED56FE-DAF9-4313-BED7-FADF0EA381D0}"/>
    <dgm:cxn modelId="{B78B6B24-3275-49A5-9660-E934F9BB1778}" srcId="{202367E9-3AFE-4EC0-BD10-9A16347AF957}" destId="{3E09F00C-0AA6-4B84-85C8-DC203C4E2F06}" srcOrd="1" destOrd="0" parTransId="{EF943359-331C-4241-BC57-10D1F4DC3685}" sibTransId="{790784A4-929F-404E-90D6-1E63ED990E14}"/>
    <dgm:cxn modelId="{14B11632-A2D8-4577-BB4D-F7D06B286A56}" type="presOf" srcId="{47ED56FE-DAF9-4313-BED7-FADF0EA381D0}" destId="{8DAD930E-2E3D-4386-8508-0AADEBC4AE31}" srcOrd="1" destOrd="0" presId="urn:microsoft.com/office/officeart/2005/8/layout/process2"/>
    <dgm:cxn modelId="{62D66E34-4D8F-49D5-95B4-6EFE2B83DDB8}" type="presOf" srcId="{3E09F00C-0AA6-4B84-85C8-DC203C4E2F06}" destId="{9A194C99-99CE-4A47-AA06-832F18B82D5D}" srcOrd="0" destOrd="0" presId="urn:microsoft.com/office/officeart/2005/8/layout/process2"/>
    <dgm:cxn modelId="{CFFF2D37-9766-4A2F-9AD4-E8D65A97B942}" type="presOf" srcId="{088606F9-7ED1-4DA5-9047-0B7EE6431531}" destId="{F4FFA766-C61C-4AA9-A57A-3072790894A8}" srcOrd="0" destOrd="0" presId="urn:microsoft.com/office/officeart/2005/8/layout/process2"/>
    <dgm:cxn modelId="{77A02D5C-1430-42B7-BB32-40ED1B90BD03}" type="presOf" srcId="{2AD4B5B1-A696-44B3-B287-F2C84EADC425}" destId="{9B829AC5-0E3E-4C03-9BB7-3A9BD95229EC}" srcOrd="1" destOrd="0" presId="urn:microsoft.com/office/officeart/2005/8/layout/process2"/>
    <dgm:cxn modelId="{1330135F-3090-4643-AE9C-F9DD5710E359}" type="presOf" srcId="{2AD4B5B1-A696-44B3-B287-F2C84EADC425}" destId="{6764C89D-A2A6-4F8B-91A4-F05BE1C8260D}" srcOrd="0" destOrd="0" presId="urn:microsoft.com/office/officeart/2005/8/layout/process2"/>
    <dgm:cxn modelId="{ADEDC447-9DF8-4767-93C0-29E351924D36}" srcId="{202367E9-3AFE-4EC0-BD10-9A16347AF957}" destId="{088606F9-7ED1-4DA5-9047-0B7EE6431531}" srcOrd="4" destOrd="0" parTransId="{E7FA912F-D087-44DC-9C1F-A95335784BEC}" sibTransId="{1AA0C23F-9808-40A3-8DF5-E5A152820412}"/>
    <dgm:cxn modelId="{ECAB8572-90E1-4692-9A4C-B6BCD9A43CC8}" srcId="{202367E9-3AFE-4EC0-BD10-9A16347AF957}" destId="{3DB165C6-D97A-4684-9BAC-91C3F22759EE}" srcOrd="3" destOrd="0" parTransId="{94218A56-047F-4F60-8C1C-1B75832B1783}" sibTransId="{2AD4B5B1-A696-44B3-B287-F2C84EADC425}"/>
    <dgm:cxn modelId="{E12FCA74-7F01-48F4-9C0F-4E95C2B72F39}" srcId="{202367E9-3AFE-4EC0-BD10-9A16347AF957}" destId="{6187FDCB-8A24-4E7E-BD76-E41A4B2CABE9}" srcOrd="2" destOrd="0" parTransId="{2E6D89FC-635E-4B37-AF8F-BC97BE22056A}" sibTransId="{764C6397-F723-4C3A-9A70-5BAFF94A6FD0}"/>
    <dgm:cxn modelId="{C1BED175-CED3-4D7A-8BD1-C51DB777836C}" type="presOf" srcId="{3DB165C6-D97A-4684-9BAC-91C3F22759EE}" destId="{53A89BEC-9AF2-460E-80F7-EF3C84ADE45D}" srcOrd="0" destOrd="0" presId="urn:microsoft.com/office/officeart/2005/8/layout/process2"/>
    <dgm:cxn modelId="{99D5328A-FBD3-4A3B-8E3A-11B7106CA63A}" type="presOf" srcId="{764C6397-F723-4C3A-9A70-5BAFF94A6FD0}" destId="{ABEBDD50-FBF3-417A-8119-4DB29C91A397}" srcOrd="1" destOrd="0" presId="urn:microsoft.com/office/officeart/2005/8/layout/process2"/>
    <dgm:cxn modelId="{239C44AC-87D4-4CCA-9D83-CD9C4CCAFAD9}" type="presOf" srcId="{790784A4-929F-404E-90D6-1E63ED990E14}" destId="{28FE3E3F-EEB7-4A73-91D8-B66380D67923}" srcOrd="0" destOrd="0" presId="urn:microsoft.com/office/officeart/2005/8/layout/process2"/>
    <dgm:cxn modelId="{B657A1BD-BC75-457B-B910-F711CF7AD7B3}" type="presOf" srcId="{790784A4-929F-404E-90D6-1E63ED990E14}" destId="{0B35BD55-900D-426D-AEDB-DADA2CAF7015}" srcOrd="1" destOrd="0" presId="urn:microsoft.com/office/officeart/2005/8/layout/process2"/>
    <dgm:cxn modelId="{876A15D7-96CF-45F8-BAAB-3ED1126C133E}" type="presOf" srcId="{764C6397-F723-4C3A-9A70-5BAFF94A6FD0}" destId="{CE19FB7D-1D71-46E8-ADC6-F66419165EBE}" srcOrd="0" destOrd="0" presId="urn:microsoft.com/office/officeart/2005/8/layout/process2"/>
    <dgm:cxn modelId="{4503C8D7-3CCF-45D5-A66D-1D76CB40CDBD}" type="presOf" srcId="{1D3B7196-871C-4E32-AAA3-67F3A6AAEA22}" destId="{E9E2F1E9-DE86-40A4-800C-21586485AD3B}" srcOrd="0" destOrd="0" presId="urn:microsoft.com/office/officeart/2005/8/layout/process2"/>
    <dgm:cxn modelId="{E091E0D9-2DE0-40AC-B58B-B05CA3EAC8DB}" type="presOf" srcId="{202367E9-3AFE-4EC0-BD10-9A16347AF957}" destId="{C69031C6-D78A-41BD-AEC6-A19959D8829E}" srcOrd="0" destOrd="0" presId="urn:microsoft.com/office/officeart/2005/8/layout/process2"/>
    <dgm:cxn modelId="{91E3E9DB-02F2-4EC5-A9F6-A7BD3C6E7564}" type="presOf" srcId="{6187FDCB-8A24-4E7E-BD76-E41A4B2CABE9}" destId="{36B46D62-B6DD-4FB5-90EC-B7BD1AF2BC9C}" srcOrd="0" destOrd="0" presId="urn:microsoft.com/office/officeart/2005/8/layout/process2"/>
    <dgm:cxn modelId="{FB04E9F0-EFBC-406B-8A0F-36507EAFAB96}" type="presOf" srcId="{47ED56FE-DAF9-4313-BED7-FADF0EA381D0}" destId="{8FF3CDF8-3556-43AC-A287-2E9F49D7801B}" srcOrd="0" destOrd="0" presId="urn:microsoft.com/office/officeart/2005/8/layout/process2"/>
    <dgm:cxn modelId="{6DAA8A1A-4897-4C05-90ED-37E91CA0A39E}" type="presParOf" srcId="{C69031C6-D78A-41BD-AEC6-A19959D8829E}" destId="{E9E2F1E9-DE86-40A4-800C-21586485AD3B}" srcOrd="0" destOrd="0" presId="urn:microsoft.com/office/officeart/2005/8/layout/process2"/>
    <dgm:cxn modelId="{605FCEFD-D953-45FA-9E54-99458E47E3FF}" type="presParOf" srcId="{C69031C6-D78A-41BD-AEC6-A19959D8829E}" destId="{8FF3CDF8-3556-43AC-A287-2E9F49D7801B}" srcOrd="1" destOrd="0" presId="urn:microsoft.com/office/officeart/2005/8/layout/process2"/>
    <dgm:cxn modelId="{FEBF4E00-3E01-49CA-B76A-9E884364D2A1}" type="presParOf" srcId="{8FF3CDF8-3556-43AC-A287-2E9F49D7801B}" destId="{8DAD930E-2E3D-4386-8508-0AADEBC4AE31}" srcOrd="0" destOrd="0" presId="urn:microsoft.com/office/officeart/2005/8/layout/process2"/>
    <dgm:cxn modelId="{337C15FE-22C3-460B-9BB1-9FCBE879DEF8}" type="presParOf" srcId="{C69031C6-D78A-41BD-AEC6-A19959D8829E}" destId="{9A194C99-99CE-4A47-AA06-832F18B82D5D}" srcOrd="2" destOrd="0" presId="urn:microsoft.com/office/officeart/2005/8/layout/process2"/>
    <dgm:cxn modelId="{C3C52101-C025-4CF0-B8FB-90964841A05A}" type="presParOf" srcId="{C69031C6-D78A-41BD-AEC6-A19959D8829E}" destId="{28FE3E3F-EEB7-4A73-91D8-B66380D67923}" srcOrd="3" destOrd="0" presId="urn:microsoft.com/office/officeart/2005/8/layout/process2"/>
    <dgm:cxn modelId="{42AECEF3-6531-4B69-9B5C-64F94599E5E3}" type="presParOf" srcId="{28FE3E3F-EEB7-4A73-91D8-B66380D67923}" destId="{0B35BD55-900D-426D-AEDB-DADA2CAF7015}" srcOrd="0" destOrd="0" presId="urn:microsoft.com/office/officeart/2005/8/layout/process2"/>
    <dgm:cxn modelId="{7C0E5885-E2A0-4051-9EEB-4E229F276624}" type="presParOf" srcId="{C69031C6-D78A-41BD-AEC6-A19959D8829E}" destId="{36B46D62-B6DD-4FB5-90EC-B7BD1AF2BC9C}" srcOrd="4" destOrd="0" presId="urn:microsoft.com/office/officeart/2005/8/layout/process2"/>
    <dgm:cxn modelId="{AEC5F34A-482F-4225-9470-33C579E88B20}" type="presParOf" srcId="{C69031C6-D78A-41BD-AEC6-A19959D8829E}" destId="{CE19FB7D-1D71-46E8-ADC6-F66419165EBE}" srcOrd="5" destOrd="0" presId="urn:microsoft.com/office/officeart/2005/8/layout/process2"/>
    <dgm:cxn modelId="{BB233CB2-EEFA-4334-A20C-6AA76840F1F9}" type="presParOf" srcId="{CE19FB7D-1D71-46E8-ADC6-F66419165EBE}" destId="{ABEBDD50-FBF3-417A-8119-4DB29C91A397}" srcOrd="0" destOrd="0" presId="urn:microsoft.com/office/officeart/2005/8/layout/process2"/>
    <dgm:cxn modelId="{9B03BFAA-FD20-4555-871A-C10D94140BB5}" type="presParOf" srcId="{C69031C6-D78A-41BD-AEC6-A19959D8829E}" destId="{53A89BEC-9AF2-460E-80F7-EF3C84ADE45D}" srcOrd="6" destOrd="0" presId="urn:microsoft.com/office/officeart/2005/8/layout/process2"/>
    <dgm:cxn modelId="{E8B17D13-7589-419E-8813-4FC8151841A1}" type="presParOf" srcId="{C69031C6-D78A-41BD-AEC6-A19959D8829E}" destId="{6764C89D-A2A6-4F8B-91A4-F05BE1C8260D}" srcOrd="7" destOrd="0" presId="urn:microsoft.com/office/officeart/2005/8/layout/process2"/>
    <dgm:cxn modelId="{6E65D4D7-8AF2-4C62-94AC-6A4195C82BDB}" type="presParOf" srcId="{6764C89D-A2A6-4F8B-91A4-F05BE1C8260D}" destId="{9B829AC5-0E3E-4C03-9BB7-3A9BD95229EC}" srcOrd="0" destOrd="0" presId="urn:microsoft.com/office/officeart/2005/8/layout/process2"/>
    <dgm:cxn modelId="{07290E65-3654-4CDE-961D-51397D1CD978}" type="presParOf" srcId="{C69031C6-D78A-41BD-AEC6-A19959D8829E}" destId="{F4FFA766-C61C-4AA9-A57A-3072790894A8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02367E9-3AFE-4EC0-BD10-9A16347AF95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D3B7196-871C-4E32-AAA3-67F3A6AAEA22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FETCH</a:t>
          </a:r>
          <a:endParaRPr lang="it-IT" dirty="0"/>
        </a:p>
      </dgm:t>
    </dgm:pt>
    <dgm:pt modelId="{B0EB560F-83FB-43EF-ADE6-ACDFE25A859B}" type="parTrans" cxnId="{90938619-8766-4E6E-B332-042E5CA8B5B3}">
      <dgm:prSet/>
      <dgm:spPr/>
    </dgm:pt>
    <dgm:pt modelId="{47ED56FE-DAF9-4313-BED7-FADF0EA381D0}" type="sibTrans" cxnId="{90938619-8766-4E6E-B332-042E5CA8B5B3}">
      <dgm:prSet/>
      <dgm:spPr/>
      <dgm:t>
        <a:bodyPr/>
        <a:lstStyle/>
        <a:p>
          <a:endParaRPr lang="it-IT"/>
        </a:p>
      </dgm:t>
    </dgm:pt>
    <dgm:pt modelId="{3E09F00C-0AA6-4B84-85C8-DC203C4E2F06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DECODE</a:t>
          </a:r>
          <a:endParaRPr lang="it-IT" dirty="0"/>
        </a:p>
      </dgm:t>
    </dgm:pt>
    <dgm:pt modelId="{EF943359-331C-4241-BC57-10D1F4DC3685}" type="parTrans" cxnId="{B78B6B24-3275-49A5-9660-E934F9BB1778}">
      <dgm:prSet/>
      <dgm:spPr/>
    </dgm:pt>
    <dgm:pt modelId="{790784A4-929F-404E-90D6-1E63ED990E14}" type="sibTrans" cxnId="{B78B6B24-3275-49A5-9660-E934F9BB1778}">
      <dgm:prSet/>
      <dgm:spPr/>
      <dgm:t>
        <a:bodyPr/>
        <a:lstStyle/>
        <a:p>
          <a:endParaRPr lang="it-IT"/>
        </a:p>
      </dgm:t>
    </dgm:pt>
    <dgm:pt modelId="{088606F9-7ED1-4DA5-9047-0B7EE6431531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WRITE BACK</a:t>
          </a:r>
          <a:endParaRPr lang="it-IT" dirty="0"/>
        </a:p>
      </dgm:t>
    </dgm:pt>
    <dgm:pt modelId="{E7FA912F-D087-44DC-9C1F-A95335784BEC}" type="parTrans" cxnId="{ADEDC447-9DF8-4767-93C0-29E351924D36}">
      <dgm:prSet/>
      <dgm:spPr/>
    </dgm:pt>
    <dgm:pt modelId="{1AA0C23F-9808-40A3-8DF5-E5A152820412}" type="sibTrans" cxnId="{ADEDC447-9DF8-4767-93C0-29E351924D36}">
      <dgm:prSet/>
      <dgm:spPr/>
    </dgm:pt>
    <dgm:pt modelId="{6187FDCB-8A24-4E7E-BD76-E41A4B2CABE9}">
      <dgm:prSet phldr="0"/>
      <dgm:spPr/>
      <dgm:t>
        <a:bodyPr/>
        <a:lstStyle/>
        <a:p>
          <a:pPr rtl="0"/>
          <a:r>
            <a:rPr lang="it-IT">
              <a:latin typeface="Helvetica"/>
              <a:cs typeface="Helvetica"/>
            </a:rPr>
            <a:t>EXECUTE</a:t>
          </a:r>
        </a:p>
      </dgm:t>
    </dgm:pt>
    <dgm:pt modelId="{2E6D89FC-635E-4B37-AF8F-BC97BE22056A}" type="parTrans" cxnId="{E12FCA74-7F01-48F4-9C0F-4E95C2B72F39}">
      <dgm:prSet/>
      <dgm:spPr/>
    </dgm:pt>
    <dgm:pt modelId="{764C6397-F723-4C3A-9A70-5BAFF94A6FD0}" type="sibTrans" cxnId="{E12FCA74-7F01-48F4-9C0F-4E95C2B72F39}">
      <dgm:prSet/>
      <dgm:spPr/>
      <dgm:t>
        <a:bodyPr/>
        <a:lstStyle/>
        <a:p>
          <a:endParaRPr lang="it-IT"/>
        </a:p>
      </dgm:t>
    </dgm:pt>
    <dgm:pt modelId="{3DB165C6-D97A-4684-9BAC-91C3F22759EE}">
      <dgm:prSet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MEMORY ACCESS</a:t>
          </a:r>
        </a:p>
      </dgm:t>
    </dgm:pt>
    <dgm:pt modelId="{94218A56-047F-4F60-8C1C-1B75832B1783}" type="parTrans" cxnId="{ECAB8572-90E1-4692-9A4C-B6BCD9A43CC8}">
      <dgm:prSet/>
      <dgm:spPr/>
    </dgm:pt>
    <dgm:pt modelId="{2AD4B5B1-A696-44B3-B287-F2C84EADC425}" type="sibTrans" cxnId="{ECAB8572-90E1-4692-9A4C-B6BCD9A43CC8}">
      <dgm:prSet/>
      <dgm:spPr/>
      <dgm:t>
        <a:bodyPr/>
        <a:lstStyle/>
        <a:p>
          <a:endParaRPr lang="it-IT"/>
        </a:p>
      </dgm:t>
    </dgm:pt>
    <dgm:pt modelId="{C69031C6-D78A-41BD-AEC6-A19959D8829E}" type="pres">
      <dgm:prSet presAssocID="{202367E9-3AFE-4EC0-BD10-9A16347AF957}" presName="linearFlow" presStyleCnt="0">
        <dgm:presLayoutVars>
          <dgm:resizeHandles val="exact"/>
        </dgm:presLayoutVars>
      </dgm:prSet>
      <dgm:spPr/>
    </dgm:pt>
    <dgm:pt modelId="{E9E2F1E9-DE86-40A4-800C-21586485AD3B}" type="pres">
      <dgm:prSet presAssocID="{1D3B7196-871C-4E32-AAA3-67F3A6AAEA22}" presName="node" presStyleLbl="node1" presStyleIdx="0" presStyleCnt="5">
        <dgm:presLayoutVars>
          <dgm:bulletEnabled val="1"/>
        </dgm:presLayoutVars>
      </dgm:prSet>
      <dgm:spPr/>
    </dgm:pt>
    <dgm:pt modelId="{8FF3CDF8-3556-43AC-A287-2E9F49D7801B}" type="pres">
      <dgm:prSet presAssocID="{47ED56FE-DAF9-4313-BED7-FADF0EA381D0}" presName="sibTrans" presStyleLbl="sibTrans2D1" presStyleIdx="0" presStyleCnt="4"/>
      <dgm:spPr/>
    </dgm:pt>
    <dgm:pt modelId="{8DAD930E-2E3D-4386-8508-0AADEBC4AE31}" type="pres">
      <dgm:prSet presAssocID="{47ED56FE-DAF9-4313-BED7-FADF0EA381D0}" presName="connectorText" presStyleLbl="sibTrans2D1" presStyleIdx="0" presStyleCnt="4"/>
      <dgm:spPr/>
    </dgm:pt>
    <dgm:pt modelId="{9A194C99-99CE-4A47-AA06-832F18B82D5D}" type="pres">
      <dgm:prSet presAssocID="{3E09F00C-0AA6-4B84-85C8-DC203C4E2F06}" presName="node" presStyleLbl="node1" presStyleIdx="1" presStyleCnt="5">
        <dgm:presLayoutVars>
          <dgm:bulletEnabled val="1"/>
        </dgm:presLayoutVars>
      </dgm:prSet>
      <dgm:spPr/>
    </dgm:pt>
    <dgm:pt modelId="{28FE3E3F-EEB7-4A73-91D8-B66380D67923}" type="pres">
      <dgm:prSet presAssocID="{790784A4-929F-404E-90D6-1E63ED990E14}" presName="sibTrans" presStyleLbl="sibTrans2D1" presStyleIdx="1" presStyleCnt="4"/>
      <dgm:spPr/>
    </dgm:pt>
    <dgm:pt modelId="{0B35BD55-900D-426D-AEDB-DADA2CAF7015}" type="pres">
      <dgm:prSet presAssocID="{790784A4-929F-404E-90D6-1E63ED990E14}" presName="connectorText" presStyleLbl="sibTrans2D1" presStyleIdx="1" presStyleCnt="4"/>
      <dgm:spPr/>
    </dgm:pt>
    <dgm:pt modelId="{36B46D62-B6DD-4FB5-90EC-B7BD1AF2BC9C}" type="pres">
      <dgm:prSet presAssocID="{6187FDCB-8A24-4E7E-BD76-E41A4B2CABE9}" presName="node" presStyleLbl="node1" presStyleIdx="2" presStyleCnt="5">
        <dgm:presLayoutVars>
          <dgm:bulletEnabled val="1"/>
        </dgm:presLayoutVars>
      </dgm:prSet>
      <dgm:spPr/>
    </dgm:pt>
    <dgm:pt modelId="{CE19FB7D-1D71-46E8-ADC6-F66419165EBE}" type="pres">
      <dgm:prSet presAssocID="{764C6397-F723-4C3A-9A70-5BAFF94A6FD0}" presName="sibTrans" presStyleLbl="sibTrans2D1" presStyleIdx="2" presStyleCnt="4"/>
      <dgm:spPr/>
    </dgm:pt>
    <dgm:pt modelId="{ABEBDD50-FBF3-417A-8119-4DB29C91A397}" type="pres">
      <dgm:prSet presAssocID="{764C6397-F723-4C3A-9A70-5BAFF94A6FD0}" presName="connectorText" presStyleLbl="sibTrans2D1" presStyleIdx="2" presStyleCnt="4"/>
      <dgm:spPr/>
    </dgm:pt>
    <dgm:pt modelId="{53A89BEC-9AF2-460E-80F7-EF3C84ADE45D}" type="pres">
      <dgm:prSet presAssocID="{3DB165C6-D97A-4684-9BAC-91C3F22759EE}" presName="node" presStyleLbl="node1" presStyleIdx="3" presStyleCnt="5">
        <dgm:presLayoutVars>
          <dgm:bulletEnabled val="1"/>
        </dgm:presLayoutVars>
      </dgm:prSet>
      <dgm:spPr/>
    </dgm:pt>
    <dgm:pt modelId="{6764C89D-A2A6-4F8B-91A4-F05BE1C8260D}" type="pres">
      <dgm:prSet presAssocID="{2AD4B5B1-A696-44B3-B287-F2C84EADC425}" presName="sibTrans" presStyleLbl="sibTrans2D1" presStyleIdx="3" presStyleCnt="4"/>
      <dgm:spPr/>
    </dgm:pt>
    <dgm:pt modelId="{9B829AC5-0E3E-4C03-9BB7-3A9BD95229EC}" type="pres">
      <dgm:prSet presAssocID="{2AD4B5B1-A696-44B3-B287-F2C84EADC425}" presName="connectorText" presStyleLbl="sibTrans2D1" presStyleIdx="3" presStyleCnt="4"/>
      <dgm:spPr/>
    </dgm:pt>
    <dgm:pt modelId="{F4FFA766-C61C-4AA9-A57A-3072790894A8}" type="pres">
      <dgm:prSet presAssocID="{088606F9-7ED1-4DA5-9047-0B7EE6431531}" presName="node" presStyleLbl="node1" presStyleIdx="4" presStyleCnt="5">
        <dgm:presLayoutVars>
          <dgm:bulletEnabled val="1"/>
        </dgm:presLayoutVars>
      </dgm:prSet>
      <dgm:spPr/>
    </dgm:pt>
  </dgm:ptLst>
  <dgm:cxnLst>
    <dgm:cxn modelId="{90938619-8766-4E6E-B332-042E5CA8B5B3}" srcId="{202367E9-3AFE-4EC0-BD10-9A16347AF957}" destId="{1D3B7196-871C-4E32-AAA3-67F3A6AAEA22}" srcOrd="0" destOrd="0" parTransId="{B0EB560F-83FB-43EF-ADE6-ACDFE25A859B}" sibTransId="{47ED56FE-DAF9-4313-BED7-FADF0EA381D0}"/>
    <dgm:cxn modelId="{B78B6B24-3275-49A5-9660-E934F9BB1778}" srcId="{202367E9-3AFE-4EC0-BD10-9A16347AF957}" destId="{3E09F00C-0AA6-4B84-85C8-DC203C4E2F06}" srcOrd="1" destOrd="0" parTransId="{EF943359-331C-4241-BC57-10D1F4DC3685}" sibTransId="{790784A4-929F-404E-90D6-1E63ED990E14}"/>
    <dgm:cxn modelId="{14B11632-A2D8-4577-BB4D-F7D06B286A56}" type="presOf" srcId="{47ED56FE-DAF9-4313-BED7-FADF0EA381D0}" destId="{8DAD930E-2E3D-4386-8508-0AADEBC4AE31}" srcOrd="1" destOrd="0" presId="urn:microsoft.com/office/officeart/2005/8/layout/process2"/>
    <dgm:cxn modelId="{62D66E34-4D8F-49D5-95B4-6EFE2B83DDB8}" type="presOf" srcId="{3E09F00C-0AA6-4B84-85C8-DC203C4E2F06}" destId="{9A194C99-99CE-4A47-AA06-832F18B82D5D}" srcOrd="0" destOrd="0" presId="urn:microsoft.com/office/officeart/2005/8/layout/process2"/>
    <dgm:cxn modelId="{CFFF2D37-9766-4A2F-9AD4-E8D65A97B942}" type="presOf" srcId="{088606F9-7ED1-4DA5-9047-0B7EE6431531}" destId="{F4FFA766-C61C-4AA9-A57A-3072790894A8}" srcOrd="0" destOrd="0" presId="urn:microsoft.com/office/officeart/2005/8/layout/process2"/>
    <dgm:cxn modelId="{77A02D5C-1430-42B7-BB32-40ED1B90BD03}" type="presOf" srcId="{2AD4B5B1-A696-44B3-B287-F2C84EADC425}" destId="{9B829AC5-0E3E-4C03-9BB7-3A9BD95229EC}" srcOrd="1" destOrd="0" presId="urn:microsoft.com/office/officeart/2005/8/layout/process2"/>
    <dgm:cxn modelId="{1330135F-3090-4643-AE9C-F9DD5710E359}" type="presOf" srcId="{2AD4B5B1-A696-44B3-B287-F2C84EADC425}" destId="{6764C89D-A2A6-4F8B-91A4-F05BE1C8260D}" srcOrd="0" destOrd="0" presId="urn:microsoft.com/office/officeart/2005/8/layout/process2"/>
    <dgm:cxn modelId="{ADEDC447-9DF8-4767-93C0-29E351924D36}" srcId="{202367E9-3AFE-4EC0-BD10-9A16347AF957}" destId="{088606F9-7ED1-4DA5-9047-0B7EE6431531}" srcOrd="4" destOrd="0" parTransId="{E7FA912F-D087-44DC-9C1F-A95335784BEC}" sibTransId="{1AA0C23F-9808-40A3-8DF5-E5A152820412}"/>
    <dgm:cxn modelId="{ECAB8572-90E1-4692-9A4C-B6BCD9A43CC8}" srcId="{202367E9-3AFE-4EC0-BD10-9A16347AF957}" destId="{3DB165C6-D97A-4684-9BAC-91C3F22759EE}" srcOrd="3" destOrd="0" parTransId="{94218A56-047F-4F60-8C1C-1B75832B1783}" sibTransId="{2AD4B5B1-A696-44B3-B287-F2C84EADC425}"/>
    <dgm:cxn modelId="{E12FCA74-7F01-48F4-9C0F-4E95C2B72F39}" srcId="{202367E9-3AFE-4EC0-BD10-9A16347AF957}" destId="{6187FDCB-8A24-4E7E-BD76-E41A4B2CABE9}" srcOrd="2" destOrd="0" parTransId="{2E6D89FC-635E-4B37-AF8F-BC97BE22056A}" sibTransId="{764C6397-F723-4C3A-9A70-5BAFF94A6FD0}"/>
    <dgm:cxn modelId="{C1BED175-CED3-4D7A-8BD1-C51DB777836C}" type="presOf" srcId="{3DB165C6-D97A-4684-9BAC-91C3F22759EE}" destId="{53A89BEC-9AF2-460E-80F7-EF3C84ADE45D}" srcOrd="0" destOrd="0" presId="urn:microsoft.com/office/officeart/2005/8/layout/process2"/>
    <dgm:cxn modelId="{99D5328A-FBD3-4A3B-8E3A-11B7106CA63A}" type="presOf" srcId="{764C6397-F723-4C3A-9A70-5BAFF94A6FD0}" destId="{ABEBDD50-FBF3-417A-8119-4DB29C91A397}" srcOrd="1" destOrd="0" presId="urn:microsoft.com/office/officeart/2005/8/layout/process2"/>
    <dgm:cxn modelId="{239C44AC-87D4-4CCA-9D83-CD9C4CCAFAD9}" type="presOf" srcId="{790784A4-929F-404E-90D6-1E63ED990E14}" destId="{28FE3E3F-EEB7-4A73-91D8-B66380D67923}" srcOrd="0" destOrd="0" presId="urn:microsoft.com/office/officeart/2005/8/layout/process2"/>
    <dgm:cxn modelId="{B657A1BD-BC75-457B-B910-F711CF7AD7B3}" type="presOf" srcId="{790784A4-929F-404E-90D6-1E63ED990E14}" destId="{0B35BD55-900D-426D-AEDB-DADA2CAF7015}" srcOrd="1" destOrd="0" presId="urn:microsoft.com/office/officeart/2005/8/layout/process2"/>
    <dgm:cxn modelId="{876A15D7-96CF-45F8-BAAB-3ED1126C133E}" type="presOf" srcId="{764C6397-F723-4C3A-9A70-5BAFF94A6FD0}" destId="{CE19FB7D-1D71-46E8-ADC6-F66419165EBE}" srcOrd="0" destOrd="0" presId="urn:microsoft.com/office/officeart/2005/8/layout/process2"/>
    <dgm:cxn modelId="{4503C8D7-3CCF-45D5-A66D-1D76CB40CDBD}" type="presOf" srcId="{1D3B7196-871C-4E32-AAA3-67F3A6AAEA22}" destId="{E9E2F1E9-DE86-40A4-800C-21586485AD3B}" srcOrd="0" destOrd="0" presId="urn:microsoft.com/office/officeart/2005/8/layout/process2"/>
    <dgm:cxn modelId="{E091E0D9-2DE0-40AC-B58B-B05CA3EAC8DB}" type="presOf" srcId="{202367E9-3AFE-4EC0-BD10-9A16347AF957}" destId="{C69031C6-D78A-41BD-AEC6-A19959D8829E}" srcOrd="0" destOrd="0" presId="urn:microsoft.com/office/officeart/2005/8/layout/process2"/>
    <dgm:cxn modelId="{91E3E9DB-02F2-4EC5-A9F6-A7BD3C6E7564}" type="presOf" srcId="{6187FDCB-8A24-4E7E-BD76-E41A4B2CABE9}" destId="{36B46D62-B6DD-4FB5-90EC-B7BD1AF2BC9C}" srcOrd="0" destOrd="0" presId="urn:microsoft.com/office/officeart/2005/8/layout/process2"/>
    <dgm:cxn modelId="{FB04E9F0-EFBC-406B-8A0F-36507EAFAB96}" type="presOf" srcId="{47ED56FE-DAF9-4313-BED7-FADF0EA381D0}" destId="{8FF3CDF8-3556-43AC-A287-2E9F49D7801B}" srcOrd="0" destOrd="0" presId="urn:microsoft.com/office/officeart/2005/8/layout/process2"/>
    <dgm:cxn modelId="{6DAA8A1A-4897-4C05-90ED-37E91CA0A39E}" type="presParOf" srcId="{C69031C6-D78A-41BD-AEC6-A19959D8829E}" destId="{E9E2F1E9-DE86-40A4-800C-21586485AD3B}" srcOrd="0" destOrd="0" presId="urn:microsoft.com/office/officeart/2005/8/layout/process2"/>
    <dgm:cxn modelId="{605FCEFD-D953-45FA-9E54-99458E47E3FF}" type="presParOf" srcId="{C69031C6-D78A-41BD-AEC6-A19959D8829E}" destId="{8FF3CDF8-3556-43AC-A287-2E9F49D7801B}" srcOrd="1" destOrd="0" presId="urn:microsoft.com/office/officeart/2005/8/layout/process2"/>
    <dgm:cxn modelId="{FEBF4E00-3E01-49CA-B76A-9E884364D2A1}" type="presParOf" srcId="{8FF3CDF8-3556-43AC-A287-2E9F49D7801B}" destId="{8DAD930E-2E3D-4386-8508-0AADEBC4AE31}" srcOrd="0" destOrd="0" presId="urn:microsoft.com/office/officeart/2005/8/layout/process2"/>
    <dgm:cxn modelId="{337C15FE-22C3-460B-9BB1-9FCBE879DEF8}" type="presParOf" srcId="{C69031C6-D78A-41BD-AEC6-A19959D8829E}" destId="{9A194C99-99CE-4A47-AA06-832F18B82D5D}" srcOrd="2" destOrd="0" presId="urn:microsoft.com/office/officeart/2005/8/layout/process2"/>
    <dgm:cxn modelId="{C3C52101-C025-4CF0-B8FB-90964841A05A}" type="presParOf" srcId="{C69031C6-D78A-41BD-AEC6-A19959D8829E}" destId="{28FE3E3F-EEB7-4A73-91D8-B66380D67923}" srcOrd="3" destOrd="0" presId="urn:microsoft.com/office/officeart/2005/8/layout/process2"/>
    <dgm:cxn modelId="{42AECEF3-6531-4B69-9B5C-64F94599E5E3}" type="presParOf" srcId="{28FE3E3F-EEB7-4A73-91D8-B66380D67923}" destId="{0B35BD55-900D-426D-AEDB-DADA2CAF7015}" srcOrd="0" destOrd="0" presId="urn:microsoft.com/office/officeart/2005/8/layout/process2"/>
    <dgm:cxn modelId="{7C0E5885-E2A0-4051-9EEB-4E229F276624}" type="presParOf" srcId="{C69031C6-D78A-41BD-AEC6-A19959D8829E}" destId="{36B46D62-B6DD-4FB5-90EC-B7BD1AF2BC9C}" srcOrd="4" destOrd="0" presId="urn:microsoft.com/office/officeart/2005/8/layout/process2"/>
    <dgm:cxn modelId="{AEC5F34A-482F-4225-9470-33C579E88B20}" type="presParOf" srcId="{C69031C6-D78A-41BD-AEC6-A19959D8829E}" destId="{CE19FB7D-1D71-46E8-ADC6-F66419165EBE}" srcOrd="5" destOrd="0" presId="urn:microsoft.com/office/officeart/2005/8/layout/process2"/>
    <dgm:cxn modelId="{BB233CB2-EEFA-4334-A20C-6AA76840F1F9}" type="presParOf" srcId="{CE19FB7D-1D71-46E8-ADC6-F66419165EBE}" destId="{ABEBDD50-FBF3-417A-8119-4DB29C91A397}" srcOrd="0" destOrd="0" presId="urn:microsoft.com/office/officeart/2005/8/layout/process2"/>
    <dgm:cxn modelId="{9B03BFAA-FD20-4555-871A-C10D94140BB5}" type="presParOf" srcId="{C69031C6-D78A-41BD-AEC6-A19959D8829E}" destId="{53A89BEC-9AF2-460E-80F7-EF3C84ADE45D}" srcOrd="6" destOrd="0" presId="urn:microsoft.com/office/officeart/2005/8/layout/process2"/>
    <dgm:cxn modelId="{E8B17D13-7589-419E-8813-4FC8151841A1}" type="presParOf" srcId="{C69031C6-D78A-41BD-AEC6-A19959D8829E}" destId="{6764C89D-A2A6-4F8B-91A4-F05BE1C8260D}" srcOrd="7" destOrd="0" presId="urn:microsoft.com/office/officeart/2005/8/layout/process2"/>
    <dgm:cxn modelId="{6E65D4D7-8AF2-4C62-94AC-6A4195C82BDB}" type="presParOf" srcId="{6764C89D-A2A6-4F8B-91A4-F05BE1C8260D}" destId="{9B829AC5-0E3E-4C03-9BB7-3A9BD95229EC}" srcOrd="0" destOrd="0" presId="urn:microsoft.com/office/officeart/2005/8/layout/process2"/>
    <dgm:cxn modelId="{07290E65-3654-4CDE-961D-51397D1CD978}" type="presParOf" srcId="{C69031C6-D78A-41BD-AEC6-A19959D8829E}" destId="{F4FFA766-C61C-4AA9-A57A-3072790894A8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02367E9-3AFE-4EC0-BD10-9A16347AF95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D3B7196-871C-4E32-AAA3-67F3A6AAEA22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FETCH</a:t>
          </a:r>
          <a:endParaRPr lang="it-IT" dirty="0"/>
        </a:p>
      </dgm:t>
    </dgm:pt>
    <dgm:pt modelId="{B0EB560F-83FB-43EF-ADE6-ACDFE25A859B}" type="parTrans" cxnId="{90938619-8766-4E6E-B332-042E5CA8B5B3}">
      <dgm:prSet/>
      <dgm:spPr/>
    </dgm:pt>
    <dgm:pt modelId="{47ED56FE-DAF9-4313-BED7-FADF0EA381D0}" type="sibTrans" cxnId="{90938619-8766-4E6E-B332-042E5CA8B5B3}">
      <dgm:prSet/>
      <dgm:spPr/>
      <dgm:t>
        <a:bodyPr/>
        <a:lstStyle/>
        <a:p>
          <a:endParaRPr lang="it-IT"/>
        </a:p>
      </dgm:t>
    </dgm:pt>
    <dgm:pt modelId="{3E09F00C-0AA6-4B84-85C8-DC203C4E2F06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DECODE</a:t>
          </a:r>
          <a:endParaRPr lang="it-IT" dirty="0"/>
        </a:p>
      </dgm:t>
    </dgm:pt>
    <dgm:pt modelId="{EF943359-331C-4241-BC57-10D1F4DC3685}" type="parTrans" cxnId="{B78B6B24-3275-49A5-9660-E934F9BB1778}">
      <dgm:prSet/>
      <dgm:spPr/>
    </dgm:pt>
    <dgm:pt modelId="{790784A4-929F-404E-90D6-1E63ED990E14}" type="sibTrans" cxnId="{B78B6B24-3275-49A5-9660-E934F9BB1778}">
      <dgm:prSet/>
      <dgm:spPr/>
      <dgm:t>
        <a:bodyPr/>
        <a:lstStyle/>
        <a:p>
          <a:endParaRPr lang="it-IT"/>
        </a:p>
      </dgm:t>
    </dgm:pt>
    <dgm:pt modelId="{088606F9-7ED1-4DA5-9047-0B7EE6431531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WRITE BACK</a:t>
          </a:r>
          <a:endParaRPr lang="it-IT" dirty="0"/>
        </a:p>
      </dgm:t>
    </dgm:pt>
    <dgm:pt modelId="{E7FA912F-D087-44DC-9C1F-A95335784BEC}" type="parTrans" cxnId="{ADEDC447-9DF8-4767-93C0-29E351924D36}">
      <dgm:prSet/>
      <dgm:spPr/>
    </dgm:pt>
    <dgm:pt modelId="{1AA0C23F-9808-40A3-8DF5-E5A152820412}" type="sibTrans" cxnId="{ADEDC447-9DF8-4767-93C0-29E351924D36}">
      <dgm:prSet/>
      <dgm:spPr/>
    </dgm:pt>
    <dgm:pt modelId="{6187FDCB-8A24-4E7E-BD76-E41A4B2CABE9}">
      <dgm:prSet phldr="0"/>
      <dgm:spPr/>
      <dgm:t>
        <a:bodyPr/>
        <a:lstStyle/>
        <a:p>
          <a:pPr rtl="0"/>
          <a:r>
            <a:rPr lang="it-IT">
              <a:latin typeface="Helvetica"/>
              <a:cs typeface="Helvetica"/>
            </a:rPr>
            <a:t>EXECUTE</a:t>
          </a:r>
        </a:p>
      </dgm:t>
    </dgm:pt>
    <dgm:pt modelId="{2E6D89FC-635E-4B37-AF8F-BC97BE22056A}" type="parTrans" cxnId="{E12FCA74-7F01-48F4-9C0F-4E95C2B72F39}">
      <dgm:prSet/>
      <dgm:spPr/>
    </dgm:pt>
    <dgm:pt modelId="{764C6397-F723-4C3A-9A70-5BAFF94A6FD0}" type="sibTrans" cxnId="{E12FCA74-7F01-48F4-9C0F-4E95C2B72F39}">
      <dgm:prSet/>
      <dgm:spPr/>
      <dgm:t>
        <a:bodyPr/>
        <a:lstStyle/>
        <a:p>
          <a:endParaRPr lang="it-IT"/>
        </a:p>
      </dgm:t>
    </dgm:pt>
    <dgm:pt modelId="{3DB165C6-D97A-4684-9BAC-91C3F22759EE}">
      <dgm:prSet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MEMORY ACCESS</a:t>
          </a:r>
        </a:p>
      </dgm:t>
    </dgm:pt>
    <dgm:pt modelId="{94218A56-047F-4F60-8C1C-1B75832B1783}" type="parTrans" cxnId="{ECAB8572-90E1-4692-9A4C-B6BCD9A43CC8}">
      <dgm:prSet/>
      <dgm:spPr/>
    </dgm:pt>
    <dgm:pt modelId="{2AD4B5B1-A696-44B3-B287-F2C84EADC425}" type="sibTrans" cxnId="{ECAB8572-90E1-4692-9A4C-B6BCD9A43CC8}">
      <dgm:prSet/>
      <dgm:spPr/>
      <dgm:t>
        <a:bodyPr/>
        <a:lstStyle/>
        <a:p>
          <a:endParaRPr lang="it-IT"/>
        </a:p>
      </dgm:t>
    </dgm:pt>
    <dgm:pt modelId="{C69031C6-D78A-41BD-AEC6-A19959D8829E}" type="pres">
      <dgm:prSet presAssocID="{202367E9-3AFE-4EC0-BD10-9A16347AF957}" presName="linearFlow" presStyleCnt="0">
        <dgm:presLayoutVars>
          <dgm:resizeHandles val="exact"/>
        </dgm:presLayoutVars>
      </dgm:prSet>
      <dgm:spPr/>
    </dgm:pt>
    <dgm:pt modelId="{E9E2F1E9-DE86-40A4-800C-21586485AD3B}" type="pres">
      <dgm:prSet presAssocID="{1D3B7196-871C-4E32-AAA3-67F3A6AAEA22}" presName="node" presStyleLbl="node1" presStyleIdx="0" presStyleCnt="5">
        <dgm:presLayoutVars>
          <dgm:bulletEnabled val="1"/>
        </dgm:presLayoutVars>
      </dgm:prSet>
      <dgm:spPr/>
    </dgm:pt>
    <dgm:pt modelId="{8FF3CDF8-3556-43AC-A287-2E9F49D7801B}" type="pres">
      <dgm:prSet presAssocID="{47ED56FE-DAF9-4313-BED7-FADF0EA381D0}" presName="sibTrans" presStyleLbl="sibTrans2D1" presStyleIdx="0" presStyleCnt="4"/>
      <dgm:spPr/>
    </dgm:pt>
    <dgm:pt modelId="{8DAD930E-2E3D-4386-8508-0AADEBC4AE31}" type="pres">
      <dgm:prSet presAssocID="{47ED56FE-DAF9-4313-BED7-FADF0EA381D0}" presName="connectorText" presStyleLbl="sibTrans2D1" presStyleIdx="0" presStyleCnt="4"/>
      <dgm:spPr/>
    </dgm:pt>
    <dgm:pt modelId="{9A194C99-99CE-4A47-AA06-832F18B82D5D}" type="pres">
      <dgm:prSet presAssocID="{3E09F00C-0AA6-4B84-85C8-DC203C4E2F06}" presName="node" presStyleLbl="node1" presStyleIdx="1" presStyleCnt="5">
        <dgm:presLayoutVars>
          <dgm:bulletEnabled val="1"/>
        </dgm:presLayoutVars>
      </dgm:prSet>
      <dgm:spPr/>
    </dgm:pt>
    <dgm:pt modelId="{28FE3E3F-EEB7-4A73-91D8-B66380D67923}" type="pres">
      <dgm:prSet presAssocID="{790784A4-929F-404E-90D6-1E63ED990E14}" presName="sibTrans" presStyleLbl="sibTrans2D1" presStyleIdx="1" presStyleCnt="4"/>
      <dgm:spPr/>
    </dgm:pt>
    <dgm:pt modelId="{0B35BD55-900D-426D-AEDB-DADA2CAF7015}" type="pres">
      <dgm:prSet presAssocID="{790784A4-929F-404E-90D6-1E63ED990E14}" presName="connectorText" presStyleLbl="sibTrans2D1" presStyleIdx="1" presStyleCnt="4"/>
      <dgm:spPr/>
    </dgm:pt>
    <dgm:pt modelId="{36B46D62-B6DD-4FB5-90EC-B7BD1AF2BC9C}" type="pres">
      <dgm:prSet presAssocID="{6187FDCB-8A24-4E7E-BD76-E41A4B2CABE9}" presName="node" presStyleLbl="node1" presStyleIdx="2" presStyleCnt="5">
        <dgm:presLayoutVars>
          <dgm:bulletEnabled val="1"/>
        </dgm:presLayoutVars>
      </dgm:prSet>
      <dgm:spPr/>
    </dgm:pt>
    <dgm:pt modelId="{CE19FB7D-1D71-46E8-ADC6-F66419165EBE}" type="pres">
      <dgm:prSet presAssocID="{764C6397-F723-4C3A-9A70-5BAFF94A6FD0}" presName="sibTrans" presStyleLbl="sibTrans2D1" presStyleIdx="2" presStyleCnt="4"/>
      <dgm:spPr/>
    </dgm:pt>
    <dgm:pt modelId="{ABEBDD50-FBF3-417A-8119-4DB29C91A397}" type="pres">
      <dgm:prSet presAssocID="{764C6397-F723-4C3A-9A70-5BAFF94A6FD0}" presName="connectorText" presStyleLbl="sibTrans2D1" presStyleIdx="2" presStyleCnt="4"/>
      <dgm:spPr/>
    </dgm:pt>
    <dgm:pt modelId="{53A89BEC-9AF2-460E-80F7-EF3C84ADE45D}" type="pres">
      <dgm:prSet presAssocID="{3DB165C6-D97A-4684-9BAC-91C3F22759EE}" presName="node" presStyleLbl="node1" presStyleIdx="3" presStyleCnt="5">
        <dgm:presLayoutVars>
          <dgm:bulletEnabled val="1"/>
        </dgm:presLayoutVars>
      </dgm:prSet>
      <dgm:spPr/>
    </dgm:pt>
    <dgm:pt modelId="{6764C89D-A2A6-4F8B-91A4-F05BE1C8260D}" type="pres">
      <dgm:prSet presAssocID="{2AD4B5B1-A696-44B3-B287-F2C84EADC425}" presName="sibTrans" presStyleLbl="sibTrans2D1" presStyleIdx="3" presStyleCnt="4"/>
      <dgm:spPr/>
    </dgm:pt>
    <dgm:pt modelId="{9B829AC5-0E3E-4C03-9BB7-3A9BD95229EC}" type="pres">
      <dgm:prSet presAssocID="{2AD4B5B1-A696-44B3-B287-F2C84EADC425}" presName="connectorText" presStyleLbl="sibTrans2D1" presStyleIdx="3" presStyleCnt="4"/>
      <dgm:spPr/>
    </dgm:pt>
    <dgm:pt modelId="{F4FFA766-C61C-4AA9-A57A-3072790894A8}" type="pres">
      <dgm:prSet presAssocID="{088606F9-7ED1-4DA5-9047-0B7EE6431531}" presName="node" presStyleLbl="node1" presStyleIdx="4" presStyleCnt="5">
        <dgm:presLayoutVars>
          <dgm:bulletEnabled val="1"/>
        </dgm:presLayoutVars>
      </dgm:prSet>
      <dgm:spPr/>
    </dgm:pt>
  </dgm:ptLst>
  <dgm:cxnLst>
    <dgm:cxn modelId="{90938619-8766-4E6E-B332-042E5CA8B5B3}" srcId="{202367E9-3AFE-4EC0-BD10-9A16347AF957}" destId="{1D3B7196-871C-4E32-AAA3-67F3A6AAEA22}" srcOrd="0" destOrd="0" parTransId="{B0EB560F-83FB-43EF-ADE6-ACDFE25A859B}" sibTransId="{47ED56FE-DAF9-4313-BED7-FADF0EA381D0}"/>
    <dgm:cxn modelId="{B78B6B24-3275-49A5-9660-E934F9BB1778}" srcId="{202367E9-3AFE-4EC0-BD10-9A16347AF957}" destId="{3E09F00C-0AA6-4B84-85C8-DC203C4E2F06}" srcOrd="1" destOrd="0" parTransId="{EF943359-331C-4241-BC57-10D1F4DC3685}" sibTransId="{790784A4-929F-404E-90D6-1E63ED990E14}"/>
    <dgm:cxn modelId="{14B11632-A2D8-4577-BB4D-F7D06B286A56}" type="presOf" srcId="{47ED56FE-DAF9-4313-BED7-FADF0EA381D0}" destId="{8DAD930E-2E3D-4386-8508-0AADEBC4AE31}" srcOrd="1" destOrd="0" presId="urn:microsoft.com/office/officeart/2005/8/layout/process2"/>
    <dgm:cxn modelId="{62D66E34-4D8F-49D5-95B4-6EFE2B83DDB8}" type="presOf" srcId="{3E09F00C-0AA6-4B84-85C8-DC203C4E2F06}" destId="{9A194C99-99CE-4A47-AA06-832F18B82D5D}" srcOrd="0" destOrd="0" presId="urn:microsoft.com/office/officeart/2005/8/layout/process2"/>
    <dgm:cxn modelId="{CFFF2D37-9766-4A2F-9AD4-E8D65A97B942}" type="presOf" srcId="{088606F9-7ED1-4DA5-9047-0B7EE6431531}" destId="{F4FFA766-C61C-4AA9-A57A-3072790894A8}" srcOrd="0" destOrd="0" presId="urn:microsoft.com/office/officeart/2005/8/layout/process2"/>
    <dgm:cxn modelId="{77A02D5C-1430-42B7-BB32-40ED1B90BD03}" type="presOf" srcId="{2AD4B5B1-A696-44B3-B287-F2C84EADC425}" destId="{9B829AC5-0E3E-4C03-9BB7-3A9BD95229EC}" srcOrd="1" destOrd="0" presId="urn:microsoft.com/office/officeart/2005/8/layout/process2"/>
    <dgm:cxn modelId="{1330135F-3090-4643-AE9C-F9DD5710E359}" type="presOf" srcId="{2AD4B5B1-A696-44B3-B287-F2C84EADC425}" destId="{6764C89D-A2A6-4F8B-91A4-F05BE1C8260D}" srcOrd="0" destOrd="0" presId="urn:microsoft.com/office/officeart/2005/8/layout/process2"/>
    <dgm:cxn modelId="{ADEDC447-9DF8-4767-93C0-29E351924D36}" srcId="{202367E9-3AFE-4EC0-BD10-9A16347AF957}" destId="{088606F9-7ED1-4DA5-9047-0B7EE6431531}" srcOrd="4" destOrd="0" parTransId="{E7FA912F-D087-44DC-9C1F-A95335784BEC}" sibTransId="{1AA0C23F-9808-40A3-8DF5-E5A152820412}"/>
    <dgm:cxn modelId="{ECAB8572-90E1-4692-9A4C-B6BCD9A43CC8}" srcId="{202367E9-3AFE-4EC0-BD10-9A16347AF957}" destId="{3DB165C6-D97A-4684-9BAC-91C3F22759EE}" srcOrd="3" destOrd="0" parTransId="{94218A56-047F-4F60-8C1C-1B75832B1783}" sibTransId="{2AD4B5B1-A696-44B3-B287-F2C84EADC425}"/>
    <dgm:cxn modelId="{E12FCA74-7F01-48F4-9C0F-4E95C2B72F39}" srcId="{202367E9-3AFE-4EC0-BD10-9A16347AF957}" destId="{6187FDCB-8A24-4E7E-BD76-E41A4B2CABE9}" srcOrd="2" destOrd="0" parTransId="{2E6D89FC-635E-4B37-AF8F-BC97BE22056A}" sibTransId="{764C6397-F723-4C3A-9A70-5BAFF94A6FD0}"/>
    <dgm:cxn modelId="{C1BED175-CED3-4D7A-8BD1-C51DB777836C}" type="presOf" srcId="{3DB165C6-D97A-4684-9BAC-91C3F22759EE}" destId="{53A89BEC-9AF2-460E-80F7-EF3C84ADE45D}" srcOrd="0" destOrd="0" presId="urn:microsoft.com/office/officeart/2005/8/layout/process2"/>
    <dgm:cxn modelId="{99D5328A-FBD3-4A3B-8E3A-11B7106CA63A}" type="presOf" srcId="{764C6397-F723-4C3A-9A70-5BAFF94A6FD0}" destId="{ABEBDD50-FBF3-417A-8119-4DB29C91A397}" srcOrd="1" destOrd="0" presId="urn:microsoft.com/office/officeart/2005/8/layout/process2"/>
    <dgm:cxn modelId="{239C44AC-87D4-4CCA-9D83-CD9C4CCAFAD9}" type="presOf" srcId="{790784A4-929F-404E-90D6-1E63ED990E14}" destId="{28FE3E3F-EEB7-4A73-91D8-B66380D67923}" srcOrd="0" destOrd="0" presId="urn:microsoft.com/office/officeart/2005/8/layout/process2"/>
    <dgm:cxn modelId="{B657A1BD-BC75-457B-B910-F711CF7AD7B3}" type="presOf" srcId="{790784A4-929F-404E-90D6-1E63ED990E14}" destId="{0B35BD55-900D-426D-AEDB-DADA2CAF7015}" srcOrd="1" destOrd="0" presId="urn:microsoft.com/office/officeart/2005/8/layout/process2"/>
    <dgm:cxn modelId="{876A15D7-96CF-45F8-BAAB-3ED1126C133E}" type="presOf" srcId="{764C6397-F723-4C3A-9A70-5BAFF94A6FD0}" destId="{CE19FB7D-1D71-46E8-ADC6-F66419165EBE}" srcOrd="0" destOrd="0" presId="urn:microsoft.com/office/officeart/2005/8/layout/process2"/>
    <dgm:cxn modelId="{4503C8D7-3CCF-45D5-A66D-1D76CB40CDBD}" type="presOf" srcId="{1D3B7196-871C-4E32-AAA3-67F3A6AAEA22}" destId="{E9E2F1E9-DE86-40A4-800C-21586485AD3B}" srcOrd="0" destOrd="0" presId="urn:microsoft.com/office/officeart/2005/8/layout/process2"/>
    <dgm:cxn modelId="{E091E0D9-2DE0-40AC-B58B-B05CA3EAC8DB}" type="presOf" srcId="{202367E9-3AFE-4EC0-BD10-9A16347AF957}" destId="{C69031C6-D78A-41BD-AEC6-A19959D8829E}" srcOrd="0" destOrd="0" presId="urn:microsoft.com/office/officeart/2005/8/layout/process2"/>
    <dgm:cxn modelId="{91E3E9DB-02F2-4EC5-A9F6-A7BD3C6E7564}" type="presOf" srcId="{6187FDCB-8A24-4E7E-BD76-E41A4B2CABE9}" destId="{36B46D62-B6DD-4FB5-90EC-B7BD1AF2BC9C}" srcOrd="0" destOrd="0" presId="urn:microsoft.com/office/officeart/2005/8/layout/process2"/>
    <dgm:cxn modelId="{FB04E9F0-EFBC-406B-8A0F-36507EAFAB96}" type="presOf" srcId="{47ED56FE-DAF9-4313-BED7-FADF0EA381D0}" destId="{8FF3CDF8-3556-43AC-A287-2E9F49D7801B}" srcOrd="0" destOrd="0" presId="urn:microsoft.com/office/officeart/2005/8/layout/process2"/>
    <dgm:cxn modelId="{6DAA8A1A-4897-4C05-90ED-37E91CA0A39E}" type="presParOf" srcId="{C69031C6-D78A-41BD-AEC6-A19959D8829E}" destId="{E9E2F1E9-DE86-40A4-800C-21586485AD3B}" srcOrd="0" destOrd="0" presId="urn:microsoft.com/office/officeart/2005/8/layout/process2"/>
    <dgm:cxn modelId="{605FCEFD-D953-45FA-9E54-99458E47E3FF}" type="presParOf" srcId="{C69031C6-D78A-41BD-AEC6-A19959D8829E}" destId="{8FF3CDF8-3556-43AC-A287-2E9F49D7801B}" srcOrd="1" destOrd="0" presId="urn:microsoft.com/office/officeart/2005/8/layout/process2"/>
    <dgm:cxn modelId="{FEBF4E00-3E01-49CA-B76A-9E884364D2A1}" type="presParOf" srcId="{8FF3CDF8-3556-43AC-A287-2E9F49D7801B}" destId="{8DAD930E-2E3D-4386-8508-0AADEBC4AE31}" srcOrd="0" destOrd="0" presId="urn:microsoft.com/office/officeart/2005/8/layout/process2"/>
    <dgm:cxn modelId="{337C15FE-22C3-460B-9BB1-9FCBE879DEF8}" type="presParOf" srcId="{C69031C6-D78A-41BD-AEC6-A19959D8829E}" destId="{9A194C99-99CE-4A47-AA06-832F18B82D5D}" srcOrd="2" destOrd="0" presId="urn:microsoft.com/office/officeart/2005/8/layout/process2"/>
    <dgm:cxn modelId="{C3C52101-C025-4CF0-B8FB-90964841A05A}" type="presParOf" srcId="{C69031C6-D78A-41BD-AEC6-A19959D8829E}" destId="{28FE3E3F-EEB7-4A73-91D8-B66380D67923}" srcOrd="3" destOrd="0" presId="urn:microsoft.com/office/officeart/2005/8/layout/process2"/>
    <dgm:cxn modelId="{42AECEF3-6531-4B69-9B5C-64F94599E5E3}" type="presParOf" srcId="{28FE3E3F-EEB7-4A73-91D8-B66380D67923}" destId="{0B35BD55-900D-426D-AEDB-DADA2CAF7015}" srcOrd="0" destOrd="0" presId="urn:microsoft.com/office/officeart/2005/8/layout/process2"/>
    <dgm:cxn modelId="{7C0E5885-E2A0-4051-9EEB-4E229F276624}" type="presParOf" srcId="{C69031C6-D78A-41BD-AEC6-A19959D8829E}" destId="{36B46D62-B6DD-4FB5-90EC-B7BD1AF2BC9C}" srcOrd="4" destOrd="0" presId="urn:microsoft.com/office/officeart/2005/8/layout/process2"/>
    <dgm:cxn modelId="{AEC5F34A-482F-4225-9470-33C579E88B20}" type="presParOf" srcId="{C69031C6-D78A-41BD-AEC6-A19959D8829E}" destId="{CE19FB7D-1D71-46E8-ADC6-F66419165EBE}" srcOrd="5" destOrd="0" presId="urn:microsoft.com/office/officeart/2005/8/layout/process2"/>
    <dgm:cxn modelId="{BB233CB2-EEFA-4334-A20C-6AA76840F1F9}" type="presParOf" srcId="{CE19FB7D-1D71-46E8-ADC6-F66419165EBE}" destId="{ABEBDD50-FBF3-417A-8119-4DB29C91A397}" srcOrd="0" destOrd="0" presId="urn:microsoft.com/office/officeart/2005/8/layout/process2"/>
    <dgm:cxn modelId="{9B03BFAA-FD20-4555-871A-C10D94140BB5}" type="presParOf" srcId="{C69031C6-D78A-41BD-AEC6-A19959D8829E}" destId="{53A89BEC-9AF2-460E-80F7-EF3C84ADE45D}" srcOrd="6" destOrd="0" presId="urn:microsoft.com/office/officeart/2005/8/layout/process2"/>
    <dgm:cxn modelId="{E8B17D13-7589-419E-8813-4FC8151841A1}" type="presParOf" srcId="{C69031C6-D78A-41BD-AEC6-A19959D8829E}" destId="{6764C89D-A2A6-4F8B-91A4-F05BE1C8260D}" srcOrd="7" destOrd="0" presId="urn:microsoft.com/office/officeart/2005/8/layout/process2"/>
    <dgm:cxn modelId="{6E65D4D7-8AF2-4C62-94AC-6A4195C82BDB}" type="presParOf" srcId="{6764C89D-A2A6-4F8B-91A4-F05BE1C8260D}" destId="{9B829AC5-0E3E-4C03-9BB7-3A9BD95229EC}" srcOrd="0" destOrd="0" presId="urn:microsoft.com/office/officeart/2005/8/layout/process2"/>
    <dgm:cxn modelId="{07290E65-3654-4CDE-961D-51397D1CD978}" type="presParOf" srcId="{C69031C6-D78A-41BD-AEC6-A19959D8829E}" destId="{F4FFA766-C61C-4AA9-A57A-3072790894A8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2BE72D9-4F35-4E43-8474-3467F7E67D0A}" type="doc">
      <dgm:prSet loTypeId="urn:microsoft.com/office/officeart/2005/8/layout/equation2" loCatId="relationship" qsTypeId="urn:microsoft.com/office/officeart/2005/8/quickstyle/simple1" qsCatId="simple" csTypeId="urn:microsoft.com/office/officeart/2005/8/colors/colorful5" csCatId="colorful" phldr="1"/>
      <dgm:spPr/>
    </dgm:pt>
    <dgm:pt modelId="{62B2395B-AAE7-43F5-AEB5-C195A97C206E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GWT</a:t>
          </a:r>
          <a:endParaRPr lang="it-IT" dirty="0"/>
        </a:p>
      </dgm:t>
    </dgm:pt>
    <dgm:pt modelId="{4229B8BF-BCCC-4A46-B18D-45BE9171D30A}" type="parTrans" cxnId="{C58DFC74-04F0-472B-AF96-12D96DED2D68}">
      <dgm:prSet/>
      <dgm:spPr/>
    </dgm:pt>
    <dgm:pt modelId="{66DFEB5E-B939-4A1C-A118-9D0B6A47B084}" type="sibTrans" cxnId="{C58DFC74-04F0-472B-AF96-12D96DED2D68}">
      <dgm:prSet/>
      <dgm:spPr/>
      <dgm:t>
        <a:bodyPr/>
        <a:lstStyle/>
        <a:p>
          <a:endParaRPr lang="it-IT"/>
        </a:p>
      </dgm:t>
    </dgm:pt>
    <dgm:pt modelId="{6DF6507C-8794-4362-9DE2-56351119750C}">
      <dgm:prSet phldrT="[Testo]" phldr="0"/>
      <dgm:spPr/>
      <dgm:t>
        <a:bodyPr/>
        <a:lstStyle/>
        <a:p>
          <a:r>
            <a:rPr lang="it-IT" dirty="0" err="1">
              <a:latin typeface="Helvetica"/>
              <a:cs typeface="Helvetica"/>
            </a:rPr>
            <a:t>AceGWT</a:t>
          </a:r>
          <a:endParaRPr lang="it-IT" dirty="0" err="1"/>
        </a:p>
      </dgm:t>
    </dgm:pt>
    <dgm:pt modelId="{1FF27F53-FBA7-4BAF-BE79-936627911967}" type="parTrans" cxnId="{A4D79232-BD43-4F44-ADBE-6F704E5A6CEE}">
      <dgm:prSet/>
      <dgm:spPr/>
    </dgm:pt>
    <dgm:pt modelId="{9638CD2A-E3E3-4916-A2C3-1E091C28DB4D}" type="sibTrans" cxnId="{A4D79232-BD43-4F44-ADBE-6F704E5A6CEE}">
      <dgm:prSet/>
      <dgm:spPr/>
      <dgm:t>
        <a:bodyPr/>
        <a:lstStyle/>
        <a:p>
          <a:endParaRPr lang="it-IT"/>
        </a:p>
      </dgm:t>
    </dgm:pt>
    <dgm:pt modelId="{73F71DDF-08D5-4522-946F-4AA221554395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THE SIMULATOR</a:t>
          </a:r>
          <a:endParaRPr lang="it-IT" dirty="0"/>
        </a:p>
      </dgm:t>
    </dgm:pt>
    <dgm:pt modelId="{647C7868-8416-44E8-8329-868BDDA45035}" type="parTrans" cxnId="{E91155E1-8A62-47CC-A03B-F3F500AA0375}">
      <dgm:prSet/>
      <dgm:spPr/>
    </dgm:pt>
    <dgm:pt modelId="{74BC4741-FF0D-4678-8F65-C065997905A5}" type="sibTrans" cxnId="{E91155E1-8A62-47CC-A03B-F3F500AA0375}">
      <dgm:prSet/>
      <dgm:spPr/>
    </dgm:pt>
    <dgm:pt modelId="{EBA6C65C-99A5-4E0C-BA56-D4091DEACFEE}" type="pres">
      <dgm:prSet presAssocID="{62BE72D9-4F35-4E43-8474-3467F7E67D0A}" presName="Name0" presStyleCnt="0">
        <dgm:presLayoutVars>
          <dgm:dir/>
          <dgm:resizeHandles val="exact"/>
        </dgm:presLayoutVars>
      </dgm:prSet>
      <dgm:spPr/>
    </dgm:pt>
    <dgm:pt modelId="{490280B4-9043-4F30-9D72-ACD92DD0F45D}" type="pres">
      <dgm:prSet presAssocID="{62BE72D9-4F35-4E43-8474-3467F7E67D0A}" presName="vNodes" presStyleCnt="0"/>
      <dgm:spPr/>
    </dgm:pt>
    <dgm:pt modelId="{1D7DEBD1-8E59-4353-A99F-A5C7854871DD}" type="pres">
      <dgm:prSet presAssocID="{62B2395B-AAE7-43F5-AEB5-C195A97C206E}" presName="node" presStyleLbl="node1" presStyleIdx="0" presStyleCnt="3">
        <dgm:presLayoutVars>
          <dgm:bulletEnabled val="1"/>
        </dgm:presLayoutVars>
      </dgm:prSet>
      <dgm:spPr/>
    </dgm:pt>
    <dgm:pt modelId="{C6938D6D-836E-47E8-9CED-8963FE4BADF5}" type="pres">
      <dgm:prSet presAssocID="{66DFEB5E-B939-4A1C-A118-9D0B6A47B084}" presName="spacerT" presStyleCnt="0"/>
      <dgm:spPr/>
    </dgm:pt>
    <dgm:pt modelId="{B7003E59-913C-4418-9083-FF0768A29F1E}" type="pres">
      <dgm:prSet presAssocID="{66DFEB5E-B939-4A1C-A118-9D0B6A47B084}" presName="sibTrans" presStyleLbl="sibTrans2D1" presStyleIdx="0" presStyleCnt="2"/>
      <dgm:spPr/>
    </dgm:pt>
    <dgm:pt modelId="{85C3685C-A607-47EF-9D31-35860DE50EEE}" type="pres">
      <dgm:prSet presAssocID="{66DFEB5E-B939-4A1C-A118-9D0B6A47B084}" presName="spacerB" presStyleCnt="0"/>
      <dgm:spPr/>
    </dgm:pt>
    <dgm:pt modelId="{E9A868A0-D588-49BA-847A-BEAFDEA7802C}" type="pres">
      <dgm:prSet presAssocID="{6DF6507C-8794-4362-9DE2-56351119750C}" presName="node" presStyleLbl="node1" presStyleIdx="1" presStyleCnt="3">
        <dgm:presLayoutVars>
          <dgm:bulletEnabled val="1"/>
        </dgm:presLayoutVars>
      </dgm:prSet>
      <dgm:spPr/>
    </dgm:pt>
    <dgm:pt modelId="{800A85E8-5240-4D3C-B1C1-9303B87B6E0A}" type="pres">
      <dgm:prSet presAssocID="{62BE72D9-4F35-4E43-8474-3467F7E67D0A}" presName="sibTransLast" presStyleLbl="sibTrans2D1" presStyleIdx="1" presStyleCnt="2"/>
      <dgm:spPr/>
    </dgm:pt>
    <dgm:pt modelId="{BEF7E7EF-4696-4F98-9204-3B3B7E870451}" type="pres">
      <dgm:prSet presAssocID="{62BE72D9-4F35-4E43-8474-3467F7E67D0A}" presName="connectorText" presStyleLbl="sibTrans2D1" presStyleIdx="1" presStyleCnt="2"/>
      <dgm:spPr/>
    </dgm:pt>
    <dgm:pt modelId="{62ADD18E-7921-4F47-98A8-C1320CD02751}" type="pres">
      <dgm:prSet presAssocID="{62BE72D9-4F35-4E43-8474-3467F7E67D0A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6ED96923-AF50-46C8-A21B-E1D734EBF429}" type="presOf" srcId="{66DFEB5E-B939-4A1C-A118-9D0B6A47B084}" destId="{B7003E59-913C-4418-9083-FF0768A29F1E}" srcOrd="0" destOrd="0" presId="urn:microsoft.com/office/officeart/2005/8/layout/equation2"/>
    <dgm:cxn modelId="{A4D79232-BD43-4F44-ADBE-6F704E5A6CEE}" srcId="{62BE72D9-4F35-4E43-8474-3467F7E67D0A}" destId="{6DF6507C-8794-4362-9DE2-56351119750C}" srcOrd="1" destOrd="0" parTransId="{1FF27F53-FBA7-4BAF-BE79-936627911967}" sibTransId="{9638CD2A-E3E3-4916-A2C3-1E091C28DB4D}"/>
    <dgm:cxn modelId="{054A795E-438A-4003-95DA-AE15D49AE5FD}" type="presOf" srcId="{62B2395B-AAE7-43F5-AEB5-C195A97C206E}" destId="{1D7DEBD1-8E59-4353-A99F-A5C7854871DD}" srcOrd="0" destOrd="0" presId="urn:microsoft.com/office/officeart/2005/8/layout/equation2"/>
    <dgm:cxn modelId="{52424E46-309C-4300-94DF-16E62CCCDD7C}" type="presOf" srcId="{9638CD2A-E3E3-4916-A2C3-1E091C28DB4D}" destId="{BEF7E7EF-4696-4F98-9204-3B3B7E870451}" srcOrd="1" destOrd="0" presId="urn:microsoft.com/office/officeart/2005/8/layout/equation2"/>
    <dgm:cxn modelId="{91BB864A-CA51-47E7-8EA5-7784E1C415C9}" type="presOf" srcId="{9638CD2A-E3E3-4916-A2C3-1E091C28DB4D}" destId="{800A85E8-5240-4D3C-B1C1-9303B87B6E0A}" srcOrd="0" destOrd="0" presId="urn:microsoft.com/office/officeart/2005/8/layout/equation2"/>
    <dgm:cxn modelId="{C58DFC74-04F0-472B-AF96-12D96DED2D68}" srcId="{62BE72D9-4F35-4E43-8474-3467F7E67D0A}" destId="{62B2395B-AAE7-43F5-AEB5-C195A97C206E}" srcOrd="0" destOrd="0" parTransId="{4229B8BF-BCCC-4A46-B18D-45BE9171D30A}" sibTransId="{66DFEB5E-B939-4A1C-A118-9D0B6A47B084}"/>
    <dgm:cxn modelId="{56F01E7F-233F-4977-B402-DB5B9BD16C7B}" type="presOf" srcId="{6DF6507C-8794-4362-9DE2-56351119750C}" destId="{E9A868A0-D588-49BA-847A-BEAFDEA7802C}" srcOrd="0" destOrd="0" presId="urn:microsoft.com/office/officeart/2005/8/layout/equation2"/>
    <dgm:cxn modelId="{2DAF0BA4-82DF-4B2C-9086-ADAC797397C7}" type="presOf" srcId="{73F71DDF-08D5-4522-946F-4AA221554395}" destId="{62ADD18E-7921-4F47-98A8-C1320CD02751}" srcOrd="0" destOrd="0" presId="urn:microsoft.com/office/officeart/2005/8/layout/equation2"/>
    <dgm:cxn modelId="{6892F1CE-D84C-4615-B4EF-6C6A6D0A559F}" type="presOf" srcId="{62BE72D9-4F35-4E43-8474-3467F7E67D0A}" destId="{EBA6C65C-99A5-4E0C-BA56-D4091DEACFEE}" srcOrd="0" destOrd="0" presId="urn:microsoft.com/office/officeart/2005/8/layout/equation2"/>
    <dgm:cxn modelId="{E91155E1-8A62-47CC-A03B-F3F500AA0375}" srcId="{62BE72D9-4F35-4E43-8474-3467F7E67D0A}" destId="{73F71DDF-08D5-4522-946F-4AA221554395}" srcOrd="2" destOrd="0" parTransId="{647C7868-8416-44E8-8329-868BDDA45035}" sibTransId="{74BC4741-FF0D-4678-8F65-C065997905A5}"/>
    <dgm:cxn modelId="{86401917-9B34-415A-B380-923E1DC8A8BB}" type="presParOf" srcId="{EBA6C65C-99A5-4E0C-BA56-D4091DEACFEE}" destId="{490280B4-9043-4F30-9D72-ACD92DD0F45D}" srcOrd="0" destOrd="0" presId="urn:microsoft.com/office/officeart/2005/8/layout/equation2"/>
    <dgm:cxn modelId="{F55E5EAF-2AE6-4511-BFFA-A9720A7AA428}" type="presParOf" srcId="{490280B4-9043-4F30-9D72-ACD92DD0F45D}" destId="{1D7DEBD1-8E59-4353-A99F-A5C7854871DD}" srcOrd="0" destOrd="0" presId="urn:microsoft.com/office/officeart/2005/8/layout/equation2"/>
    <dgm:cxn modelId="{B03B86C2-1361-411E-99F0-C346F4B956AB}" type="presParOf" srcId="{490280B4-9043-4F30-9D72-ACD92DD0F45D}" destId="{C6938D6D-836E-47E8-9CED-8963FE4BADF5}" srcOrd="1" destOrd="0" presId="urn:microsoft.com/office/officeart/2005/8/layout/equation2"/>
    <dgm:cxn modelId="{186DC2DE-BB20-4CED-BD0F-0DEB26463D6B}" type="presParOf" srcId="{490280B4-9043-4F30-9D72-ACD92DD0F45D}" destId="{B7003E59-913C-4418-9083-FF0768A29F1E}" srcOrd="2" destOrd="0" presId="urn:microsoft.com/office/officeart/2005/8/layout/equation2"/>
    <dgm:cxn modelId="{DD7EA59E-13BD-4A8C-8041-179FDF9DC919}" type="presParOf" srcId="{490280B4-9043-4F30-9D72-ACD92DD0F45D}" destId="{85C3685C-A607-47EF-9D31-35860DE50EEE}" srcOrd="3" destOrd="0" presId="urn:microsoft.com/office/officeart/2005/8/layout/equation2"/>
    <dgm:cxn modelId="{6708246F-2877-4662-B0D4-AF74AAD1378A}" type="presParOf" srcId="{490280B4-9043-4F30-9D72-ACD92DD0F45D}" destId="{E9A868A0-D588-49BA-847A-BEAFDEA7802C}" srcOrd="4" destOrd="0" presId="urn:microsoft.com/office/officeart/2005/8/layout/equation2"/>
    <dgm:cxn modelId="{ED05FF00-CCD6-44BB-8801-EDC414389BE1}" type="presParOf" srcId="{EBA6C65C-99A5-4E0C-BA56-D4091DEACFEE}" destId="{800A85E8-5240-4D3C-B1C1-9303B87B6E0A}" srcOrd="1" destOrd="0" presId="urn:microsoft.com/office/officeart/2005/8/layout/equation2"/>
    <dgm:cxn modelId="{88FE442F-9245-4B31-8752-E5EA509F5F8F}" type="presParOf" srcId="{800A85E8-5240-4D3C-B1C1-9303B87B6E0A}" destId="{BEF7E7EF-4696-4F98-9204-3B3B7E870451}" srcOrd="0" destOrd="0" presId="urn:microsoft.com/office/officeart/2005/8/layout/equation2"/>
    <dgm:cxn modelId="{0A6C7DD9-422E-4459-9E25-9FDD074B53D7}" type="presParOf" srcId="{EBA6C65C-99A5-4E0C-BA56-D4091DEACFEE}" destId="{62ADD18E-7921-4F47-98A8-C1320CD0275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2367E9-3AFE-4EC0-BD10-9A16347AF95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D3B7196-871C-4E32-AAA3-67F3A6AAEA22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FETCH</a:t>
          </a:r>
          <a:endParaRPr lang="it-IT" dirty="0"/>
        </a:p>
      </dgm:t>
    </dgm:pt>
    <dgm:pt modelId="{B0EB560F-83FB-43EF-ADE6-ACDFE25A859B}" type="parTrans" cxnId="{90938619-8766-4E6E-B332-042E5CA8B5B3}">
      <dgm:prSet/>
      <dgm:spPr/>
    </dgm:pt>
    <dgm:pt modelId="{47ED56FE-DAF9-4313-BED7-FADF0EA381D0}" type="sibTrans" cxnId="{90938619-8766-4E6E-B332-042E5CA8B5B3}">
      <dgm:prSet/>
      <dgm:spPr/>
      <dgm:t>
        <a:bodyPr/>
        <a:lstStyle/>
        <a:p>
          <a:endParaRPr lang="it-IT"/>
        </a:p>
      </dgm:t>
    </dgm:pt>
    <dgm:pt modelId="{3E09F00C-0AA6-4B84-85C8-DC203C4E2F06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DECODE</a:t>
          </a:r>
          <a:endParaRPr lang="it-IT" dirty="0"/>
        </a:p>
      </dgm:t>
    </dgm:pt>
    <dgm:pt modelId="{EF943359-331C-4241-BC57-10D1F4DC3685}" type="parTrans" cxnId="{B78B6B24-3275-49A5-9660-E934F9BB1778}">
      <dgm:prSet/>
      <dgm:spPr/>
    </dgm:pt>
    <dgm:pt modelId="{790784A4-929F-404E-90D6-1E63ED990E14}" type="sibTrans" cxnId="{B78B6B24-3275-49A5-9660-E934F9BB1778}">
      <dgm:prSet/>
      <dgm:spPr/>
      <dgm:t>
        <a:bodyPr/>
        <a:lstStyle/>
        <a:p>
          <a:endParaRPr lang="it-IT"/>
        </a:p>
      </dgm:t>
    </dgm:pt>
    <dgm:pt modelId="{088606F9-7ED1-4DA5-9047-0B7EE6431531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WRITE BACK</a:t>
          </a:r>
          <a:endParaRPr lang="it-IT" dirty="0"/>
        </a:p>
      </dgm:t>
    </dgm:pt>
    <dgm:pt modelId="{E7FA912F-D087-44DC-9C1F-A95335784BEC}" type="parTrans" cxnId="{ADEDC447-9DF8-4767-93C0-29E351924D36}">
      <dgm:prSet/>
      <dgm:spPr/>
    </dgm:pt>
    <dgm:pt modelId="{1AA0C23F-9808-40A3-8DF5-E5A152820412}" type="sibTrans" cxnId="{ADEDC447-9DF8-4767-93C0-29E351924D36}">
      <dgm:prSet/>
      <dgm:spPr/>
    </dgm:pt>
    <dgm:pt modelId="{6187FDCB-8A24-4E7E-BD76-E41A4B2CABE9}">
      <dgm:prSet phldr="0"/>
      <dgm:spPr/>
      <dgm:t>
        <a:bodyPr/>
        <a:lstStyle/>
        <a:p>
          <a:pPr rtl="0"/>
          <a:r>
            <a:rPr lang="it-IT">
              <a:latin typeface="Helvetica"/>
              <a:cs typeface="Helvetica"/>
            </a:rPr>
            <a:t>EXECUTE</a:t>
          </a:r>
        </a:p>
      </dgm:t>
    </dgm:pt>
    <dgm:pt modelId="{2E6D89FC-635E-4B37-AF8F-BC97BE22056A}" type="parTrans" cxnId="{E12FCA74-7F01-48F4-9C0F-4E95C2B72F39}">
      <dgm:prSet/>
      <dgm:spPr/>
    </dgm:pt>
    <dgm:pt modelId="{764C6397-F723-4C3A-9A70-5BAFF94A6FD0}" type="sibTrans" cxnId="{E12FCA74-7F01-48F4-9C0F-4E95C2B72F39}">
      <dgm:prSet/>
      <dgm:spPr/>
      <dgm:t>
        <a:bodyPr/>
        <a:lstStyle/>
        <a:p>
          <a:endParaRPr lang="it-IT"/>
        </a:p>
      </dgm:t>
    </dgm:pt>
    <dgm:pt modelId="{3DB165C6-D97A-4684-9BAC-91C3F22759EE}">
      <dgm:prSet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MEMORY ACCESS</a:t>
          </a:r>
        </a:p>
      </dgm:t>
    </dgm:pt>
    <dgm:pt modelId="{94218A56-047F-4F60-8C1C-1B75832B1783}" type="parTrans" cxnId="{ECAB8572-90E1-4692-9A4C-B6BCD9A43CC8}">
      <dgm:prSet/>
      <dgm:spPr/>
    </dgm:pt>
    <dgm:pt modelId="{2AD4B5B1-A696-44B3-B287-F2C84EADC425}" type="sibTrans" cxnId="{ECAB8572-90E1-4692-9A4C-B6BCD9A43CC8}">
      <dgm:prSet/>
      <dgm:spPr/>
      <dgm:t>
        <a:bodyPr/>
        <a:lstStyle/>
        <a:p>
          <a:endParaRPr lang="it-IT"/>
        </a:p>
      </dgm:t>
    </dgm:pt>
    <dgm:pt modelId="{C69031C6-D78A-41BD-AEC6-A19959D8829E}" type="pres">
      <dgm:prSet presAssocID="{202367E9-3AFE-4EC0-BD10-9A16347AF957}" presName="linearFlow" presStyleCnt="0">
        <dgm:presLayoutVars>
          <dgm:resizeHandles val="exact"/>
        </dgm:presLayoutVars>
      </dgm:prSet>
      <dgm:spPr/>
    </dgm:pt>
    <dgm:pt modelId="{E9E2F1E9-DE86-40A4-800C-21586485AD3B}" type="pres">
      <dgm:prSet presAssocID="{1D3B7196-871C-4E32-AAA3-67F3A6AAEA22}" presName="node" presStyleLbl="node1" presStyleIdx="0" presStyleCnt="5">
        <dgm:presLayoutVars>
          <dgm:bulletEnabled val="1"/>
        </dgm:presLayoutVars>
      </dgm:prSet>
      <dgm:spPr/>
    </dgm:pt>
    <dgm:pt modelId="{8FF3CDF8-3556-43AC-A287-2E9F49D7801B}" type="pres">
      <dgm:prSet presAssocID="{47ED56FE-DAF9-4313-BED7-FADF0EA381D0}" presName="sibTrans" presStyleLbl="sibTrans2D1" presStyleIdx="0" presStyleCnt="4"/>
      <dgm:spPr/>
    </dgm:pt>
    <dgm:pt modelId="{8DAD930E-2E3D-4386-8508-0AADEBC4AE31}" type="pres">
      <dgm:prSet presAssocID="{47ED56FE-DAF9-4313-BED7-FADF0EA381D0}" presName="connectorText" presStyleLbl="sibTrans2D1" presStyleIdx="0" presStyleCnt="4"/>
      <dgm:spPr/>
    </dgm:pt>
    <dgm:pt modelId="{9A194C99-99CE-4A47-AA06-832F18B82D5D}" type="pres">
      <dgm:prSet presAssocID="{3E09F00C-0AA6-4B84-85C8-DC203C4E2F06}" presName="node" presStyleLbl="node1" presStyleIdx="1" presStyleCnt="5">
        <dgm:presLayoutVars>
          <dgm:bulletEnabled val="1"/>
        </dgm:presLayoutVars>
      </dgm:prSet>
      <dgm:spPr/>
    </dgm:pt>
    <dgm:pt modelId="{28FE3E3F-EEB7-4A73-91D8-B66380D67923}" type="pres">
      <dgm:prSet presAssocID="{790784A4-929F-404E-90D6-1E63ED990E14}" presName="sibTrans" presStyleLbl="sibTrans2D1" presStyleIdx="1" presStyleCnt="4"/>
      <dgm:spPr/>
    </dgm:pt>
    <dgm:pt modelId="{0B35BD55-900D-426D-AEDB-DADA2CAF7015}" type="pres">
      <dgm:prSet presAssocID="{790784A4-929F-404E-90D6-1E63ED990E14}" presName="connectorText" presStyleLbl="sibTrans2D1" presStyleIdx="1" presStyleCnt="4"/>
      <dgm:spPr/>
    </dgm:pt>
    <dgm:pt modelId="{36B46D62-B6DD-4FB5-90EC-B7BD1AF2BC9C}" type="pres">
      <dgm:prSet presAssocID="{6187FDCB-8A24-4E7E-BD76-E41A4B2CABE9}" presName="node" presStyleLbl="node1" presStyleIdx="2" presStyleCnt="5">
        <dgm:presLayoutVars>
          <dgm:bulletEnabled val="1"/>
        </dgm:presLayoutVars>
      </dgm:prSet>
      <dgm:spPr/>
    </dgm:pt>
    <dgm:pt modelId="{CE19FB7D-1D71-46E8-ADC6-F66419165EBE}" type="pres">
      <dgm:prSet presAssocID="{764C6397-F723-4C3A-9A70-5BAFF94A6FD0}" presName="sibTrans" presStyleLbl="sibTrans2D1" presStyleIdx="2" presStyleCnt="4"/>
      <dgm:spPr/>
    </dgm:pt>
    <dgm:pt modelId="{ABEBDD50-FBF3-417A-8119-4DB29C91A397}" type="pres">
      <dgm:prSet presAssocID="{764C6397-F723-4C3A-9A70-5BAFF94A6FD0}" presName="connectorText" presStyleLbl="sibTrans2D1" presStyleIdx="2" presStyleCnt="4"/>
      <dgm:spPr/>
    </dgm:pt>
    <dgm:pt modelId="{53A89BEC-9AF2-460E-80F7-EF3C84ADE45D}" type="pres">
      <dgm:prSet presAssocID="{3DB165C6-D97A-4684-9BAC-91C3F22759EE}" presName="node" presStyleLbl="node1" presStyleIdx="3" presStyleCnt="5">
        <dgm:presLayoutVars>
          <dgm:bulletEnabled val="1"/>
        </dgm:presLayoutVars>
      </dgm:prSet>
      <dgm:spPr/>
    </dgm:pt>
    <dgm:pt modelId="{6764C89D-A2A6-4F8B-91A4-F05BE1C8260D}" type="pres">
      <dgm:prSet presAssocID="{2AD4B5B1-A696-44B3-B287-F2C84EADC425}" presName="sibTrans" presStyleLbl="sibTrans2D1" presStyleIdx="3" presStyleCnt="4"/>
      <dgm:spPr/>
    </dgm:pt>
    <dgm:pt modelId="{9B829AC5-0E3E-4C03-9BB7-3A9BD95229EC}" type="pres">
      <dgm:prSet presAssocID="{2AD4B5B1-A696-44B3-B287-F2C84EADC425}" presName="connectorText" presStyleLbl="sibTrans2D1" presStyleIdx="3" presStyleCnt="4"/>
      <dgm:spPr/>
    </dgm:pt>
    <dgm:pt modelId="{F4FFA766-C61C-4AA9-A57A-3072790894A8}" type="pres">
      <dgm:prSet presAssocID="{088606F9-7ED1-4DA5-9047-0B7EE6431531}" presName="node" presStyleLbl="node1" presStyleIdx="4" presStyleCnt="5">
        <dgm:presLayoutVars>
          <dgm:bulletEnabled val="1"/>
        </dgm:presLayoutVars>
      </dgm:prSet>
      <dgm:spPr/>
    </dgm:pt>
  </dgm:ptLst>
  <dgm:cxnLst>
    <dgm:cxn modelId="{90938619-8766-4E6E-B332-042E5CA8B5B3}" srcId="{202367E9-3AFE-4EC0-BD10-9A16347AF957}" destId="{1D3B7196-871C-4E32-AAA3-67F3A6AAEA22}" srcOrd="0" destOrd="0" parTransId="{B0EB560F-83FB-43EF-ADE6-ACDFE25A859B}" sibTransId="{47ED56FE-DAF9-4313-BED7-FADF0EA381D0}"/>
    <dgm:cxn modelId="{B78B6B24-3275-49A5-9660-E934F9BB1778}" srcId="{202367E9-3AFE-4EC0-BD10-9A16347AF957}" destId="{3E09F00C-0AA6-4B84-85C8-DC203C4E2F06}" srcOrd="1" destOrd="0" parTransId="{EF943359-331C-4241-BC57-10D1F4DC3685}" sibTransId="{790784A4-929F-404E-90D6-1E63ED990E14}"/>
    <dgm:cxn modelId="{14B11632-A2D8-4577-BB4D-F7D06B286A56}" type="presOf" srcId="{47ED56FE-DAF9-4313-BED7-FADF0EA381D0}" destId="{8DAD930E-2E3D-4386-8508-0AADEBC4AE31}" srcOrd="1" destOrd="0" presId="urn:microsoft.com/office/officeart/2005/8/layout/process2"/>
    <dgm:cxn modelId="{62D66E34-4D8F-49D5-95B4-6EFE2B83DDB8}" type="presOf" srcId="{3E09F00C-0AA6-4B84-85C8-DC203C4E2F06}" destId="{9A194C99-99CE-4A47-AA06-832F18B82D5D}" srcOrd="0" destOrd="0" presId="urn:microsoft.com/office/officeart/2005/8/layout/process2"/>
    <dgm:cxn modelId="{CFFF2D37-9766-4A2F-9AD4-E8D65A97B942}" type="presOf" srcId="{088606F9-7ED1-4DA5-9047-0B7EE6431531}" destId="{F4FFA766-C61C-4AA9-A57A-3072790894A8}" srcOrd="0" destOrd="0" presId="urn:microsoft.com/office/officeart/2005/8/layout/process2"/>
    <dgm:cxn modelId="{77A02D5C-1430-42B7-BB32-40ED1B90BD03}" type="presOf" srcId="{2AD4B5B1-A696-44B3-B287-F2C84EADC425}" destId="{9B829AC5-0E3E-4C03-9BB7-3A9BD95229EC}" srcOrd="1" destOrd="0" presId="urn:microsoft.com/office/officeart/2005/8/layout/process2"/>
    <dgm:cxn modelId="{1330135F-3090-4643-AE9C-F9DD5710E359}" type="presOf" srcId="{2AD4B5B1-A696-44B3-B287-F2C84EADC425}" destId="{6764C89D-A2A6-4F8B-91A4-F05BE1C8260D}" srcOrd="0" destOrd="0" presId="urn:microsoft.com/office/officeart/2005/8/layout/process2"/>
    <dgm:cxn modelId="{ADEDC447-9DF8-4767-93C0-29E351924D36}" srcId="{202367E9-3AFE-4EC0-BD10-9A16347AF957}" destId="{088606F9-7ED1-4DA5-9047-0B7EE6431531}" srcOrd="4" destOrd="0" parTransId="{E7FA912F-D087-44DC-9C1F-A95335784BEC}" sibTransId="{1AA0C23F-9808-40A3-8DF5-E5A152820412}"/>
    <dgm:cxn modelId="{ECAB8572-90E1-4692-9A4C-B6BCD9A43CC8}" srcId="{202367E9-3AFE-4EC0-BD10-9A16347AF957}" destId="{3DB165C6-D97A-4684-9BAC-91C3F22759EE}" srcOrd="3" destOrd="0" parTransId="{94218A56-047F-4F60-8C1C-1B75832B1783}" sibTransId="{2AD4B5B1-A696-44B3-B287-F2C84EADC425}"/>
    <dgm:cxn modelId="{E12FCA74-7F01-48F4-9C0F-4E95C2B72F39}" srcId="{202367E9-3AFE-4EC0-BD10-9A16347AF957}" destId="{6187FDCB-8A24-4E7E-BD76-E41A4B2CABE9}" srcOrd="2" destOrd="0" parTransId="{2E6D89FC-635E-4B37-AF8F-BC97BE22056A}" sibTransId="{764C6397-F723-4C3A-9A70-5BAFF94A6FD0}"/>
    <dgm:cxn modelId="{C1BED175-CED3-4D7A-8BD1-C51DB777836C}" type="presOf" srcId="{3DB165C6-D97A-4684-9BAC-91C3F22759EE}" destId="{53A89BEC-9AF2-460E-80F7-EF3C84ADE45D}" srcOrd="0" destOrd="0" presId="urn:microsoft.com/office/officeart/2005/8/layout/process2"/>
    <dgm:cxn modelId="{99D5328A-FBD3-4A3B-8E3A-11B7106CA63A}" type="presOf" srcId="{764C6397-F723-4C3A-9A70-5BAFF94A6FD0}" destId="{ABEBDD50-FBF3-417A-8119-4DB29C91A397}" srcOrd="1" destOrd="0" presId="urn:microsoft.com/office/officeart/2005/8/layout/process2"/>
    <dgm:cxn modelId="{239C44AC-87D4-4CCA-9D83-CD9C4CCAFAD9}" type="presOf" srcId="{790784A4-929F-404E-90D6-1E63ED990E14}" destId="{28FE3E3F-EEB7-4A73-91D8-B66380D67923}" srcOrd="0" destOrd="0" presId="urn:microsoft.com/office/officeart/2005/8/layout/process2"/>
    <dgm:cxn modelId="{B657A1BD-BC75-457B-B910-F711CF7AD7B3}" type="presOf" srcId="{790784A4-929F-404E-90D6-1E63ED990E14}" destId="{0B35BD55-900D-426D-AEDB-DADA2CAF7015}" srcOrd="1" destOrd="0" presId="urn:microsoft.com/office/officeart/2005/8/layout/process2"/>
    <dgm:cxn modelId="{876A15D7-96CF-45F8-BAAB-3ED1126C133E}" type="presOf" srcId="{764C6397-F723-4C3A-9A70-5BAFF94A6FD0}" destId="{CE19FB7D-1D71-46E8-ADC6-F66419165EBE}" srcOrd="0" destOrd="0" presId="urn:microsoft.com/office/officeart/2005/8/layout/process2"/>
    <dgm:cxn modelId="{4503C8D7-3CCF-45D5-A66D-1D76CB40CDBD}" type="presOf" srcId="{1D3B7196-871C-4E32-AAA3-67F3A6AAEA22}" destId="{E9E2F1E9-DE86-40A4-800C-21586485AD3B}" srcOrd="0" destOrd="0" presId="urn:microsoft.com/office/officeart/2005/8/layout/process2"/>
    <dgm:cxn modelId="{E091E0D9-2DE0-40AC-B58B-B05CA3EAC8DB}" type="presOf" srcId="{202367E9-3AFE-4EC0-BD10-9A16347AF957}" destId="{C69031C6-D78A-41BD-AEC6-A19959D8829E}" srcOrd="0" destOrd="0" presId="urn:microsoft.com/office/officeart/2005/8/layout/process2"/>
    <dgm:cxn modelId="{91E3E9DB-02F2-4EC5-A9F6-A7BD3C6E7564}" type="presOf" srcId="{6187FDCB-8A24-4E7E-BD76-E41A4B2CABE9}" destId="{36B46D62-B6DD-4FB5-90EC-B7BD1AF2BC9C}" srcOrd="0" destOrd="0" presId="urn:microsoft.com/office/officeart/2005/8/layout/process2"/>
    <dgm:cxn modelId="{FB04E9F0-EFBC-406B-8A0F-36507EAFAB96}" type="presOf" srcId="{47ED56FE-DAF9-4313-BED7-FADF0EA381D0}" destId="{8FF3CDF8-3556-43AC-A287-2E9F49D7801B}" srcOrd="0" destOrd="0" presId="urn:microsoft.com/office/officeart/2005/8/layout/process2"/>
    <dgm:cxn modelId="{6DAA8A1A-4897-4C05-90ED-37E91CA0A39E}" type="presParOf" srcId="{C69031C6-D78A-41BD-AEC6-A19959D8829E}" destId="{E9E2F1E9-DE86-40A4-800C-21586485AD3B}" srcOrd="0" destOrd="0" presId="urn:microsoft.com/office/officeart/2005/8/layout/process2"/>
    <dgm:cxn modelId="{605FCEFD-D953-45FA-9E54-99458E47E3FF}" type="presParOf" srcId="{C69031C6-D78A-41BD-AEC6-A19959D8829E}" destId="{8FF3CDF8-3556-43AC-A287-2E9F49D7801B}" srcOrd="1" destOrd="0" presId="urn:microsoft.com/office/officeart/2005/8/layout/process2"/>
    <dgm:cxn modelId="{FEBF4E00-3E01-49CA-B76A-9E884364D2A1}" type="presParOf" srcId="{8FF3CDF8-3556-43AC-A287-2E9F49D7801B}" destId="{8DAD930E-2E3D-4386-8508-0AADEBC4AE31}" srcOrd="0" destOrd="0" presId="urn:microsoft.com/office/officeart/2005/8/layout/process2"/>
    <dgm:cxn modelId="{337C15FE-22C3-460B-9BB1-9FCBE879DEF8}" type="presParOf" srcId="{C69031C6-D78A-41BD-AEC6-A19959D8829E}" destId="{9A194C99-99CE-4A47-AA06-832F18B82D5D}" srcOrd="2" destOrd="0" presId="urn:microsoft.com/office/officeart/2005/8/layout/process2"/>
    <dgm:cxn modelId="{C3C52101-C025-4CF0-B8FB-90964841A05A}" type="presParOf" srcId="{C69031C6-D78A-41BD-AEC6-A19959D8829E}" destId="{28FE3E3F-EEB7-4A73-91D8-B66380D67923}" srcOrd="3" destOrd="0" presId="urn:microsoft.com/office/officeart/2005/8/layout/process2"/>
    <dgm:cxn modelId="{42AECEF3-6531-4B69-9B5C-64F94599E5E3}" type="presParOf" srcId="{28FE3E3F-EEB7-4A73-91D8-B66380D67923}" destId="{0B35BD55-900D-426D-AEDB-DADA2CAF7015}" srcOrd="0" destOrd="0" presId="urn:microsoft.com/office/officeart/2005/8/layout/process2"/>
    <dgm:cxn modelId="{7C0E5885-E2A0-4051-9EEB-4E229F276624}" type="presParOf" srcId="{C69031C6-D78A-41BD-AEC6-A19959D8829E}" destId="{36B46D62-B6DD-4FB5-90EC-B7BD1AF2BC9C}" srcOrd="4" destOrd="0" presId="urn:microsoft.com/office/officeart/2005/8/layout/process2"/>
    <dgm:cxn modelId="{AEC5F34A-482F-4225-9470-33C579E88B20}" type="presParOf" srcId="{C69031C6-D78A-41BD-AEC6-A19959D8829E}" destId="{CE19FB7D-1D71-46E8-ADC6-F66419165EBE}" srcOrd="5" destOrd="0" presId="urn:microsoft.com/office/officeart/2005/8/layout/process2"/>
    <dgm:cxn modelId="{BB233CB2-EEFA-4334-A20C-6AA76840F1F9}" type="presParOf" srcId="{CE19FB7D-1D71-46E8-ADC6-F66419165EBE}" destId="{ABEBDD50-FBF3-417A-8119-4DB29C91A397}" srcOrd="0" destOrd="0" presId="urn:microsoft.com/office/officeart/2005/8/layout/process2"/>
    <dgm:cxn modelId="{9B03BFAA-FD20-4555-871A-C10D94140BB5}" type="presParOf" srcId="{C69031C6-D78A-41BD-AEC6-A19959D8829E}" destId="{53A89BEC-9AF2-460E-80F7-EF3C84ADE45D}" srcOrd="6" destOrd="0" presId="urn:microsoft.com/office/officeart/2005/8/layout/process2"/>
    <dgm:cxn modelId="{E8B17D13-7589-419E-8813-4FC8151841A1}" type="presParOf" srcId="{C69031C6-D78A-41BD-AEC6-A19959D8829E}" destId="{6764C89D-A2A6-4F8B-91A4-F05BE1C8260D}" srcOrd="7" destOrd="0" presId="urn:microsoft.com/office/officeart/2005/8/layout/process2"/>
    <dgm:cxn modelId="{6E65D4D7-8AF2-4C62-94AC-6A4195C82BDB}" type="presParOf" srcId="{6764C89D-A2A6-4F8B-91A4-F05BE1C8260D}" destId="{9B829AC5-0E3E-4C03-9BB7-3A9BD95229EC}" srcOrd="0" destOrd="0" presId="urn:microsoft.com/office/officeart/2005/8/layout/process2"/>
    <dgm:cxn modelId="{07290E65-3654-4CDE-961D-51397D1CD978}" type="presParOf" srcId="{C69031C6-D78A-41BD-AEC6-A19959D8829E}" destId="{F4FFA766-C61C-4AA9-A57A-3072790894A8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2367E9-3AFE-4EC0-BD10-9A16347AF95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D3B7196-871C-4E32-AAA3-67F3A6AAEA22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FETCH</a:t>
          </a:r>
          <a:endParaRPr lang="it-IT" dirty="0"/>
        </a:p>
      </dgm:t>
    </dgm:pt>
    <dgm:pt modelId="{B0EB560F-83FB-43EF-ADE6-ACDFE25A859B}" type="parTrans" cxnId="{90938619-8766-4E6E-B332-042E5CA8B5B3}">
      <dgm:prSet/>
      <dgm:spPr/>
    </dgm:pt>
    <dgm:pt modelId="{47ED56FE-DAF9-4313-BED7-FADF0EA381D0}" type="sibTrans" cxnId="{90938619-8766-4E6E-B332-042E5CA8B5B3}">
      <dgm:prSet/>
      <dgm:spPr/>
      <dgm:t>
        <a:bodyPr/>
        <a:lstStyle/>
        <a:p>
          <a:endParaRPr lang="it-IT"/>
        </a:p>
      </dgm:t>
    </dgm:pt>
    <dgm:pt modelId="{3E09F00C-0AA6-4B84-85C8-DC203C4E2F06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DECODE</a:t>
          </a:r>
          <a:endParaRPr lang="it-IT" dirty="0"/>
        </a:p>
      </dgm:t>
    </dgm:pt>
    <dgm:pt modelId="{EF943359-331C-4241-BC57-10D1F4DC3685}" type="parTrans" cxnId="{B78B6B24-3275-49A5-9660-E934F9BB1778}">
      <dgm:prSet/>
      <dgm:spPr/>
    </dgm:pt>
    <dgm:pt modelId="{790784A4-929F-404E-90D6-1E63ED990E14}" type="sibTrans" cxnId="{B78B6B24-3275-49A5-9660-E934F9BB1778}">
      <dgm:prSet/>
      <dgm:spPr/>
      <dgm:t>
        <a:bodyPr/>
        <a:lstStyle/>
        <a:p>
          <a:endParaRPr lang="it-IT"/>
        </a:p>
      </dgm:t>
    </dgm:pt>
    <dgm:pt modelId="{088606F9-7ED1-4DA5-9047-0B7EE6431531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WRITE BACK</a:t>
          </a:r>
          <a:endParaRPr lang="it-IT" dirty="0"/>
        </a:p>
      </dgm:t>
    </dgm:pt>
    <dgm:pt modelId="{E7FA912F-D087-44DC-9C1F-A95335784BEC}" type="parTrans" cxnId="{ADEDC447-9DF8-4767-93C0-29E351924D36}">
      <dgm:prSet/>
      <dgm:spPr/>
    </dgm:pt>
    <dgm:pt modelId="{1AA0C23F-9808-40A3-8DF5-E5A152820412}" type="sibTrans" cxnId="{ADEDC447-9DF8-4767-93C0-29E351924D36}">
      <dgm:prSet/>
      <dgm:spPr/>
    </dgm:pt>
    <dgm:pt modelId="{6187FDCB-8A24-4E7E-BD76-E41A4B2CABE9}">
      <dgm:prSet phldr="0"/>
      <dgm:spPr/>
      <dgm:t>
        <a:bodyPr/>
        <a:lstStyle/>
        <a:p>
          <a:pPr rtl="0"/>
          <a:r>
            <a:rPr lang="it-IT">
              <a:latin typeface="Helvetica"/>
              <a:cs typeface="Helvetica"/>
            </a:rPr>
            <a:t>EXECUTE</a:t>
          </a:r>
        </a:p>
      </dgm:t>
    </dgm:pt>
    <dgm:pt modelId="{2E6D89FC-635E-4B37-AF8F-BC97BE22056A}" type="parTrans" cxnId="{E12FCA74-7F01-48F4-9C0F-4E95C2B72F39}">
      <dgm:prSet/>
      <dgm:spPr/>
    </dgm:pt>
    <dgm:pt modelId="{764C6397-F723-4C3A-9A70-5BAFF94A6FD0}" type="sibTrans" cxnId="{E12FCA74-7F01-48F4-9C0F-4E95C2B72F39}">
      <dgm:prSet/>
      <dgm:spPr/>
      <dgm:t>
        <a:bodyPr/>
        <a:lstStyle/>
        <a:p>
          <a:endParaRPr lang="it-IT"/>
        </a:p>
      </dgm:t>
    </dgm:pt>
    <dgm:pt modelId="{3DB165C6-D97A-4684-9BAC-91C3F22759EE}">
      <dgm:prSet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MEMORY ACCESS</a:t>
          </a:r>
        </a:p>
      </dgm:t>
    </dgm:pt>
    <dgm:pt modelId="{94218A56-047F-4F60-8C1C-1B75832B1783}" type="parTrans" cxnId="{ECAB8572-90E1-4692-9A4C-B6BCD9A43CC8}">
      <dgm:prSet/>
      <dgm:spPr/>
    </dgm:pt>
    <dgm:pt modelId="{2AD4B5B1-A696-44B3-B287-F2C84EADC425}" type="sibTrans" cxnId="{ECAB8572-90E1-4692-9A4C-B6BCD9A43CC8}">
      <dgm:prSet/>
      <dgm:spPr/>
      <dgm:t>
        <a:bodyPr/>
        <a:lstStyle/>
        <a:p>
          <a:endParaRPr lang="it-IT"/>
        </a:p>
      </dgm:t>
    </dgm:pt>
    <dgm:pt modelId="{C69031C6-D78A-41BD-AEC6-A19959D8829E}" type="pres">
      <dgm:prSet presAssocID="{202367E9-3AFE-4EC0-BD10-9A16347AF957}" presName="linearFlow" presStyleCnt="0">
        <dgm:presLayoutVars>
          <dgm:resizeHandles val="exact"/>
        </dgm:presLayoutVars>
      </dgm:prSet>
      <dgm:spPr/>
    </dgm:pt>
    <dgm:pt modelId="{E9E2F1E9-DE86-40A4-800C-21586485AD3B}" type="pres">
      <dgm:prSet presAssocID="{1D3B7196-871C-4E32-AAA3-67F3A6AAEA22}" presName="node" presStyleLbl="node1" presStyleIdx="0" presStyleCnt="5">
        <dgm:presLayoutVars>
          <dgm:bulletEnabled val="1"/>
        </dgm:presLayoutVars>
      </dgm:prSet>
      <dgm:spPr/>
    </dgm:pt>
    <dgm:pt modelId="{8FF3CDF8-3556-43AC-A287-2E9F49D7801B}" type="pres">
      <dgm:prSet presAssocID="{47ED56FE-DAF9-4313-BED7-FADF0EA381D0}" presName="sibTrans" presStyleLbl="sibTrans2D1" presStyleIdx="0" presStyleCnt="4"/>
      <dgm:spPr/>
    </dgm:pt>
    <dgm:pt modelId="{8DAD930E-2E3D-4386-8508-0AADEBC4AE31}" type="pres">
      <dgm:prSet presAssocID="{47ED56FE-DAF9-4313-BED7-FADF0EA381D0}" presName="connectorText" presStyleLbl="sibTrans2D1" presStyleIdx="0" presStyleCnt="4"/>
      <dgm:spPr/>
    </dgm:pt>
    <dgm:pt modelId="{9A194C99-99CE-4A47-AA06-832F18B82D5D}" type="pres">
      <dgm:prSet presAssocID="{3E09F00C-0AA6-4B84-85C8-DC203C4E2F06}" presName="node" presStyleLbl="node1" presStyleIdx="1" presStyleCnt="5">
        <dgm:presLayoutVars>
          <dgm:bulletEnabled val="1"/>
        </dgm:presLayoutVars>
      </dgm:prSet>
      <dgm:spPr/>
    </dgm:pt>
    <dgm:pt modelId="{28FE3E3F-EEB7-4A73-91D8-B66380D67923}" type="pres">
      <dgm:prSet presAssocID="{790784A4-929F-404E-90D6-1E63ED990E14}" presName="sibTrans" presStyleLbl="sibTrans2D1" presStyleIdx="1" presStyleCnt="4"/>
      <dgm:spPr/>
    </dgm:pt>
    <dgm:pt modelId="{0B35BD55-900D-426D-AEDB-DADA2CAF7015}" type="pres">
      <dgm:prSet presAssocID="{790784A4-929F-404E-90D6-1E63ED990E14}" presName="connectorText" presStyleLbl="sibTrans2D1" presStyleIdx="1" presStyleCnt="4"/>
      <dgm:spPr/>
    </dgm:pt>
    <dgm:pt modelId="{36B46D62-B6DD-4FB5-90EC-B7BD1AF2BC9C}" type="pres">
      <dgm:prSet presAssocID="{6187FDCB-8A24-4E7E-BD76-E41A4B2CABE9}" presName="node" presStyleLbl="node1" presStyleIdx="2" presStyleCnt="5">
        <dgm:presLayoutVars>
          <dgm:bulletEnabled val="1"/>
        </dgm:presLayoutVars>
      </dgm:prSet>
      <dgm:spPr/>
    </dgm:pt>
    <dgm:pt modelId="{CE19FB7D-1D71-46E8-ADC6-F66419165EBE}" type="pres">
      <dgm:prSet presAssocID="{764C6397-F723-4C3A-9A70-5BAFF94A6FD0}" presName="sibTrans" presStyleLbl="sibTrans2D1" presStyleIdx="2" presStyleCnt="4"/>
      <dgm:spPr/>
    </dgm:pt>
    <dgm:pt modelId="{ABEBDD50-FBF3-417A-8119-4DB29C91A397}" type="pres">
      <dgm:prSet presAssocID="{764C6397-F723-4C3A-9A70-5BAFF94A6FD0}" presName="connectorText" presStyleLbl="sibTrans2D1" presStyleIdx="2" presStyleCnt="4"/>
      <dgm:spPr/>
    </dgm:pt>
    <dgm:pt modelId="{53A89BEC-9AF2-460E-80F7-EF3C84ADE45D}" type="pres">
      <dgm:prSet presAssocID="{3DB165C6-D97A-4684-9BAC-91C3F22759EE}" presName="node" presStyleLbl="node1" presStyleIdx="3" presStyleCnt="5">
        <dgm:presLayoutVars>
          <dgm:bulletEnabled val="1"/>
        </dgm:presLayoutVars>
      </dgm:prSet>
      <dgm:spPr/>
    </dgm:pt>
    <dgm:pt modelId="{6764C89D-A2A6-4F8B-91A4-F05BE1C8260D}" type="pres">
      <dgm:prSet presAssocID="{2AD4B5B1-A696-44B3-B287-F2C84EADC425}" presName="sibTrans" presStyleLbl="sibTrans2D1" presStyleIdx="3" presStyleCnt="4"/>
      <dgm:spPr/>
    </dgm:pt>
    <dgm:pt modelId="{9B829AC5-0E3E-4C03-9BB7-3A9BD95229EC}" type="pres">
      <dgm:prSet presAssocID="{2AD4B5B1-A696-44B3-B287-F2C84EADC425}" presName="connectorText" presStyleLbl="sibTrans2D1" presStyleIdx="3" presStyleCnt="4"/>
      <dgm:spPr/>
    </dgm:pt>
    <dgm:pt modelId="{F4FFA766-C61C-4AA9-A57A-3072790894A8}" type="pres">
      <dgm:prSet presAssocID="{088606F9-7ED1-4DA5-9047-0B7EE6431531}" presName="node" presStyleLbl="node1" presStyleIdx="4" presStyleCnt="5">
        <dgm:presLayoutVars>
          <dgm:bulletEnabled val="1"/>
        </dgm:presLayoutVars>
      </dgm:prSet>
      <dgm:spPr/>
    </dgm:pt>
  </dgm:ptLst>
  <dgm:cxnLst>
    <dgm:cxn modelId="{90938619-8766-4E6E-B332-042E5CA8B5B3}" srcId="{202367E9-3AFE-4EC0-BD10-9A16347AF957}" destId="{1D3B7196-871C-4E32-AAA3-67F3A6AAEA22}" srcOrd="0" destOrd="0" parTransId="{B0EB560F-83FB-43EF-ADE6-ACDFE25A859B}" sibTransId="{47ED56FE-DAF9-4313-BED7-FADF0EA381D0}"/>
    <dgm:cxn modelId="{B78B6B24-3275-49A5-9660-E934F9BB1778}" srcId="{202367E9-3AFE-4EC0-BD10-9A16347AF957}" destId="{3E09F00C-0AA6-4B84-85C8-DC203C4E2F06}" srcOrd="1" destOrd="0" parTransId="{EF943359-331C-4241-BC57-10D1F4DC3685}" sibTransId="{790784A4-929F-404E-90D6-1E63ED990E14}"/>
    <dgm:cxn modelId="{14B11632-A2D8-4577-BB4D-F7D06B286A56}" type="presOf" srcId="{47ED56FE-DAF9-4313-BED7-FADF0EA381D0}" destId="{8DAD930E-2E3D-4386-8508-0AADEBC4AE31}" srcOrd="1" destOrd="0" presId="urn:microsoft.com/office/officeart/2005/8/layout/process2"/>
    <dgm:cxn modelId="{62D66E34-4D8F-49D5-95B4-6EFE2B83DDB8}" type="presOf" srcId="{3E09F00C-0AA6-4B84-85C8-DC203C4E2F06}" destId="{9A194C99-99CE-4A47-AA06-832F18B82D5D}" srcOrd="0" destOrd="0" presId="urn:microsoft.com/office/officeart/2005/8/layout/process2"/>
    <dgm:cxn modelId="{CFFF2D37-9766-4A2F-9AD4-E8D65A97B942}" type="presOf" srcId="{088606F9-7ED1-4DA5-9047-0B7EE6431531}" destId="{F4FFA766-C61C-4AA9-A57A-3072790894A8}" srcOrd="0" destOrd="0" presId="urn:microsoft.com/office/officeart/2005/8/layout/process2"/>
    <dgm:cxn modelId="{77A02D5C-1430-42B7-BB32-40ED1B90BD03}" type="presOf" srcId="{2AD4B5B1-A696-44B3-B287-F2C84EADC425}" destId="{9B829AC5-0E3E-4C03-9BB7-3A9BD95229EC}" srcOrd="1" destOrd="0" presId="urn:microsoft.com/office/officeart/2005/8/layout/process2"/>
    <dgm:cxn modelId="{1330135F-3090-4643-AE9C-F9DD5710E359}" type="presOf" srcId="{2AD4B5B1-A696-44B3-B287-F2C84EADC425}" destId="{6764C89D-A2A6-4F8B-91A4-F05BE1C8260D}" srcOrd="0" destOrd="0" presId="urn:microsoft.com/office/officeart/2005/8/layout/process2"/>
    <dgm:cxn modelId="{ADEDC447-9DF8-4767-93C0-29E351924D36}" srcId="{202367E9-3AFE-4EC0-BD10-9A16347AF957}" destId="{088606F9-7ED1-4DA5-9047-0B7EE6431531}" srcOrd="4" destOrd="0" parTransId="{E7FA912F-D087-44DC-9C1F-A95335784BEC}" sibTransId="{1AA0C23F-9808-40A3-8DF5-E5A152820412}"/>
    <dgm:cxn modelId="{ECAB8572-90E1-4692-9A4C-B6BCD9A43CC8}" srcId="{202367E9-3AFE-4EC0-BD10-9A16347AF957}" destId="{3DB165C6-D97A-4684-9BAC-91C3F22759EE}" srcOrd="3" destOrd="0" parTransId="{94218A56-047F-4F60-8C1C-1B75832B1783}" sibTransId="{2AD4B5B1-A696-44B3-B287-F2C84EADC425}"/>
    <dgm:cxn modelId="{E12FCA74-7F01-48F4-9C0F-4E95C2B72F39}" srcId="{202367E9-3AFE-4EC0-BD10-9A16347AF957}" destId="{6187FDCB-8A24-4E7E-BD76-E41A4B2CABE9}" srcOrd="2" destOrd="0" parTransId="{2E6D89FC-635E-4B37-AF8F-BC97BE22056A}" sibTransId="{764C6397-F723-4C3A-9A70-5BAFF94A6FD0}"/>
    <dgm:cxn modelId="{C1BED175-CED3-4D7A-8BD1-C51DB777836C}" type="presOf" srcId="{3DB165C6-D97A-4684-9BAC-91C3F22759EE}" destId="{53A89BEC-9AF2-460E-80F7-EF3C84ADE45D}" srcOrd="0" destOrd="0" presId="urn:microsoft.com/office/officeart/2005/8/layout/process2"/>
    <dgm:cxn modelId="{99D5328A-FBD3-4A3B-8E3A-11B7106CA63A}" type="presOf" srcId="{764C6397-F723-4C3A-9A70-5BAFF94A6FD0}" destId="{ABEBDD50-FBF3-417A-8119-4DB29C91A397}" srcOrd="1" destOrd="0" presId="urn:microsoft.com/office/officeart/2005/8/layout/process2"/>
    <dgm:cxn modelId="{239C44AC-87D4-4CCA-9D83-CD9C4CCAFAD9}" type="presOf" srcId="{790784A4-929F-404E-90D6-1E63ED990E14}" destId="{28FE3E3F-EEB7-4A73-91D8-B66380D67923}" srcOrd="0" destOrd="0" presId="urn:microsoft.com/office/officeart/2005/8/layout/process2"/>
    <dgm:cxn modelId="{B657A1BD-BC75-457B-B910-F711CF7AD7B3}" type="presOf" srcId="{790784A4-929F-404E-90D6-1E63ED990E14}" destId="{0B35BD55-900D-426D-AEDB-DADA2CAF7015}" srcOrd="1" destOrd="0" presId="urn:microsoft.com/office/officeart/2005/8/layout/process2"/>
    <dgm:cxn modelId="{876A15D7-96CF-45F8-BAAB-3ED1126C133E}" type="presOf" srcId="{764C6397-F723-4C3A-9A70-5BAFF94A6FD0}" destId="{CE19FB7D-1D71-46E8-ADC6-F66419165EBE}" srcOrd="0" destOrd="0" presId="urn:microsoft.com/office/officeart/2005/8/layout/process2"/>
    <dgm:cxn modelId="{4503C8D7-3CCF-45D5-A66D-1D76CB40CDBD}" type="presOf" srcId="{1D3B7196-871C-4E32-AAA3-67F3A6AAEA22}" destId="{E9E2F1E9-DE86-40A4-800C-21586485AD3B}" srcOrd="0" destOrd="0" presId="urn:microsoft.com/office/officeart/2005/8/layout/process2"/>
    <dgm:cxn modelId="{E091E0D9-2DE0-40AC-B58B-B05CA3EAC8DB}" type="presOf" srcId="{202367E9-3AFE-4EC0-BD10-9A16347AF957}" destId="{C69031C6-D78A-41BD-AEC6-A19959D8829E}" srcOrd="0" destOrd="0" presId="urn:microsoft.com/office/officeart/2005/8/layout/process2"/>
    <dgm:cxn modelId="{91E3E9DB-02F2-4EC5-A9F6-A7BD3C6E7564}" type="presOf" srcId="{6187FDCB-8A24-4E7E-BD76-E41A4B2CABE9}" destId="{36B46D62-B6DD-4FB5-90EC-B7BD1AF2BC9C}" srcOrd="0" destOrd="0" presId="urn:microsoft.com/office/officeart/2005/8/layout/process2"/>
    <dgm:cxn modelId="{FB04E9F0-EFBC-406B-8A0F-36507EAFAB96}" type="presOf" srcId="{47ED56FE-DAF9-4313-BED7-FADF0EA381D0}" destId="{8FF3CDF8-3556-43AC-A287-2E9F49D7801B}" srcOrd="0" destOrd="0" presId="urn:microsoft.com/office/officeart/2005/8/layout/process2"/>
    <dgm:cxn modelId="{6DAA8A1A-4897-4C05-90ED-37E91CA0A39E}" type="presParOf" srcId="{C69031C6-D78A-41BD-AEC6-A19959D8829E}" destId="{E9E2F1E9-DE86-40A4-800C-21586485AD3B}" srcOrd="0" destOrd="0" presId="urn:microsoft.com/office/officeart/2005/8/layout/process2"/>
    <dgm:cxn modelId="{605FCEFD-D953-45FA-9E54-99458E47E3FF}" type="presParOf" srcId="{C69031C6-D78A-41BD-AEC6-A19959D8829E}" destId="{8FF3CDF8-3556-43AC-A287-2E9F49D7801B}" srcOrd="1" destOrd="0" presId="urn:microsoft.com/office/officeart/2005/8/layout/process2"/>
    <dgm:cxn modelId="{FEBF4E00-3E01-49CA-B76A-9E884364D2A1}" type="presParOf" srcId="{8FF3CDF8-3556-43AC-A287-2E9F49D7801B}" destId="{8DAD930E-2E3D-4386-8508-0AADEBC4AE31}" srcOrd="0" destOrd="0" presId="urn:microsoft.com/office/officeart/2005/8/layout/process2"/>
    <dgm:cxn modelId="{337C15FE-22C3-460B-9BB1-9FCBE879DEF8}" type="presParOf" srcId="{C69031C6-D78A-41BD-AEC6-A19959D8829E}" destId="{9A194C99-99CE-4A47-AA06-832F18B82D5D}" srcOrd="2" destOrd="0" presId="urn:microsoft.com/office/officeart/2005/8/layout/process2"/>
    <dgm:cxn modelId="{C3C52101-C025-4CF0-B8FB-90964841A05A}" type="presParOf" srcId="{C69031C6-D78A-41BD-AEC6-A19959D8829E}" destId="{28FE3E3F-EEB7-4A73-91D8-B66380D67923}" srcOrd="3" destOrd="0" presId="urn:microsoft.com/office/officeart/2005/8/layout/process2"/>
    <dgm:cxn modelId="{42AECEF3-6531-4B69-9B5C-64F94599E5E3}" type="presParOf" srcId="{28FE3E3F-EEB7-4A73-91D8-B66380D67923}" destId="{0B35BD55-900D-426D-AEDB-DADA2CAF7015}" srcOrd="0" destOrd="0" presId="urn:microsoft.com/office/officeart/2005/8/layout/process2"/>
    <dgm:cxn modelId="{7C0E5885-E2A0-4051-9EEB-4E229F276624}" type="presParOf" srcId="{C69031C6-D78A-41BD-AEC6-A19959D8829E}" destId="{36B46D62-B6DD-4FB5-90EC-B7BD1AF2BC9C}" srcOrd="4" destOrd="0" presId="urn:microsoft.com/office/officeart/2005/8/layout/process2"/>
    <dgm:cxn modelId="{AEC5F34A-482F-4225-9470-33C579E88B20}" type="presParOf" srcId="{C69031C6-D78A-41BD-AEC6-A19959D8829E}" destId="{CE19FB7D-1D71-46E8-ADC6-F66419165EBE}" srcOrd="5" destOrd="0" presId="urn:microsoft.com/office/officeart/2005/8/layout/process2"/>
    <dgm:cxn modelId="{BB233CB2-EEFA-4334-A20C-6AA76840F1F9}" type="presParOf" srcId="{CE19FB7D-1D71-46E8-ADC6-F66419165EBE}" destId="{ABEBDD50-FBF3-417A-8119-4DB29C91A397}" srcOrd="0" destOrd="0" presId="urn:microsoft.com/office/officeart/2005/8/layout/process2"/>
    <dgm:cxn modelId="{9B03BFAA-FD20-4555-871A-C10D94140BB5}" type="presParOf" srcId="{C69031C6-D78A-41BD-AEC6-A19959D8829E}" destId="{53A89BEC-9AF2-460E-80F7-EF3C84ADE45D}" srcOrd="6" destOrd="0" presId="urn:microsoft.com/office/officeart/2005/8/layout/process2"/>
    <dgm:cxn modelId="{E8B17D13-7589-419E-8813-4FC8151841A1}" type="presParOf" srcId="{C69031C6-D78A-41BD-AEC6-A19959D8829E}" destId="{6764C89D-A2A6-4F8B-91A4-F05BE1C8260D}" srcOrd="7" destOrd="0" presId="urn:microsoft.com/office/officeart/2005/8/layout/process2"/>
    <dgm:cxn modelId="{6E65D4D7-8AF2-4C62-94AC-6A4195C82BDB}" type="presParOf" srcId="{6764C89D-A2A6-4F8B-91A4-F05BE1C8260D}" destId="{9B829AC5-0E3E-4C03-9BB7-3A9BD95229EC}" srcOrd="0" destOrd="0" presId="urn:microsoft.com/office/officeart/2005/8/layout/process2"/>
    <dgm:cxn modelId="{07290E65-3654-4CDE-961D-51397D1CD978}" type="presParOf" srcId="{C69031C6-D78A-41BD-AEC6-A19959D8829E}" destId="{F4FFA766-C61C-4AA9-A57A-3072790894A8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2367E9-3AFE-4EC0-BD10-9A16347AF95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D3B7196-871C-4E32-AAA3-67F3A6AAEA22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FETCH</a:t>
          </a:r>
          <a:endParaRPr lang="it-IT" dirty="0"/>
        </a:p>
      </dgm:t>
    </dgm:pt>
    <dgm:pt modelId="{B0EB560F-83FB-43EF-ADE6-ACDFE25A859B}" type="parTrans" cxnId="{90938619-8766-4E6E-B332-042E5CA8B5B3}">
      <dgm:prSet/>
      <dgm:spPr/>
    </dgm:pt>
    <dgm:pt modelId="{47ED56FE-DAF9-4313-BED7-FADF0EA381D0}" type="sibTrans" cxnId="{90938619-8766-4E6E-B332-042E5CA8B5B3}">
      <dgm:prSet/>
      <dgm:spPr/>
      <dgm:t>
        <a:bodyPr/>
        <a:lstStyle/>
        <a:p>
          <a:endParaRPr lang="it-IT"/>
        </a:p>
      </dgm:t>
    </dgm:pt>
    <dgm:pt modelId="{3E09F00C-0AA6-4B84-85C8-DC203C4E2F06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DECODE</a:t>
          </a:r>
          <a:endParaRPr lang="it-IT" dirty="0"/>
        </a:p>
      </dgm:t>
    </dgm:pt>
    <dgm:pt modelId="{EF943359-331C-4241-BC57-10D1F4DC3685}" type="parTrans" cxnId="{B78B6B24-3275-49A5-9660-E934F9BB1778}">
      <dgm:prSet/>
      <dgm:spPr/>
    </dgm:pt>
    <dgm:pt modelId="{790784A4-929F-404E-90D6-1E63ED990E14}" type="sibTrans" cxnId="{B78B6B24-3275-49A5-9660-E934F9BB1778}">
      <dgm:prSet/>
      <dgm:spPr/>
      <dgm:t>
        <a:bodyPr/>
        <a:lstStyle/>
        <a:p>
          <a:endParaRPr lang="it-IT"/>
        </a:p>
      </dgm:t>
    </dgm:pt>
    <dgm:pt modelId="{088606F9-7ED1-4DA5-9047-0B7EE6431531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WRITE BACK</a:t>
          </a:r>
          <a:endParaRPr lang="it-IT" dirty="0"/>
        </a:p>
      </dgm:t>
    </dgm:pt>
    <dgm:pt modelId="{E7FA912F-D087-44DC-9C1F-A95335784BEC}" type="parTrans" cxnId="{ADEDC447-9DF8-4767-93C0-29E351924D36}">
      <dgm:prSet/>
      <dgm:spPr/>
    </dgm:pt>
    <dgm:pt modelId="{1AA0C23F-9808-40A3-8DF5-E5A152820412}" type="sibTrans" cxnId="{ADEDC447-9DF8-4767-93C0-29E351924D36}">
      <dgm:prSet/>
      <dgm:spPr/>
    </dgm:pt>
    <dgm:pt modelId="{6187FDCB-8A24-4E7E-BD76-E41A4B2CABE9}">
      <dgm:prSet phldr="0"/>
      <dgm:spPr/>
      <dgm:t>
        <a:bodyPr/>
        <a:lstStyle/>
        <a:p>
          <a:pPr rtl="0"/>
          <a:r>
            <a:rPr lang="it-IT">
              <a:latin typeface="Helvetica"/>
              <a:cs typeface="Helvetica"/>
            </a:rPr>
            <a:t>EXECUTE</a:t>
          </a:r>
        </a:p>
      </dgm:t>
    </dgm:pt>
    <dgm:pt modelId="{2E6D89FC-635E-4B37-AF8F-BC97BE22056A}" type="parTrans" cxnId="{E12FCA74-7F01-48F4-9C0F-4E95C2B72F39}">
      <dgm:prSet/>
      <dgm:spPr/>
    </dgm:pt>
    <dgm:pt modelId="{764C6397-F723-4C3A-9A70-5BAFF94A6FD0}" type="sibTrans" cxnId="{E12FCA74-7F01-48F4-9C0F-4E95C2B72F39}">
      <dgm:prSet/>
      <dgm:spPr/>
      <dgm:t>
        <a:bodyPr/>
        <a:lstStyle/>
        <a:p>
          <a:endParaRPr lang="it-IT"/>
        </a:p>
      </dgm:t>
    </dgm:pt>
    <dgm:pt modelId="{3DB165C6-D97A-4684-9BAC-91C3F22759EE}">
      <dgm:prSet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MEMORY ACCESS</a:t>
          </a:r>
        </a:p>
      </dgm:t>
    </dgm:pt>
    <dgm:pt modelId="{94218A56-047F-4F60-8C1C-1B75832B1783}" type="parTrans" cxnId="{ECAB8572-90E1-4692-9A4C-B6BCD9A43CC8}">
      <dgm:prSet/>
      <dgm:spPr/>
    </dgm:pt>
    <dgm:pt modelId="{2AD4B5B1-A696-44B3-B287-F2C84EADC425}" type="sibTrans" cxnId="{ECAB8572-90E1-4692-9A4C-B6BCD9A43CC8}">
      <dgm:prSet/>
      <dgm:spPr/>
      <dgm:t>
        <a:bodyPr/>
        <a:lstStyle/>
        <a:p>
          <a:endParaRPr lang="it-IT"/>
        </a:p>
      </dgm:t>
    </dgm:pt>
    <dgm:pt modelId="{C69031C6-D78A-41BD-AEC6-A19959D8829E}" type="pres">
      <dgm:prSet presAssocID="{202367E9-3AFE-4EC0-BD10-9A16347AF957}" presName="linearFlow" presStyleCnt="0">
        <dgm:presLayoutVars>
          <dgm:resizeHandles val="exact"/>
        </dgm:presLayoutVars>
      </dgm:prSet>
      <dgm:spPr/>
    </dgm:pt>
    <dgm:pt modelId="{E9E2F1E9-DE86-40A4-800C-21586485AD3B}" type="pres">
      <dgm:prSet presAssocID="{1D3B7196-871C-4E32-AAA3-67F3A6AAEA22}" presName="node" presStyleLbl="node1" presStyleIdx="0" presStyleCnt="5">
        <dgm:presLayoutVars>
          <dgm:bulletEnabled val="1"/>
        </dgm:presLayoutVars>
      </dgm:prSet>
      <dgm:spPr/>
    </dgm:pt>
    <dgm:pt modelId="{8FF3CDF8-3556-43AC-A287-2E9F49D7801B}" type="pres">
      <dgm:prSet presAssocID="{47ED56FE-DAF9-4313-BED7-FADF0EA381D0}" presName="sibTrans" presStyleLbl="sibTrans2D1" presStyleIdx="0" presStyleCnt="4"/>
      <dgm:spPr/>
    </dgm:pt>
    <dgm:pt modelId="{8DAD930E-2E3D-4386-8508-0AADEBC4AE31}" type="pres">
      <dgm:prSet presAssocID="{47ED56FE-DAF9-4313-BED7-FADF0EA381D0}" presName="connectorText" presStyleLbl="sibTrans2D1" presStyleIdx="0" presStyleCnt="4"/>
      <dgm:spPr/>
    </dgm:pt>
    <dgm:pt modelId="{9A194C99-99CE-4A47-AA06-832F18B82D5D}" type="pres">
      <dgm:prSet presAssocID="{3E09F00C-0AA6-4B84-85C8-DC203C4E2F06}" presName="node" presStyleLbl="node1" presStyleIdx="1" presStyleCnt="5">
        <dgm:presLayoutVars>
          <dgm:bulletEnabled val="1"/>
        </dgm:presLayoutVars>
      </dgm:prSet>
      <dgm:spPr/>
    </dgm:pt>
    <dgm:pt modelId="{28FE3E3F-EEB7-4A73-91D8-B66380D67923}" type="pres">
      <dgm:prSet presAssocID="{790784A4-929F-404E-90D6-1E63ED990E14}" presName="sibTrans" presStyleLbl="sibTrans2D1" presStyleIdx="1" presStyleCnt="4"/>
      <dgm:spPr/>
    </dgm:pt>
    <dgm:pt modelId="{0B35BD55-900D-426D-AEDB-DADA2CAF7015}" type="pres">
      <dgm:prSet presAssocID="{790784A4-929F-404E-90D6-1E63ED990E14}" presName="connectorText" presStyleLbl="sibTrans2D1" presStyleIdx="1" presStyleCnt="4"/>
      <dgm:spPr/>
    </dgm:pt>
    <dgm:pt modelId="{36B46D62-B6DD-4FB5-90EC-B7BD1AF2BC9C}" type="pres">
      <dgm:prSet presAssocID="{6187FDCB-8A24-4E7E-BD76-E41A4B2CABE9}" presName="node" presStyleLbl="node1" presStyleIdx="2" presStyleCnt="5">
        <dgm:presLayoutVars>
          <dgm:bulletEnabled val="1"/>
        </dgm:presLayoutVars>
      </dgm:prSet>
      <dgm:spPr/>
    </dgm:pt>
    <dgm:pt modelId="{CE19FB7D-1D71-46E8-ADC6-F66419165EBE}" type="pres">
      <dgm:prSet presAssocID="{764C6397-F723-4C3A-9A70-5BAFF94A6FD0}" presName="sibTrans" presStyleLbl="sibTrans2D1" presStyleIdx="2" presStyleCnt="4"/>
      <dgm:spPr/>
    </dgm:pt>
    <dgm:pt modelId="{ABEBDD50-FBF3-417A-8119-4DB29C91A397}" type="pres">
      <dgm:prSet presAssocID="{764C6397-F723-4C3A-9A70-5BAFF94A6FD0}" presName="connectorText" presStyleLbl="sibTrans2D1" presStyleIdx="2" presStyleCnt="4"/>
      <dgm:spPr/>
    </dgm:pt>
    <dgm:pt modelId="{53A89BEC-9AF2-460E-80F7-EF3C84ADE45D}" type="pres">
      <dgm:prSet presAssocID="{3DB165C6-D97A-4684-9BAC-91C3F22759EE}" presName="node" presStyleLbl="node1" presStyleIdx="3" presStyleCnt="5">
        <dgm:presLayoutVars>
          <dgm:bulletEnabled val="1"/>
        </dgm:presLayoutVars>
      </dgm:prSet>
      <dgm:spPr/>
    </dgm:pt>
    <dgm:pt modelId="{6764C89D-A2A6-4F8B-91A4-F05BE1C8260D}" type="pres">
      <dgm:prSet presAssocID="{2AD4B5B1-A696-44B3-B287-F2C84EADC425}" presName="sibTrans" presStyleLbl="sibTrans2D1" presStyleIdx="3" presStyleCnt="4"/>
      <dgm:spPr/>
    </dgm:pt>
    <dgm:pt modelId="{9B829AC5-0E3E-4C03-9BB7-3A9BD95229EC}" type="pres">
      <dgm:prSet presAssocID="{2AD4B5B1-A696-44B3-B287-F2C84EADC425}" presName="connectorText" presStyleLbl="sibTrans2D1" presStyleIdx="3" presStyleCnt="4"/>
      <dgm:spPr/>
    </dgm:pt>
    <dgm:pt modelId="{F4FFA766-C61C-4AA9-A57A-3072790894A8}" type="pres">
      <dgm:prSet presAssocID="{088606F9-7ED1-4DA5-9047-0B7EE6431531}" presName="node" presStyleLbl="node1" presStyleIdx="4" presStyleCnt="5">
        <dgm:presLayoutVars>
          <dgm:bulletEnabled val="1"/>
        </dgm:presLayoutVars>
      </dgm:prSet>
      <dgm:spPr/>
    </dgm:pt>
  </dgm:ptLst>
  <dgm:cxnLst>
    <dgm:cxn modelId="{90938619-8766-4E6E-B332-042E5CA8B5B3}" srcId="{202367E9-3AFE-4EC0-BD10-9A16347AF957}" destId="{1D3B7196-871C-4E32-AAA3-67F3A6AAEA22}" srcOrd="0" destOrd="0" parTransId="{B0EB560F-83FB-43EF-ADE6-ACDFE25A859B}" sibTransId="{47ED56FE-DAF9-4313-BED7-FADF0EA381D0}"/>
    <dgm:cxn modelId="{B78B6B24-3275-49A5-9660-E934F9BB1778}" srcId="{202367E9-3AFE-4EC0-BD10-9A16347AF957}" destId="{3E09F00C-0AA6-4B84-85C8-DC203C4E2F06}" srcOrd="1" destOrd="0" parTransId="{EF943359-331C-4241-BC57-10D1F4DC3685}" sibTransId="{790784A4-929F-404E-90D6-1E63ED990E14}"/>
    <dgm:cxn modelId="{14B11632-A2D8-4577-BB4D-F7D06B286A56}" type="presOf" srcId="{47ED56FE-DAF9-4313-BED7-FADF0EA381D0}" destId="{8DAD930E-2E3D-4386-8508-0AADEBC4AE31}" srcOrd="1" destOrd="0" presId="urn:microsoft.com/office/officeart/2005/8/layout/process2"/>
    <dgm:cxn modelId="{62D66E34-4D8F-49D5-95B4-6EFE2B83DDB8}" type="presOf" srcId="{3E09F00C-0AA6-4B84-85C8-DC203C4E2F06}" destId="{9A194C99-99CE-4A47-AA06-832F18B82D5D}" srcOrd="0" destOrd="0" presId="urn:microsoft.com/office/officeart/2005/8/layout/process2"/>
    <dgm:cxn modelId="{CFFF2D37-9766-4A2F-9AD4-E8D65A97B942}" type="presOf" srcId="{088606F9-7ED1-4DA5-9047-0B7EE6431531}" destId="{F4FFA766-C61C-4AA9-A57A-3072790894A8}" srcOrd="0" destOrd="0" presId="urn:microsoft.com/office/officeart/2005/8/layout/process2"/>
    <dgm:cxn modelId="{77A02D5C-1430-42B7-BB32-40ED1B90BD03}" type="presOf" srcId="{2AD4B5B1-A696-44B3-B287-F2C84EADC425}" destId="{9B829AC5-0E3E-4C03-9BB7-3A9BD95229EC}" srcOrd="1" destOrd="0" presId="urn:microsoft.com/office/officeart/2005/8/layout/process2"/>
    <dgm:cxn modelId="{1330135F-3090-4643-AE9C-F9DD5710E359}" type="presOf" srcId="{2AD4B5B1-A696-44B3-B287-F2C84EADC425}" destId="{6764C89D-A2A6-4F8B-91A4-F05BE1C8260D}" srcOrd="0" destOrd="0" presId="urn:microsoft.com/office/officeart/2005/8/layout/process2"/>
    <dgm:cxn modelId="{ADEDC447-9DF8-4767-93C0-29E351924D36}" srcId="{202367E9-3AFE-4EC0-BD10-9A16347AF957}" destId="{088606F9-7ED1-4DA5-9047-0B7EE6431531}" srcOrd="4" destOrd="0" parTransId="{E7FA912F-D087-44DC-9C1F-A95335784BEC}" sibTransId="{1AA0C23F-9808-40A3-8DF5-E5A152820412}"/>
    <dgm:cxn modelId="{ECAB8572-90E1-4692-9A4C-B6BCD9A43CC8}" srcId="{202367E9-3AFE-4EC0-BD10-9A16347AF957}" destId="{3DB165C6-D97A-4684-9BAC-91C3F22759EE}" srcOrd="3" destOrd="0" parTransId="{94218A56-047F-4F60-8C1C-1B75832B1783}" sibTransId="{2AD4B5B1-A696-44B3-B287-F2C84EADC425}"/>
    <dgm:cxn modelId="{E12FCA74-7F01-48F4-9C0F-4E95C2B72F39}" srcId="{202367E9-3AFE-4EC0-BD10-9A16347AF957}" destId="{6187FDCB-8A24-4E7E-BD76-E41A4B2CABE9}" srcOrd="2" destOrd="0" parTransId="{2E6D89FC-635E-4B37-AF8F-BC97BE22056A}" sibTransId="{764C6397-F723-4C3A-9A70-5BAFF94A6FD0}"/>
    <dgm:cxn modelId="{C1BED175-CED3-4D7A-8BD1-C51DB777836C}" type="presOf" srcId="{3DB165C6-D97A-4684-9BAC-91C3F22759EE}" destId="{53A89BEC-9AF2-460E-80F7-EF3C84ADE45D}" srcOrd="0" destOrd="0" presId="urn:microsoft.com/office/officeart/2005/8/layout/process2"/>
    <dgm:cxn modelId="{99D5328A-FBD3-4A3B-8E3A-11B7106CA63A}" type="presOf" srcId="{764C6397-F723-4C3A-9A70-5BAFF94A6FD0}" destId="{ABEBDD50-FBF3-417A-8119-4DB29C91A397}" srcOrd="1" destOrd="0" presId="urn:microsoft.com/office/officeart/2005/8/layout/process2"/>
    <dgm:cxn modelId="{239C44AC-87D4-4CCA-9D83-CD9C4CCAFAD9}" type="presOf" srcId="{790784A4-929F-404E-90D6-1E63ED990E14}" destId="{28FE3E3F-EEB7-4A73-91D8-B66380D67923}" srcOrd="0" destOrd="0" presId="urn:microsoft.com/office/officeart/2005/8/layout/process2"/>
    <dgm:cxn modelId="{B657A1BD-BC75-457B-B910-F711CF7AD7B3}" type="presOf" srcId="{790784A4-929F-404E-90D6-1E63ED990E14}" destId="{0B35BD55-900D-426D-AEDB-DADA2CAF7015}" srcOrd="1" destOrd="0" presId="urn:microsoft.com/office/officeart/2005/8/layout/process2"/>
    <dgm:cxn modelId="{876A15D7-96CF-45F8-BAAB-3ED1126C133E}" type="presOf" srcId="{764C6397-F723-4C3A-9A70-5BAFF94A6FD0}" destId="{CE19FB7D-1D71-46E8-ADC6-F66419165EBE}" srcOrd="0" destOrd="0" presId="urn:microsoft.com/office/officeart/2005/8/layout/process2"/>
    <dgm:cxn modelId="{4503C8D7-3CCF-45D5-A66D-1D76CB40CDBD}" type="presOf" srcId="{1D3B7196-871C-4E32-AAA3-67F3A6AAEA22}" destId="{E9E2F1E9-DE86-40A4-800C-21586485AD3B}" srcOrd="0" destOrd="0" presId="urn:microsoft.com/office/officeart/2005/8/layout/process2"/>
    <dgm:cxn modelId="{E091E0D9-2DE0-40AC-B58B-B05CA3EAC8DB}" type="presOf" srcId="{202367E9-3AFE-4EC0-BD10-9A16347AF957}" destId="{C69031C6-D78A-41BD-AEC6-A19959D8829E}" srcOrd="0" destOrd="0" presId="urn:microsoft.com/office/officeart/2005/8/layout/process2"/>
    <dgm:cxn modelId="{91E3E9DB-02F2-4EC5-A9F6-A7BD3C6E7564}" type="presOf" srcId="{6187FDCB-8A24-4E7E-BD76-E41A4B2CABE9}" destId="{36B46D62-B6DD-4FB5-90EC-B7BD1AF2BC9C}" srcOrd="0" destOrd="0" presId="urn:microsoft.com/office/officeart/2005/8/layout/process2"/>
    <dgm:cxn modelId="{FB04E9F0-EFBC-406B-8A0F-36507EAFAB96}" type="presOf" srcId="{47ED56FE-DAF9-4313-BED7-FADF0EA381D0}" destId="{8FF3CDF8-3556-43AC-A287-2E9F49D7801B}" srcOrd="0" destOrd="0" presId="urn:microsoft.com/office/officeart/2005/8/layout/process2"/>
    <dgm:cxn modelId="{6DAA8A1A-4897-4C05-90ED-37E91CA0A39E}" type="presParOf" srcId="{C69031C6-D78A-41BD-AEC6-A19959D8829E}" destId="{E9E2F1E9-DE86-40A4-800C-21586485AD3B}" srcOrd="0" destOrd="0" presId="urn:microsoft.com/office/officeart/2005/8/layout/process2"/>
    <dgm:cxn modelId="{605FCEFD-D953-45FA-9E54-99458E47E3FF}" type="presParOf" srcId="{C69031C6-D78A-41BD-AEC6-A19959D8829E}" destId="{8FF3CDF8-3556-43AC-A287-2E9F49D7801B}" srcOrd="1" destOrd="0" presId="urn:microsoft.com/office/officeart/2005/8/layout/process2"/>
    <dgm:cxn modelId="{FEBF4E00-3E01-49CA-B76A-9E884364D2A1}" type="presParOf" srcId="{8FF3CDF8-3556-43AC-A287-2E9F49D7801B}" destId="{8DAD930E-2E3D-4386-8508-0AADEBC4AE31}" srcOrd="0" destOrd="0" presId="urn:microsoft.com/office/officeart/2005/8/layout/process2"/>
    <dgm:cxn modelId="{337C15FE-22C3-460B-9BB1-9FCBE879DEF8}" type="presParOf" srcId="{C69031C6-D78A-41BD-AEC6-A19959D8829E}" destId="{9A194C99-99CE-4A47-AA06-832F18B82D5D}" srcOrd="2" destOrd="0" presId="urn:microsoft.com/office/officeart/2005/8/layout/process2"/>
    <dgm:cxn modelId="{C3C52101-C025-4CF0-B8FB-90964841A05A}" type="presParOf" srcId="{C69031C6-D78A-41BD-AEC6-A19959D8829E}" destId="{28FE3E3F-EEB7-4A73-91D8-B66380D67923}" srcOrd="3" destOrd="0" presId="urn:microsoft.com/office/officeart/2005/8/layout/process2"/>
    <dgm:cxn modelId="{42AECEF3-6531-4B69-9B5C-64F94599E5E3}" type="presParOf" srcId="{28FE3E3F-EEB7-4A73-91D8-B66380D67923}" destId="{0B35BD55-900D-426D-AEDB-DADA2CAF7015}" srcOrd="0" destOrd="0" presId="urn:microsoft.com/office/officeart/2005/8/layout/process2"/>
    <dgm:cxn modelId="{7C0E5885-E2A0-4051-9EEB-4E229F276624}" type="presParOf" srcId="{C69031C6-D78A-41BD-AEC6-A19959D8829E}" destId="{36B46D62-B6DD-4FB5-90EC-B7BD1AF2BC9C}" srcOrd="4" destOrd="0" presId="urn:microsoft.com/office/officeart/2005/8/layout/process2"/>
    <dgm:cxn modelId="{AEC5F34A-482F-4225-9470-33C579E88B20}" type="presParOf" srcId="{C69031C6-D78A-41BD-AEC6-A19959D8829E}" destId="{CE19FB7D-1D71-46E8-ADC6-F66419165EBE}" srcOrd="5" destOrd="0" presId="urn:microsoft.com/office/officeart/2005/8/layout/process2"/>
    <dgm:cxn modelId="{BB233CB2-EEFA-4334-A20C-6AA76840F1F9}" type="presParOf" srcId="{CE19FB7D-1D71-46E8-ADC6-F66419165EBE}" destId="{ABEBDD50-FBF3-417A-8119-4DB29C91A397}" srcOrd="0" destOrd="0" presId="urn:microsoft.com/office/officeart/2005/8/layout/process2"/>
    <dgm:cxn modelId="{9B03BFAA-FD20-4555-871A-C10D94140BB5}" type="presParOf" srcId="{C69031C6-D78A-41BD-AEC6-A19959D8829E}" destId="{53A89BEC-9AF2-460E-80F7-EF3C84ADE45D}" srcOrd="6" destOrd="0" presId="urn:microsoft.com/office/officeart/2005/8/layout/process2"/>
    <dgm:cxn modelId="{E8B17D13-7589-419E-8813-4FC8151841A1}" type="presParOf" srcId="{C69031C6-D78A-41BD-AEC6-A19959D8829E}" destId="{6764C89D-A2A6-4F8B-91A4-F05BE1C8260D}" srcOrd="7" destOrd="0" presId="urn:microsoft.com/office/officeart/2005/8/layout/process2"/>
    <dgm:cxn modelId="{6E65D4D7-8AF2-4C62-94AC-6A4195C82BDB}" type="presParOf" srcId="{6764C89D-A2A6-4F8B-91A4-F05BE1C8260D}" destId="{9B829AC5-0E3E-4C03-9BB7-3A9BD95229EC}" srcOrd="0" destOrd="0" presId="urn:microsoft.com/office/officeart/2005/8/layout/process2"/>
    <dgm:cxn modelId="{07290E65-3654-4CDE-961D-51397D1CD978}" type="presParOf" srcId="{C69031C6-D78A-41BD-AEC6-A19959D8829E}" destId="{F4FFA766-C61C-4AA9-A57A-3072790894A8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02367E9-3AFE-4EC0-BD10-9A16347AF95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D3B7196-871C-4E32-AAA3-67F3A6AAEA22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FETCH</a:t>
          </a:r>
          <a:endParaRPr lang="it-IT" dirty="0"/>
        </a:p>
      </dgm:t>
    </dgm:pt>
    <dgm:pt modelId="{B0EB560F-83FB-43EF-ADE6-ACDFE25A859B}" type="parTrans" cxnId="{90938619-8766-4E6E-B332-042E5CA8B5B3}">
      <dgm:prSet/>
      <dgm:spPr/>
    </dgm:pt>
    <dgm:pt modelId="{47ED56FE-DAF9-4313-BED7-FADF0EA381D0}" type="sibTrans" cxnId="{90938619-8766-4E6E-B332-042E5CA8B5B3}">
      <dgm:prSet/>
      <dgm:spPr/>
      <dgm:t>
        <a:bodyPr/>
        <a:lstStyle/>
        <a:p>
          <a:endParaRPr lang="it-IT"/>
        </a:p>
      </dgm:t>
    </dgm:pt>
    <dgm:pt modelId="{3E09F00C-0AA6-4B84-85C8-DC203C4E2F06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DECODE</a:t>
          </a:r>
          <a:endParaRPr lang="it-IT" dirty="0"/>
        </a:p>
      </dgm:t>
    </dgm:pt>
    <dgm:pt modelId="{EF943359-331C-4241-BC57-10D1F4DC3685}" type="parTrans" cxnId="{B78B6B24-3275-49A5-9660-E934F9BB1778}">
      <dgm:prSet/>
      <dgm:spPr/>
    </dgm:pt>
    <dgm:pt modelId="{790784A4-929F-404E-90D6-1E63ED990E14}" type="sibTrans" cxnId="{B78B6B24-3275-49A5-9660-E934F9BB1778}">
      <dgm:prSet/>
      <dgm:spPr/>
      <dgm:t>
        <a:bodyPr/>
        <a:lstStyle/>
        <a:p>
          <a:endParaRPr lang="it-IT"/>
        </a:p>
      </dgm:t>
    </dgm:pt>
    <dgm:pt modelId="{088606F9-7ED1-4DA5-9047-0B7EE6431531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WRITE BACK</a:t>
          </a:r>
          <a:endParaRPr lang="it-IT" dirty="0"/>
        </a:p>
      </dgm:t>
    </dgm:pt>
    <dgm:pt modelId="{E7FA912F-D087-44DC-9C1F-A95335784BEC}" type="parTrans" cxnId="{ADEDC447-9DF8-4767-93C0-29E351924D36}">
      <dgm:prSet/>
      <dgm:spPr/>
    </dgm:pt>
    <dgm:pt modelId="{1AA0C23F-9808-40A3-8DF5-E5A152820412}" type="sibTrans" cxnId="{ADEDC447-9DF8-4767-93C0-29E351924D36}">
      <dgm:prSet/>
      <dgm:spPr/>
    </dgm:pt>
    <dgm:pt modelId="{6187FDCB-8A24-4E7E-BD76-E41A4B2CABE9}">
      <dgm:prSet phldr="0"/>
      <dgm:spPr/>
      <dgm:t>
        <a:bodyPr/>
        <a:lstStyle/>
        <a:p>
          <a:pPr rtl="0"/>
          <a:r>
            <a:rPr lang="it-IT">
              <a:latin typeface="Helvetica"/>
              <a:cs typeface="Helvetica"/>
            </a:rPr>
            <a:t>EXECUTE</a:t>
          </a:r>
        </a:p>
      </dgm:t>
    </dgm:pt>
    <dgm:pt modelId="{2E6D89FC-635E-4B37-AF8F-BC97BE22056A}" type="parTrans" cxnId="{E12FCA74-7F01-48F4-9C0F-4E95C2B72F39}">
      <dgm:prSet/>
      <dgm:spPr/>
    </dgm:pt>
    <dgm:pt modelId="{764C6397-F723-4C3A-9A70-5BAFF94A6FD0}" type="sibTrans" cxnId="{E12FCA74-7F01-48F4-9C0F-4E95C2B72F39}">
      <dgm:prSet/>
      <dgm:spPr/>
      <dgm:t>
        <a:bodyPr/>
        <a:lstStyle/>
        <a:p>
          <a:endParaRPr lang="it-IT"/>
        </a:p>
      </dgm:t>
    </dgm:pt>
    <dgm:pt modelId="{3DB165C6-D97A-4684-9BAC-91C3F22759EE}">
      <dgm:prSet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MEMORY ACCESS</a:t>
          </a:r>
        </a:p>
      </dgm:t>
    </dgm:pt>
    <dgm:pt modelId="{94218A56-047F-4F60-8C1C-1B75832B1783}" type="parTrans" cxnId="{ECAB8572-90E1-4692-9A4C-B6BCD9A43CC8}">
      <dgm:prSet/>
      <dgm:spPr/>
    </dgm:pt>
    <dgm:pt modelId="{2AD4B5B1-A696-44B3-B287-F2C84EADC425}" type="sibTrans" cxnId="{ECAB8572-90E1-4692-9A4C-B6BCD9A43CC8}">
      <dgm:prSet/>
      <dgm:spPr/>
      <dgm:t>
        <a:bodyPr/>
        <a:lstStyle/>
        <a:p>
          <a:endParaRPr lang="it-IT"/>
        </a:p>
      </dgm:t>
    </dgm:pt>
    <dgm:pt modelId="{C69031C6-D78A-41BD-AEC6-A19959D8829E}" type="pres">
      <dgm:prSet presAssocID="{202367E9-3AFE-4EC0-BD10-9A16347AF957}" presName="linearFlow" presStyleCnt="0">
        <dgm:presLayoutVars>
          <dgm:resizeHandles val="exact"/>
        </dgm:presLayoutVars>
      </dgm:prSet>
      <dgm:spPr/>
    </dgm:pt>
    <dgm:pt modelId="{E9E2F1E9-DE86-40A4-800C-21586485AD3B}" type="pres">
      <dgm:prSet presAssocID="{1D3B7196-871C-4E32-AAA3-67F3A6AAEA22}" presName="node" presStyleLbl="node1" presStyleIdx="0" presStyleCnt="5">
        <dgm:presLayoutVars>
          <dgm:bulletEnabled val="1"/>
        </dgm:presLayoutVars>
      </dgm:prSet>
      <dgm:spPr/>
    </dgm:pt>
    <dgm:pt modelId="{8FF3CDF8-3556-43AC-A287-2E9F49D7801B}" type="pres">
      <dgm:prSet presAssocID="{47ED56FE-DAF9-4313-BED7-FADF0EA381D0}" presName="sibTrans" presStyleLbl="sibTrans2D1" presStyleIdx="0" presStyleCnt="4"/>
      <dgm:spPr/>
    </dgm:pt>
    <dgm:pt modelId="{8DAD930E-2E3D-4386-8508-0AADEBC4AE31}" type="pres">
      <dgm:prSet presAssocID="{47ED56FE-DAF9-4313-BED7-FADF0EA381D0}" presName="connectorText" presStyleLbl="sibTrans2D1" presStyleIdx="0" presStyleCnt="4"/>
      <dgm:spPr/>
    </dgm:pt>
    <dgm:pt modelId="{9A194C99-99CE-4A47-AA06-832F18B82D5D}" type="pres">
      <dgm:prSet presAssocID="{3E09F00C-0AA6-4B84-85C8-DC203C4E2F06}" presName="node" presStyleLbl="node1" presStyleIdx="1" presStyleCnt="5">
        <dgm:presLayoutVars>
          <dgm:bulletEnabled val="1"/>
        </dgm:presLayoutVars>
      </dgm:prSet>
      <dgm:spPr/>
    </dgm:pt>
    <dgm:pt modelId="{28FE3E3F-EEB7-4A73-91D8-B66380D67923}" type="pres">
      <dgm:prSet presAssocID="{790784A4-929F-404E-90D6-1E63ED990E14}" presName="sibTrans" presStyleLbl="sibTrans2D1" presStyleIdx="1" presStyleCnt="4"/>
      <dgm:spPr/>
    </dgm:pt>
    <dgm:pt modelId="{0B35BD55-900D-426D-AEDB-DADA2CAF7015}" type="pres">
      <dgm:prSet presAssocID="{790784A4-929F-404E-90D6-1E63ED990E14}" presName="connectorText" presStyleLbl="sibTrans2D1" presStyleIdx="1" presStyleCnt="4"/>
      <dgm:spPr/>
    </dgm:pt>
    <dgm:pt modelId="{36B46D62-B6DD-4FB5-90EC-B7BD1AF2BC9C}" type="pres">
      <dgm:prSet presAssocID="{6187FDCB-8A24-4E7E-BD76-E41A4B2CABE9}" presName="node" presStyleLbl="node1" presStyleIdx="2" presStyleCnt="5">
        <dgm:presLayoutVars>
          <dgm:bulletEnabled val="1"/>
        </dgm:presLayoutVars>
      </dgm:prSet>
      <dgm:spPr/>
    </dgm:pt>
    <dgm:pt modelId="{CE19FB7D-1D71-46E8-ADC6-F66419165EBE}" type="pres">
      <dgm:prSet presAssocID="{764C6397-F723-4C3A-9A70-5BAFF94A6FD0}" presName="sibTrans" presStyleLbl="sibTrans2D1" presStyleIdx="2" presStyleCnt="4"/>
      <dgm:spPr/>
    </dgm:pt>
    <dgm:pt modelId="{ABEBDD50-FBF3-417A-8119-4DB29C91A397}" type="pres">
      <dgm:prSet presAssocID="{764C6397-F723-4C3A-9A70-5BAFF94A6FD0}" presName="connectorText" presStyleLbl="sibTrans2D1" presStyleIdx="2" presStyleCnt="4"/>
      <dgm:spPr/>
    </dgm:pt>
    <dgm:pt modelId="{53A89BEC-9AF2-460E-80F7-EF3C84ADE45D}" type="pres">
      <dgm:prSet presAssocID="{3DB165C6-D97A-4684-9BAC-91C3F22759EE}" presName="node" presStyleLbl="node1" presStyleIdx="3" presStyleCnt="5">
        <dgm:presLayoutVars>
          <dgm:bulletEnabled val="1"/>
        </dgm:presLayoutVars>
      </dgm:prSet>
      <dgm:spPr/>
    </dgm:pt>
    <dgm:pt modelId="{6764C89D-A2A6-4F8B-91A4-F05BE1C8260D}" type="pres">
      <dgm:prSet presAssocID="{2AD4B5B1-A696-44B3-B287-F2C84EADC425}" presName="sibTrans" presStyleLbl="sibTrans2D1" presStyleIdx="3" presStyleCnt="4"/>
      <dgm:spPr/>
    </dgm:pt>
    <dgm:pt modelId="{9B829AC5-0E3E-4C03-9BB7-3A9BD95229EC}" type="pres">
      <dgm:prSet presAssocID="{2AD4B5B1-A696-44B3-B287-F2C84EADC425}" presName="connectorText" presStyleLbl="sibTrans2D1" presStyleIdx="3" presStyleCnt="4"/>
      <dgm:spPr/>
    </dgm:pt>
    <dgm:pt modelId="{F4FFA766-C61C-4AA9-A57A-3072790894A8}" type="pres">
      <dgm:prSet presAssocID="{088606F9-7ED1-4DA5-9047-0B7EE6431531}" presName="node" presStyleLbl="node1" presStyleIdx="4" presStyleCnt="5">
        <dgm:presLayoutVars>
          <dgm:bulletEnabled val="1"/>
        </dgm:presLayoutVars>
      </dgm:prSet>
      <dgm:spPr/>
    </dgm:pt>
  </dgm:ptLst>
  <dgm:cxnLst>
    <dgm:cxn modelId="{90938619-8766-4E6E-B332-042E5CA8B5B3}" srcId="{202367E9-3AFE-4EC0-BD10-9A16347AF957}" destId="{1D3B7196-871C-4E32-AAA3-67F3A6AAEA22}" srcOrd="0" destOrd="0" parTransId="{B0EB560F-83FB-43EF-ADE6-ACDFE25A859B}" sibTransId="{47ED56FE-DAF9-4313-BED7-FADF0EA381D0}"/>
    <dgm:cxn modelId="{B78B6B24-3275-49A5-9660-E934F9BB1778}" srcId="{202367E9-3AFE-4EC0-BD10-9A16347AF957}" destId="{3E09F00C-0AA6-4B84-85C8-DC203C4E2F06}" srcOrd="1" destOrd="0" parTransId="{EF943359-331C-4241-BC57-10D1F4DC3685}" sibTransId="{790784A4-929F-404E-90D6-1E63ED990E14}"/>
    <dgm:cxn modelId="{14B11632-A2D8-4577-BB4D-F7D06B286A56}" type="presOf" srcId="{47ED56FE-DAF9-4313-BED7-FADF0EA381D0}" destId="{8DAD930E-2E3D-4386-8508-0AADEBC4AE31}" srcOrd="1" destOrd="0" presId="urn:microsoft.com/office/officeart/2005/8/layout/process2"/>
    <dgm:cxn modelId="{62D66E34-4D8F-49D5-95B4-6EFE2B83DDB8}" type="presOf" srcId="{3E09F00C-0AA6-4B84-85C8-DC203C4E2F06}" destId="{9A194C99-99CE-4A47-AA06-832F18B82D5D}" srcOrd="0" destOrd="0" presId="urn:microsoft.com/office/officeart/2005/8/layout/process2"/>
    <dgm:cxn modelId="{CFFF2D37-9766-4A2F-9AD4-E8D65A97B942}" type="presOf" srcId="{088606F9-7ED1-4DA5-9047-0B7EE6431531}" destId="{F4FFA766-C61C-4AA9-A57A-3072790894A8}" srcOrd="0" destOrd="0" presId="urn:microsoft.com/office/officeart/2005/8/layout/process2"/>
    <dgm:cxn modelId="{77A02D5C-1430-42B7-BB32-40ED1B90BD03}" type="presOf" srcId="{2AD4B5B1-A696-44B3-B287-F2C84EADC425}" destId="{9B829AC5-0E3E-4C03-9BB7-3A9BD95229EC}" srcOrd="1" destOrd="0" presId="urn:microsoft.com/office/officeart/2005/8/layout/process2"/>
    <dgm:cxn modelId="{1330135F-3090-4643-AE9C-F9DD5710E359}" type="presOf" srcId="{2AD4B5B1-A696-44B3-B287-F2C84EADC425}" destId="{6764C89D-A2A6-4F8B-91A4-F05BE1C8260D}" srcOrd="0" destOrd="0" presId="urn:microsoft.com/office/officeart/2005/8/layout/process2"/>
    <dgm:cxn modelId="{ADEDC447-9DF8-4767-93C0-29E351924D36}" srcId="{202367E9-3AFE-4EC0-BD10-9A16347AF957}" destId="{088606F9-7ED1-4DA5-9047-0B7EE6431531}" srcOrd="4" destOrd="0" parTransId="{E7FA912F-D087-44DC-9C1F-A95335784BEC}" sibTransId="{1AA0C23F-9808-40A3-8DF5-E5A152820412}"/>
    <dgm:cxn modelId="{ECAB8572-90E1-4692-9A4C-B6BCD9A43CC8}" srcId="{202367E9-3AFE-4EC0-BD10-9A16347AF957}" destId="{3DB165C6-D97A-4684-9BAC-91C3F22759EE}" srcOrd="3" destOrd="0" parTransId="{94218A56-047F-4F60-8C1C-1B75832B1783}" sibTransId="{2AD4B5B1-A696-44B3-B287-F2C84EADC425}"/>
    <dgm:cxn modelId="{E12FCA74-7F01-48F4-9C0F-4E95C2B72F39}" srcId="{202367E9-3AFE-4EC0-BD10-9A16347AF957}" destId="{6187FDCB-8A24-4E7E-BD76-E41A4B2CABE9}" srcOrd="2" destOrd="0" parTransId="{2E6D89FC-635E-4B37-AF8F-BC97BE22056A}" sibTransId="{764C6397-F723-4C3A-9A70-5BAFF94A6FD0}"/>
    <dgm:cxn modelId="{C1BED175-CED3-4D7A-8BD1-C51DB777836C}" type="presOf" srcId="{3DB165C6-D97A-4684-9BAC-91C3F22759EE}" destId="{53A89BEC-9AF2-460E-80F7-EF3C84ADE45D}" srcOrd="0" destOrd="0" presId="urn:microsoft.com/office/officeart/2005/8/layout/process2"/>
    <dgm:cxn modelId="{99D5328A-FBD3-4A3B-8E3A-11B7106CA63A}" type="presOf" srcId="{764C6397-F723-4C3A-9A70-5BAFF94A6FD0}" destId="{ABEBDD50-FBF3-417A-8119-4DB29C91A397}" srcOrd="1" destOrd="0" presId="urn:microsoft.com/office/officeart/2005/8/layout/process2"/>
    <dgm:cxn modelId="{239C44AC-87D4-4CCA-9D83-CD9C4CCAFAD9}" type="presOf" srcId="{790784A4-929F-404E-90D6-1E63ED990E14}" destId="{28FE3E3F-EEB7-4A73-91D8-B66380D67923}" srcOrd="0" destOrd="0" presId="urn:microsoft.com/office/officeart/2005/8/layout/process2"/>
    <dgm:cxn modelId="{B657A1BD-BC75-457B-B910-F711CF7AD7B3}" type="presOf" srcId="{790784A4-929F-404E-90D6-1E63ED990E14}" destId="{0B35BD55-900D-426D-AEDB-DADA2CAF7015}" srcOrd="1" destOrd="0" presId="urn:microsoft.com/office/officeart/2005/8/layout/process2"/>
    <dgm:cxn modelId="{876A15D7-96CF-45F8-BAAB-3ED1126C133E}" type="presOf" srcId="{764C6397-F723-4C3A-9A70-5BAFF94A6FD0}" destId="{CE19FB7D-1D71-46E8-ADC6-F66419165EBE}" srcOrd="0" destOrd="0" presId="urn:microsoft.com/office/officeart/2005/8/layout/process2"/>
    <dgm:cxn modelId="{4503C8D7-3CCF-45D5-A66D-1D76CB40CDBD}" type="presOf" srcId="{1D3B7196-871C-4E32-AAA3-67F3A6AAEA22}" destId="{E9E2F1E9-DE86-40A4-800C-21586485AD3B}" srcOrd="0" destOrd="0" presId="urn:microsoft.com/office/officeart/2005/8/layout/process2"/>
    <dgm:cxn modelId="{E091E0D9-2DE0-40AC-B58B-B05CA3EAC8DB}" type="presOf" srcId="{202367E9-3AFE-4EC0-BD10-9A16347AF957}" destId="{C69031C6-D78A-41BD-AEC6-A19959D8829E}" srcOrd="0" destOrd="0" presId="urn:microsoft.com/office/officeart/2005/8/layout/process2"/>
    <dgm:cxn modelId="{91E3E9DB-02F2-4EC5-A9F6-A7BD3C6E7564}" type="presOf" srcId="{6187FDCB-8A24-4E7E-BD76-E41A4B2CABE9}" destId="{36B46D62-B6DD-4FB5-90EC-B7BD1AF2BC9C}" srcOrd="0" destOrd="0" presId="urn:microsoft.com/office/officeart/2005/8/layout/process2"/>
    <dgm:cxn modelId="{FB04E9F0-EFBC-406B-8A0F-36507EAFAB96}" type="presOf" srcId="{47ED56FE-DAF9-4313-BED7-FADF0EA381D0}" destId="{8FF3CDF8-3556-43AC-A287-2E9F49D7801B}" srcOrd="0" destOrd="0" presId="urn:microsoft.com/office/officeart/2005/8/layout/process2"/>
    <dgm:cxn modelId="{6DAA8A1A-4897-4C05-90ED-37E91CA0A39E}" type="presParOf" srcId="{C69031C6-D78A-41BD-AEC6-A19959D8829E}" destId="{E9E2F1E9-DE86-40A4-800C-21586485AD3B}" srcOrd="0" destOrd="0" presId="urn:microsoft.com/office/officeart/2005/8/layout/process2"/>
    <dgm:cxn modelId="{605FCEFD-D953-45FA-9E54-99458E47E3FF}" type="presParOf" srcId="{C69031C6-D78A-41BD-AEC6-A19959D8829E}" destId="{8FF3CDF8-3556-43AC-A287-2E9F49D7801B}" srcOrd="1" destOrd="0" presId="urn:microsoft.com/office/officeart/2005/8/layout/process2"/>
    <dgm:cxn modelId="{FEBF4E00-3E01-49CA-B76A-9E884364D2A1}" type="presParOf" srcId="{8FF3CDF8-3556-43AC-A287-2E9F49D7801B}" destId="{8DAD930E-2E3D-4386-8508-0AADEBC4AE31}" srcOrd="0" destOrd="0" presId="urn:microsoft.com/office/officeart/2005/8/layout/process2"/>
    <dgm:cxn modelId="{337C15FE-22C3-460B-9BB1-9FCBE879DEF8}" type="presParOf" srcId="{C69031C6-D78A-41BD-AEC6-A19959D8829E}" destId="{9A194C99-99CE-4A47-AA06-832F18B82D5D}" srcOrd="2" destOrd="0" presId="urn:microsoft.com/office/officeart/2005/8/layout/process2"/>
    <dgm:cxn modelId="{C3C52101-C025-4CF0-B8FB-90964841A05A}" type="presParOf" srcId="{C69031C6-D78A-41BD-AEC6-A19959D8829E}" destId="{28FE3E3F-EEB7-4A73-91D8-B66380D67923}" srcOrd="3" destOrd="0" presId="urn:microsoft.com/office/officeart/2005/8/layout/process2"/>
    <dgm:cxn modelId="{42AECEF3-6531-4B69-9B5C-64F94599E5E3}" type="presParOf" srcId="{28FE3E3F-EEB7-4A73-91D8-B66380D67923}" destId="{0B35BD55-900D-426D-AEDB-DADA2CAF7015}" srcOrd="0" destOrd="0" presId="urn:microsoft.com/office/officeart/2005/8/layout/process2"/>
    <dgm:cxn modelId="{7C0E5885-E2A0-4051-9EEB-4E229F276624}" type="presParOf" srcId="{C69031C6-D78A-41BD-AEC6-A19959D8829E}" destId="{36B46D62-B6DD-4FB5-90EC-B7BD1AF2BC9C}" srcOrd="4" destOrd="0" presId="urn:microsoft.com/office/officeart/2005/8/layout/process2"/>
    <dgm:cxn modelId="{AEC5F34A-482F-4225-9470-33C579E88B20}" type="presParOf" srcId="{C69031C6-D78A-41BD-AEC6-A19959D8829E}" destId="{CE19FB7D-1D71-46E8-ADC6-F66419165EBE}" srcOrd="5" destOrd="0" presId="urn:microsoft.com/office/officeart/2005/8/layout/process2"/>
    <dgm:cxn modelId="{BB233CB2-EEFA-4334-A20C-6AA76840F1F9}" type="presParOf" srcId="{CE19FB7D-1D71-46E8-ADC6-F66419165EBE}" destId="{ABEBDD50-FBF3-417A-8119-4DB29C91A397}" srcOrd="0" destOrd="0" presId="urn:microsoft.com/office/officeart/2005/8/layout/process2"/>
    <dgm:cxn modelId="{9B03BFAA-FD20-4555-871A-C10D94140BB5}" type="presParOf" srcId="{C69031C6-D78A-41BD-AEC6-A19959D8829E}" destId="{53A89BEC-9AF2-460E-80F7-EF3C84ADE45D}" srcOrd="6" destOrd="0" presId="urn:microsoft.com/office/officeart/2005/8/layout/process2"/>
    <dgm:cxn modelId="{E8B17D13-7589-419E-8813-4FC8151841A1}" type="presParOf" srcId="{C69031C6-D78A-41BD-AEC6-A19959D8829E}" destId="{6764C89D-A2A6-4F8B-91A4-F05BE1C8260D}" srcOrd="7" destOrd="0" presId="urn:microsoft.com/office/officeart/2005/8/layout/process2"/>
    <dgm:cxn modelId="{6E65D4D7-8AF2-4C62-94AC-6A4195C82BDB}" type="presParOf" srcId="{6764C89D-A2A6-4F8B-91A4-F05BE1C8260D}" destId="{9B829AC5-0E3E-4C03-9BB7-3A9BD95229EC}" srcOrd="0" destOrd="0" presId="urn:microsoft.com/office/officeart/2005/8/layout/process2"/>
    <dgm:cxn modelId="{07290E65-3654-4CDE-961D-51397D1CD978}" type="presParOf" srcId="{C69031C6-D78A-41BD-AEC6-A19959D8829E}" destId="{F4FFA766-C61C-4AA9-A57A-3072790894A8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2367E9-3AFE-4EC0-BD10-9A16347AF95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D3B7196-871C-4E32-AAA3-67F3A6AAEA22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FETCH</a:t>
          </a:r>
          <a:endParaRPr lang="it-IT" dirty="0"/>
        </a:p>
      </dgm:t>
    </dgm:pt>
    <dgm:pt modelId="{B0EB560F-83FB-43EF-ADE6-ACDFE25A859B}" type="parTrans" cxnId="{90938619-8766-4E6E-B332-042E5CA8B5B3}">
      <dgm:prSet/>
      <dgm:spPr/>
    </dgm:pt>
    <dgm:pt modelId="{47ED56FE-DAF9-4313-BED7-FADF0EA381D0}" type="sibTrans" cxnId="{90938619-8766-4E6E-B332-042E5CA8B5B3}">
      <dgm:prSet/>
      <dgm:spPr/>
      <dgm:t>
        <a:bodyPr/>
        <a:lstStyle/>
        <a:p>
          <a:endParaRPr lang="it-IT"/>
        </a:p>
      </dgm:t>
    </dgm:pt>
    <dgm:pt modelId="{3E09F00C-0AA6-4B84-85C8-DC203C4E2F06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DECODE</a:t>
          </a:r>
          <a:endParaRPr lang="it-IT" dirty="0"/>
        </a:p>
      </dgm:t>
    </dgm:pt>
    <dgm:pt modelId="{EF943359-331C-4241-BC57-10D1F4DC3685}" type="parTrans" cxnId="{B78B6B24-3275-49A5-9660-E934F9BB1778}">
      <dgm:prSet/>
      <dgm:spPr/>
    </dgm:pt>
    <dgm:pt modelId="{790784A4-929F-404E-90D6-1E63ED990E14}" type="sibTrans" cxnId="{B78B6B24-3275-49A5-9660-E934F9BB1778}">
      <dgm:prSet/>
      <dgm:spPr/>
      <dgm:t>
        <a:bodyPr/>
        <a:lstStyle/>
        <a:p>
          <a:endParaRPr lang="it-IT"/>
        </a:p>
      </dgm:t>
    </dgm:pt>
    <dgm:pt modelId="{088606F9-7ED1-4DA5-9047-0B7EE6431531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WRITE BACK</a:t>
          </a:r>
          <a:endParaRPr lang="it-IT" dirty="0"/>
        </a:p>
      </dgm:t>
    </dgm:pt>
    <dgm:pt modelId="{E7FA912F-D087-44DC-9C1F-A95335784BEC}" type="parTrans" cxnId="{ADEDC447-9DF8-4767-93C0-29E351924D36}">
      <dgm:prSet/>
      <dgm:spPr/>
    </dgm:pt>
    <dgm:pt modelId="{1AA0C23F-9808-40A3-8DF5-E5A152820412}" type="sibTrans" cxnId="{ADEDC447-9DF8-4767-93C0-29E351924D36}">
      <dgm:prSet/>
      <dgm:spPr/>
    </dgm:pt>
    <dgm:pt modelId="{6187FDCB-8A24-4E7E-BD76-E41A4B2CABE9}">
      <dgm:prSet phldr="0"/>
      <dgm:spPr/>
      <dgm:t>
        <a:bodyPr/>
        <a:lstStyle/>
        <a:p>
          <a:pPr rtl="0"/>
          <a:r>
            <a:rPr lang="it-IT">
              <a:latin typeface="Helvetica"/>
              <a:cs typeface="Helvetica"/>
            </a:rPr>
            <a:t>EXECUTE</a:t>
          </a:r>
        </a:p>
      </dgm:t>
    </dgm:pt>
    <dgm:pt modelId="{2E6D89FC-635E-4B37-AF8F-BC97BE22056A}" type="parTrans" cxnId="{E12FCA74-7F01-48F4-9C0F-4E95C2B72F39}">
      <dgm:prSet/>
      <dgm:spPr/>
    </dgm:pt>
    <dgm:pt modelId="{764C6397-F723-4C3A-9A70-5BAFF94A6FD0}" type="sibTrans" cxnId="{E12FCA74-7F01-48F4-9C0F-4E95C2B72F39}">
      <dgm:prSet/>
      <dgm:spPr/>
      <dgm:t>
        <a:bodyPr/>
        <a:lstStyle/>
        <a:p>
          <a:endParaRPr lang="it-IT"/>
        </a:p>
      </dgm:t>
    </dgm:pt>
    <dgm:pt modelId="{3DB165C6-D97A-4684-9BAC-91C3F22759EE}">
      <dgm:prSet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MEMORY ACCESS</a:t>
          </a:r>
        </a:p>
      </dgm:t>
    </dgm:pt>
    <dgm:pt modelId="{94218A56-047F-4F60-8C1C-1B75832B1783}" type="parTrans" cxnId="{ECAB8572-90E1-4692-9A4C-B6BCD9A43CC8}">
      <dgm:prSet/>
      <dgm:spPr/>
    </dgm:pt>
    <dgm:pt modelId="{2AD4B5B1-A696-44B3-B287-F2C84EADC425}" type="sibTrans" cxnId="{ECAB8572-90E1-4692-9A4C-B6BCD9A43CC8}">
      <dgm:prSet/>
      <dgm:spPr/>
      <dgm:t>
        <a:bodyPr/>
        <a:lstStyle/>
        <a:p>
          <a:endParaRPr lang="it-IT"/>
        </a:p>
      </dgm:t>
    </dgm:pt>
    <dgm:pt modelId="{C69031C6-D78A-41BD-AEC6-A19959D8829E}" type="pres">
      <dgm:prSet presAssocID="{202367E9-3AFE-4EC0-BD10-9A16347AF957}" presName="linearFlow" presStyleCnt="0">
        <dgm:presLayoutVars>
          <dgm:resizeHandles val="exact"/>
        </dgm:presLayoutVars>
      </dgm:prSet>
      <dgm:spPr/>
    </dgm:pt>
    <dgm:pt modelId="{E9E2F1E9-DE86-40A4-800C-21586485AD3B}" type="pres">
      <dgm:prSet presAssocID="{1D3B7196-871C-4E32-AAA3-67F3A6AAEA22}" presName="node" presStyleLbl="node1" presStyleIdx="0" presStyleCnt="5">
        <dgm:presLayoutVars>
          <dgm:bulletEnabled val="1"/>
        </dgm:presLayoutVars>
      </dgm:prSet>
      <dgm:spPr/>
    </dgm:pt>
    <dgm:pt modelId="{8FF3CDF8-3556-43AC-A287-2E9F49D7801B}" type="pres">
      <dgm:prSet presAssocID="{47ED56FE-DAF9-4313-BED7-FADF0EA381D0}" presName="sibTrans" presStyleLbl="sibTrans2D1" presStyleIdx="0" presStyleCnt="4"/>
      <dgm:spPr/>
    </dgm:pt>
    <dgm:pt modelId="{8DAD930E-2E3D-4386-8508-0AADEBC4AE31}" type="pres">
      <dgm:prSet presAssocID="{47ED56FE-DAF9-4313-BED7-FADF0EA381D0}" presName="connectorText" presStyleLbl="sibTrans2D1" presStyleIdx="0" presStyleCnt="4"/>
      <dgm:spPr/>
    </dgm:pt>
    <dgm:pt modelId="{9A194C99-99CE-4A47-AA06-832F18B82D5D}" type="pres">
      <dgm:prSet presAssocID="{3E09F00C-0AA6-4B84-85C8-DC203C4E2F06}" presName="node" presStyleLbl="node1" presStyleIdx="1" presStyleCnt="5">
        <dgm:presLayoutVars>
          <dgm:bulletEnabled val="1"/>
        </dgm:presLayoutVars>
      </dgm:prSet>
      <dgm:spPr/>
    </dgm:pt>
    <dgm:pt modelId="{28FE3E3F-EEB7-4A73-91D8-B66380D67923}" type="pres">
      <dgm:prSet presAssocID="{790784A4-929F-404E-90D6-1E63ED990E14}" presName="sibTrans" presStyleLbl="sibTrans2D1" presStyleIdx="1" presStyleCnt="4"/>
      <dgm:spPr/>
    </dgm:pt>
    <dgm:pt modelId="{0B35BD55-900D-426D-AEDB-DADA2CAF7015}" type="pres">
      <dgm:prSet presAssocID="{790784A4-929F-404E-90D6-1E63ED990E14}" presName="connectorText" presStyleLbl="sibTrans2D1" presStyleIdx="1" presStyleCnt="4"/>
      <dgm:spPr/>
    </dgm:pt>
    <dgm:pt modelId="{36B46D62-B6DD-4FB5-90EC-B7BD1AF2BC9C}" type="pres">
      <dgm:prSet presAssocID="{6187FDCB-8A24-4E7E-BD76-E41A4B2CABE9}" presName="node" presStyleLbl="node1" presStyleIdx="2" presStyleCnt="5">
        <dgm:presLayoutVars>
          <dgm:bulletEnabled val="1"/>
        </dgm:presLayoutVars>
      </dgm:prSet>
      <dgm:spPr/>
    </dgm:pt>
    <dgm:pt modelId="{CE19FB7D-1D71-46E8-ADC6-F66419165EBE}" type="pres">
      <dgm:prSet presAssocID="{764C6397-F723-4C3A-9A70-5BAFF94A6FD0}" presName="sibTrans" presStyleLbl="sibTrans2D1" presStyleIdx="2" presStyleCnt="4"/>
      <dgm:spPr/>
    </dgm:pt>
    <dgm:pt modelId="{ABEBDD50-FBF3-417A-8119-4DB29C91A397}" type="pres">
      <dgm:prSet presAssocID="{764C6397-F723-4C3A-9A70-5BAFF94A6FD0}" presName="connectorText" presStyleLbl="sibTrans2D1" presStyleIdx="2" presStyleCnt="4"/>
      <dgm:spPr/>
    </dgm:pt>
    <dgm:pt modelId="{53A89BEC-9AF2-460E-80F7-EF3C84ADE45D}" type="pres">
      <dgm:prSet presAssocID="{3DB165C6-D97A-4684-9BAC-91C3F22759EE}" presName="node" presStyleLbl="node1" presStyleIdx="3" presStyleCnt="5">
        <dgm:presLayoutVars>
          <dgm:bulletEnabled val="1"/>
        </dgm:presLayoutVars>
      </dgm:prSet>
      <dgm:spPr/>
    </dgm:pt>
    <dgm:pt modelId="{6764C89D-A2A6-4F8B-91A4-F05BE1C8260D}" type="pres">
      <dgm:prSet presAssocID="{2AD4B5B1-A696-44B3-B287-F2C84EADC425}" presName="sibTrans" presStyleLbl="sibTrans2D1" presStyleIdx="3" presStyleCnt="4"/>
      <dgm:spPr/>
    </dgm:pt>
    <dgm:pt modelId="{9B829AC5-0E3E-4C03-9BB7-3A9BD95229EC}" type="pres">
      <dgm:prSet presAssocID="{2AD4B5B1-A696-44B3-B287-F2C84EADC425}" presName="connectorText" presStyleLbl="sibTrans2D1" presStyleIdx="3" presStyleCnt="4"/>
      <dgm:spPr/>
    </dgm:pt>
    <dgm:pt modelId="{F4FFA766-C61C-4AA9-A57A-3072790894A8}" type="pres">
      <dgm:prSet presAssocID="{088606F9-7ED1-4DA5-9047-0B7EE6431531}" presName="node" presStyleLbl="node1" presStyleIdx="4" presStyleCnt="5">
        <dgm:presLayoutVars>
          <dgm:bulletEnabled val="1"/>
        </dgm:presLayoutVars>
      </dgm:prSet>
      <dgm:spPr/>
    </dgm:pt>
  </dgm:ptLst>
  <dgm:cxnLst>
    <dgm:cxn modelId="{90938619-8766-4E6E-B332-042E5CA8B5B3}" srcId="{202367E9-3AFE-4EC0-BD10-9A16347AF957}" destId="{1D3B7196-871C-4E32-AAA3-67F3A6AAEA22}" srcOrd="0" destOrd="0" parTransId="{B0EB560F-83FB-43EF-ADE6-ACDFE25A859B}" sibTransId="{47ED56FE-DAF9-4313-BED7-FADF0EA381D0}"/>
    <dgm:cxn modelId="{B78B6B24-3275-49A5-9660-E934F9BB1778}" srcId="{202367E9-3AFE-4EC0-BD10-9A16347AF957}" destId="{3E09F00C-0AA6-4B84-85C8-DC203C4E2F06}" srcOrd="1" destOrd="0" parTransId="{EF943359-331C-4241-BC57-10D1F4DC3685}" sibTransId="{790784A4-929F-404E-90D6-1E63ED990E14}"/>
    <dgm:cxn modelId="{14B11632-A2D8-4577-BB4D-F7D06B286A56}" type="presOf" srcId="{47ED56FE-DAF9-4313-BED7-FADF0EA381D0}" destId="{8DAD930E-2E3D-4386-8508-0AADEBC4AE31}" srcOrd="1" destOrd="0" presId="urn:microsoft.com/office/officeart/2005/8/layout/process2"/>
    <dgm:cxn modelId="{62D66E34-4D8F-49D5-95B4-6EFE2B83DDB8}" type="presOf" srcId="{3E09F00C-0AA6-4B84-85C8-DC203C4E2F06}" destId="{9A194C99-99CE-4A47-AA06-832F18B82D5D}" srcOrd="0" destOrd="0" presId="urn:microsoft.com/office/officeart/2005/8/layout/process2"/>
    <dgm:cxn modelId="{CFFF2D37-9766-4A2F-9AD4-E8D65A97B942}" type="presOf" srcId="{088606F9-7ED1-4DA5-9047-0B7EE6431531}" destId="{F4FFA766-C61C-4AA9-A57A-3072790894A8}" srcOrd="0" destOrd="0" presId="urn:microsoft.com/office/officeart/2005/8/layout/process2"/>
    <dgm:cxn modelId="{77A02D5C-1430-42B7-BB32-40ED1B90BD03}" type="presOf" srcId="{2AD4B5B1-A696-44B3-B287-F2C84EADC425}" destId="{9B829AC5-0E3E-4C03-9BB7-3A9BD95229EC}" srcOrd="1" destOrd="0" presId="urn:microsoft.com/office/officeart/2005/8/layout/process2"/>
    <dgm:cxn modelId="{1330135F-3090-4643-AE9C-F9DD5710E359}" type="presOf" srcId="{2AD4B5B1-A696-44B3-B287-F2C84EADC425}" destId="{6764C89D-A2A6-4F8B-91A4-F05BE1C8260D}" srcOrd="0" destOrd="0" presId="urn:microsoft.com/office/officeart/2005/8/layout/process2"/>
    <dgm:cxn modelId="{ADEDC447-9DF8-4767-93C0-29E351924D36}" srcId="{202367E9-3AFE-4EC0-BD10-9A16347AF957}" destId="{088606F9-7ED1-4DA5-9047-0B7EE6431531}" srcOrd="4" destOrd="0" parTransId="{E7FA912F-D087-44DC-9C1F-A95335784BEC}" sibTransId="{1AA0C23F-9808-40A3-8DF5-E5A152820412}"/>
    <dgm:cxn modelId="{ECAB8572-90E1-4692-9A4C-B6BCD9A43CC8}" srcId="{202367E9-3AFE-4EC0-BD10-9A16347AF957}" destId="{3DB165C6-D97A-4684-9BAC-91C3F22759EE}" srcOrd="3" destOrd="0" parTransId="{94218A56-047F-4F60-8C1C-1B75832B1783}" sibTransId="{2AD4B5B1-A696-44B3-B287-F2C84EADC425}"/>
    <dgm:cxn modelId="{E12FCA74-7F01-48F4-9C0F-4E95C2B72F39}" srcId="{202367E9-3AFE-4EC0-BD10-9A16347AF957}" destId="{6187FDCB-8A24-4E7E-BD76-E41A4B2CABE9}" srcOrd="2" destOrd="0" parTransId="{2E6D89FC-635E-4B37-AF8F-BC97BE22056A}" sibTransId="{764C6397-F723-4C3A-9A70-5BAFF94A6FD0}"/>
    <dgm:cxn modelId="{C1BED175-CED3-4D7A-8BD1-C51DB777836C}" type="presOf" srcId="{3DB165C6-D97A-4684-9BAC-91C3F22759EE}" destId="{53A89BEC-9AF2-460E-80F7-EF3C84ADE45D}" srcOrd="0" destOrd="0" presId="urn:microsoft.com/office/officeart/2005/8/layout/process2"/>
    <dgm:cxn modelId="{99D5328A-FBD3-4A3B-8E3A-11B7106CA63A}" type="presOf" srcId="{764C6397-F723-4C3A-9A70-5BAFF94A6FD0}" destId="{ABEBDD50-FBF3-417A-8119-4DB29C91A397}" srcOrd="1" destOrd="0" presId="urn:microsoft.com/office/officeart/2005/8/layout/process2"/>
    <dgm:cxn modelId="{239C44AC-87D4-4CCA-9D83-CD9C4CCAFAD9}" type="presOf" srcId="{790784A4-929F-404E-90D6-1E63ED990E14}" destId="{28FE3E3F-EEB7-4A73-91D8-B66380D67923}" srcOrd="0" destOrd="0" presId="urn:microsoft.com/office/officeart/2005/8/layout/process2"/>
    <dgm:cxn modelId="{B657A1BD-BC75-457B-B910-F711CF7AD7B3}" type="presOf" srcId="{790784A4-929F-404E-90D6-1E63ED990E14}" destId="{0B35BD55-900D-426D-AEDB-DADA2CAF7015}" srcOrd="1" destOrd="0" presId="urn:microsoft.com/office/officeart/2005/8/layout/process2"/>
    <dgm:cxn modelId="{876A15D7-96CF-45F8-BAAB-3ED1126C133E}" type="presOf" srcId="{764C6397-F723-4C3A-9A70-5BAFF94A6FD0}" destId="{CE19FB7D-1D71-46E8-ADC6-F66419165EBE}" srcOrd="0" destOrd="0" presId="urn:microsoft.com/office/officeart/2005/8/layout/process2"/>
    <dgm:cxn modelId="{4503C8D7-3CCF-45D5-A66D-1D76CB40CDBD}" type="presOf" srcId="{1D3B7196-871C-4E32-AAA3-67F3A6AAEA22}" destId="{E9E2F1E9-DE86-40A4-800C-21586485AD3B}" srcOrd="0" destOrd="0" presId="urn:microsoft.com/office/officeart/2005/8/layout/process2"/>
    <dgm:cxn modelId="{E091E0D9-2DE0-40AC-B58B-B05CA3EAC8DB}" type="presOf" srcId="{202367E9-3AFE-4EC0-BD10-9A16347AF957}" destId="{C69031C6-D78A-41BD-AEC6-A19959D8829E}" srcOrd="0" destOrd="0" presId="urn:microsoft.com/office/officeart/2005/8/layout/process2"/>
    <dgm:cxn modelId="{91E3E9DB-02F2-4EC5-A9F6-A7BD3C6E7564}" type="presOf" srcId="{6187FDCB-8A24-4E7E-BD76-E41A4B2CABE9}" destId="{36B46D62-B6DD-4FB5-90EC-B7BD1AF2BC9C}" srcOrd="0" destOrd="0" presId="urn:microsoft.com/office/officeart/2005/8/layout/process2"/>
    <dgm:cxn modelId="{FB04E9F0-EFBC-406B-8A0F-36507EAFAB96}" type="presOf" srcId="{47ED56FE-DAF9-4313-BED7-FADF0EA381D0}" destId="{8FF3CDF8-3556-43AC-A287-2E9F49D7801B}" srcOrd="0" destOrd="0" presId="urn:microsoft.com/office/officeart/2005/8/layout/process2"/>
    <dgm:cxn modelId="{6DAA8A1A-4897-4C05-90ED-37E91CA0A39E}" type="presParOf" srcId="{C69031C6-D78A-41BD-AEC6-A19959D8829E}" destId="{E9E2F1E9-DE86-40A4-800C-21586485AD3B}" srcOrd="0" destOrd="0" presId="urn:microsoft.com/office/officeart/2005/8/layout/process2"/>
    <dgm:cxn modelId="{605FCEFD-D953-45FA-9E54-99458E47E3FF}" type="presParOf" srcId="{C69031C6-D78A-41BD-AEC6-A19959D8829E}" destId="{8FF3CDF8-3556-43AC-A287-2E9F49D7801B}" srcOrd="1" destOrd="0" presId="urn:microsoft.com/office/officeart/2005/8/layout/process2"/>
    <dgm:cxn modelId="{FEBF4E00-3E01-49CA-B76A-9E884364D2A1}" type="presParOf" srcId="{8FF3CDF8-3556-43AC-A287-2E9F49D7801B}" destId="{8DAD930E-2E3D-4386-8508-0AADEBC4AE31}" srcOrd="0" destOrd="0" presId="urn:microsoft.com/office/officeart/2005/8/layout/process2"/>
    <dgm:cxn modelId="{337C15FE-22C3-460B-9BB1-9FCBE879DEF8}" type="presParOf" srcId="{C69031C6-D78A-41BD-AEC6-A19959D8829E}" destId="{9A194C99-99CE-4A47-AA06-832F18B82D5D}" srcOrd="2" destOrd="0" presId="urn:microsoft.com/office/officeart/2005/8/layout/process2"/>
    <dgm:cxn modelId="{C3C52101-C025-4CF0-B8FB-90964841A05A}" type="presParOf" srcId="{C69031C6-D78A-41BD-AEC6-A19959D8829E}" destId="{28FE3E3F-EEB7-4A73-91D8-B66380D67923}" srcOrd="3" destOrd="0" presId="urn:microsoft.com/office/officeart/2005/8/layout/process2"/>
    <dgm:cxn modelId="{42AECEF3-6531-4B69-9B5C-64F94599E5E3}" type="presParOf" srcId="{28FE3E3F-EEB7-4A73-91D8-B66380D67923}" destId="{0B35BD55-900D-426D-AEDB-DADA2CAF7015}" srcOrd="0" destOrd="0" presId="urn:microsoft.com/office/officeart/2005/8/layout/process2"/>
    <dgm:cxn modelId="{7C0E5885-E2A0-4051-9EEB-4E229F276624}" type="presParOf" srcId="{C69031C6-D78A-41BD-AEC6-A19959D8829E}" destId="{36B46D62-B6DD-4FB5-90EC-B7BD1AF2BC9C}" srcOrd="4" destOrd="0" presId="urn:microsoft.com/office/officeart/2005/8/layout/process2"/>
    <dgm:cxn modelId="{AEC5F34A-482F-4225-9470-33C579E88B20}" type="presParOf" srcId="{C69031C6-D78A-41BD-AEC6-A19959D8829E}" destId="{CE19FB7D-1D71-46E8-ADC6-F66419165EBE}" srcOrd="5" destOrd="0" presId="urn:microsoft.com/office/officeart/2005/8/layout/process2"/>
    <dgm:cxn modelId="{BB233CB2-EEFA-4334-A20C-6AA76840F1F9}" type="presParOf" srcId="{CE19FB7D-1D71-46E8-ADC6-F66419165EBE}" destId="{ABEBDD50-FBF3-417A-8119-4DB29C91A397}" srcOrd="0" destOrd="0" presId="urn:microsoft.com/office/officeart/2005/8/layout/process2"/>
    <dgm:cxn modelId="{9B03BFAA-FD20-4555-871A-C10D94140BB5}" type="presParOf" srcId="{C69031C6-D78A-41BD-AEC6-A19959D8829E}" destId="{53A89BEC-9AF2-460E-80F7-EF3C84ADE45D}" srcOrd="6" destOrd="0" presId="urn:microsoft.com/office/officeart/2005/8/layout/process2"/>
    <dgm:cxn modelId="{E8B17D13-7589-419E-8813-4FC8151841A1}" type="presParOf" srcId="{C69031C6-D78A-41BD-AEC6-A19959D8829E}" destId="{6764C89D-A2A6-4F8B-91A4-F05BE1C8260D}" srcOrd="7" destOrd="0" presId="urn:microsoft.com/office/officeart/2005/8/layout/process2"/>
    <dgm:cxn modelId="{6E65D4D7-8AF2-4C62-94AC-6A4195C82BDB}" type="presParOf" srcId="{6764C89D-A2A6-4F8B-91A4-F05BE1C8260D}" destId="{9B829AC5-0E3E-4C03-9BB7-3A9BD95229EC}" srcOrd="0" destOrd="0" presId="urn:microsoft.com/office/officeart/2005/8/layout/process2"/>
    <dgm:cxn modelId="{07290E65-3654-4CDE-961D-51397D1CD978}" type="presParOf" srcId="{C69031C6-D78A-41BD-AEC6-A19959D8829E}" destId="{F4FFA766-C61C-4AA9-A57A-3072790894A8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02367E9-3AFE-4EC0-BD10-9A16347AF95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D3B7196-871C-4E32-AAA3-67F3A6AAEA22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FETCH</a:t>
          </a:r>
          <a:endParaRPr lang="it-IT" dirty="0"/>
        </a:p>
      </dgm:t>
    </dgm:pt>
    <dgm:pt modelId="{B0EB560F-83FB-43EF-ADE6-ACDFE25A859B}" type="parTrans" cxnId="{90938619-8766-4E6E-B332-042E5CA8B5B3}">
      <dgm:prSet/>
      <dgm:spPr/>
    </dgm:pt>
    <dgm:pt modelId="{47ED56FE-DAF9-4313-BED7-FADF0EA381D0}" type="sibTrans" cxnId="{90938619-8766-4E6E-B332-042E5CA8B5B3}">
      <dgm:prSet/>
      <dgm:spPr/>
      <dgm:t>
        <a:bodyPr/>
        <a:lstStyle/>
        <a:p>
          <a:endParaRPr lang="it-IT"/>
        </a:p>
      </dgm:t>
    </dgm:pt>
    <dgm:pt modelId="{3E09F00C-0AA6-4B84-85C8-DC203C4E2F06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DECODE</a:t>
          </a:r>
          <a:endParaRPr lang="it-IT" dirty="0"/>
        </a:p>
      </dgm:t>
    </dgm:pt>
    <dgm:pt modelId="{EF943359-331C-4241-BC57-10D1F4DC3685}" type="parTrans" cxnId="{B78B6B24-3275-49A5-9660-E934F9BB1778}">
      <dgm:prSet/>
      <dgm:spPr/>
    </dgm:pt>
    <dgm:pt modelId="{790784A4-929F-404E-90D6-1E63ED990E14}" type="sibTrans" cxnId="{B78B6B24-3275-49A5-9660-E934F9BB1778}">
      <dgm:prSet/>
      <dgm:spPr/>
      <dgm:t>
        <a:bodyPr/>
        <a:lstStyle/>
        <a:p>
          <a:endParaRPr lang="it-IT"/>
        </a:p>
      </dgm:t>
    </dgm:pt>
    <dgm:pt modelId="{088606F9-7ED1-4DA5-9047-0B7EE6431531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WRITE BACK</a:t>
          </a:r>
          <a:endParaRPr lang="it-IT" dirty="0"/>
        </a:p>
      </dgm:t>
    </dgm:pt>
    <dgm:pt modelId="{E7FA912F-D087-44DC-9C1F-A95335784BEC}" type="parTrans" cxnId="{ADEDC447-9DF8-4767-93C0-29E351924D36}">
      <dgm:prSet/>
      <dgm:spPr/>
    </dgm:pt>
    <dgm:pt modelId="{1AA0C23F-9808-40A3-8DF5-E5A152820412}" type="sibTrans" cxnId="{ADEDC447-9DF8-4767-93C0-29E351924D36}">
      <dgm:prSet/>
      <dgm:spPr/>
    </dgm:pt>
    <dgm:pt modelId="{6187FDCB-8A24-4E7E-BD76-E41A4B2CABE9}">
      <dgm:prSet phldr="0"/>
      <dgm:spPr/>
      <dgm:t>
        <a:bodyPr/>
        <a:lstStyle/>
        <a:p>
          <a:pPr rtl="0"/>
          <a:r>
            <a:rPr lang="it-IT">
              <a:latin typeface="Helvetica"/>
              <a:cs typeface="Helvetica"/>
            </a:rPr>
            <a:t>EXECUTE</a:t>
          </a:r>
        </a:p>
      </dgm:t>
    </dgm:pt>
    <dgm:pt modelId="{2E6D89FC-635E-4B37-AF8F-BC97BE22056A}" type="parTrans" cxnId="{E12FCA74-7F01-48F4-9C0F-4E95C2B72F39}">
      <dgm:prSet/>
      <dgm:spPr/>
    </dgm:pt>
    <dgm:pt modelId="{764C6397-F723-4C3A-9A70-5BAFF94A6FD0}" type="sibTrans" cxnId="{E12FCA74-7F01-48F4-9C0F-4E95C2B72F39}">
      <dgm:prSet/>
      <dgm:spPr/>
      <dgm:t>
        <a:bodyPr/>
        <a:lstStyle/>
        <a:p>
          <a:endParaRPr lang="it-IT"/>
        </a:p>
      </dgm:t>
    </dgm:pt>
    <dgm:pt modelId="{3DB165C6-D97A-4684-9BAC-91C3F22759EE}">
      <dgm:prSet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MEMORY ACCESS</a:t>
          </a:r>
        </a:p>
      </dgm:t>
    </dgm:pt>
    <dgm:pt modelId="{94218A56-047F-4F60-8C1C-1B75832B1783}" type="parTrans" cxnId="{ECAB8572-90E1-4692-9A4C-B6BCD9A43CC8}">
      <dgm:prSet/>
      <dgm:spPr/>
    </dgm:pt>
    <dgm:pt modelId="{2AD4B5B1-A696-44B3-B287-F2C84EADC425}" type="sibTrans" cxnId="{ECAB8572-90E1-4692-9A4C-B6BCD9A43CC8}">
      <dgm:prSet/>
      <dgm:spPr/>
      <dgm:t>
        <a:bodyPr/>
        <a:lstStyle/>
        <a:p>
          <a:endParaRPr lang="it-IT"/>
        </a:p>
      </dgm:t>
    </dgm:pt>
    <dgm:pt modelId="{C69031C6-D78A-41BD-AEC6-A19959D8829E}" type="pres">
      <dgm:prSet presAssocID="{202367E9-3AFE-4EC0-BD10-9A16347AF957}" presName="linearFlow" presStyleCnt="0">
        <dgm:presLayoutVars>
          <dgm:resizeHandles val="exact"/>
        </dgm:presLayoutVars>
      </dgm:prSet>
      <dgm:spPr/>
    </dgm:pt>
    <dgm:pt modelId="{E9E2F1E9-DE86-40A4-800C-21586485AD3B}" type="pres">
      <dgm:prSet presAssocID="{1D3B7196-871C-4E32-AAA3-67F3A6AAEA22}" presName="node" presStyleLbl="node1" presStyleIdx="0" presStyleCnt="5">
        <dgm:presLayoutVars>
          <dgm:bulletEnabled val="1"/>
        </dgm:presLayoutVars>
      </dgm:prSet>
      <dgm:spPr/>
    </dgm:pt>
    <dgm:pt modelId="{8FF3CDF8-3556-43AC-A287-2E9F49D7801B}" type="pres">
      <dgm:prSet presAssocID="{47ED56FE-DAF9-4313-BED7-FADF0EA381D0}" presName="sibTrans" presStyleLbl="sibTrans2D1" presStyleIdx="0" presStyleCnt="4"/>
      <dgm:spPr/>
    </dgm:pt>
    <dgm:pt modelId="{8DAD930E-2E3D-4386-8508-0AADEBC4AE31}" type="pres">
      <dgm:prSet presAssocID="{47ED56FE-DAF9-4313-BED7-FADF0EA381D0}" presName="connectorText" presStyleLbl="sibTrans2D1" presStyleIdx="0" presStyleCnt="4"/>
      <dgm:spPr/>
    </dgm:pt>
    <dgm:pt modelId="{9A194C99-99CE-4A47-AA06-832F18B82D5D}" type="pres">
      <dgm:prSet presAssocID="{3E09F00C-0AA6-4B84-85C8-DC203C4E2F06}" presName="node" presStyleLbl="node1" presStyleIdx="1" presStyleCnt="5">
        <dgm:presLayoutVars>
          <dgm:bulletEnabled val="1"/>
        </dgm:presLayoutVars>
      </dgm:prSet>
      <dgm:spPr/>
    </dgm:pt>
    <dgm:pt modelId="{28FE3E3F-EEB7-4A73-91D8-B66380D67923}" type="pres">
      <dgm:prSet presAssocID="{790784A4-929F-404E-90D6-1E63ED990E14}" presName="sibTrans" presStyleLbl="sibTrans2D1" presStyleIdx="1" presStyleCnt="4"/>
      <dgm:spPr/>
    </dgm:pt>
    <dgm:pt modelId="{0B35BD55-900D-426D-AEDB-DADA2CAF7015}" type="pres">
      <dgm:prSet presAssocID="{790784A4-929F-404E-90D6-1E63ED990E14}" presName="connectorText" presStyleLbl="sibTrans2D1" presStyleIdx="1" presStyleCnt="4"/>
      <dgm:spPr/>
    </dgm:pt>
    <dgm:pt modelId="{36B46D62-B6DD-4FB5-90EC-B7BD1AF2BC9C}" type="pres">
      <dgm:prSet presAssocID="{6187FDCB-8A24-4E7E-BD76-E41A4B2CABE9}" presName="node" presStyleLbl="node1" presStyleIdx="2" presStyleCnt="5">
        <dgm:presLayoutVars>
          <dgm:bulletEnabled val="1"/>
        </dgm:presLayoutVars>
      </dgm:prSet>
      <dgm:spPr/>
    </dgm:pt>
    <dgm:pt modelId="{CE19FB7D-1D71-46E8-ADC6-F66419165EBE}" type="pres">
      <dgm:prSet presAssocID="{764C6397-F723-4C3A-9A70-5BAFF94A6FD0}" presName="sibTrans" presStyleLbl="sibTrans2D1" presStyleIdx="2" presStyleCnt="4"/>
      <dgm:spPr/>
    </dgm:pt>
    <dgm:pt modelId="{ABEBDD50-FBF3-417A-8119-4DB29C91A397}" type="pres">
      <dgm:prSet presAssocID="{764C6397-F723-4C3A-9A70-5BAFF94A6FD0}" presName="connectorText" presStyleLbl="sibTrans2D1" presStyleIdx="2" presStyleCnt="4"/>
      <dgm:spPr/>
    </dgm:pt>
    <dgm:pt modelId="{53A89BEC-9AF2-460E-80F7-EF3C84ADE45D}" type="pres">
      <dgm:prSet presAssocID="{3DB165C6-D97A-4684-9BAC-91C3F22759EE}" presName="node" presStyleLbl="node1" presStyleIdx="3" presStyleCnt="5">
        <dgm:presLayoutVars>
          <dgm:bulletEnabled val="1"/>
        </dgm:presLayoutVars>
      </dgm:prSet>
      <dgm:spPr/>
    </dgm:pt>
    <dgm:pt modelId="{6764C89D-A2A6-4F8B-91A4-F05BE1C8260D}" type="pres">
      <dgm:prSet presAssocID="{2AD4B5B1-A696-44B3-B287-F2C84EADC425}" presName="sibTrans" presStyleLbl="sibTrans2D1" presStyleIdx="3" presStyleCnt="4"/>
      <dgm:spPr/>
    </dgm:pt>
    <dgm:pt modelId="{9B829AC5-0E3E-4C03-9BB7-3A9BD95229EC}" type="pres">
      <dgm:prSet presAssocID="{2AD4B5B1-A696-44B3-B287-F2C84EADC425}" presName="connectorText" presStyleLbl="sibTrans2D1" presStyleIdx="3" presStyleCnt="4"/>
      <dgm:spPr/>
    </dgm:pt>
    <dgm:pt modelId="{F4FFA766-C61C-4AA9-A57A-3072790894A8}" type="pres">
      <dgm:prSet presAssocID="{088606F9-7ED1-4DA5-9047-0B7EE6431531}" presName="node" presStyleLbl="node1" presStyleIdx="4" presStyleCnt="5">
        <dgm:presLayoutVars>
          <dgm:bulletEnabled val="1"/>
        </dgm:presLayoutVars>
      </dgm:prSet>
      <dgm:spPr/>
    </dgm:pt>
  </dgm:ptLst>
  <dgm:cxnLst>
    <dgm:cxn modelId="{90938619-8766-4E6E-B332-042E5CA8B5B3}" srcId="{202367E9-3AFE-4EC0-BD10-9A16347AF957}" destId="{1D3B7196-871C-4E32-AAA3-67F3A6AAEA22}" srcOrd="0" destOrd="0" parTransId="{B0EB560F-83FB-43EF-ADE6-ACDFE25A859B}" sibTransId="{47ED56FE-DAF9-4313-BED7-FADF0EA381D0}"/>
    <dgm:cxn modelId="{B78B6B24-3275-49A5-9660-E934F9BB1778}" srcId="{202367E9-3AFE-4EC0-BD10-9A16347AF957}" destId="{3E09F00C-0AA6-4B84-85C8-DC203C4E2F06}" srcOrd="1" destOrd="0" parTransId="{EF943359-331C-4241-BC57-10D1F4DC3685}" sibTransId="{790784A4-929F-404E-90D6-1E63ED990E14}"/>
    <dgm:cxn modelId="{14B11632-A2D8-4577-BB4D-F7D06B286A56}" type="presOf" srcId="{47ED56FE-DAF9-4313-BED7-FADF0EA381D0}" destId="{8DAD930E-2E3D-4386-8508-0AADEBC4AE31}" srcOrd="1" destOrd="0" presId="urn:microsoft.com/office/officeart/2005/8/layout/process2"/>
    <dgm:cxn modelId="{62D66E34-4D8F-49D5-95B4-6EFE2B83DDB8}" type="presOf" srcId="{3E09F00C-0AA6-4B84-85C8-DC203C4E2F06}" destId="{9A194C99-99CE-4A47-AA06-832F18B82D5D}" srcOrd="0" destOrd="0" presId="urn:microsoft.com/office/officeart/2005/8/layout/process2"/>
    <dgm:cxn modelId="{CFFF2D37-9766-4A2F-9AD4-E8D65A97B942}" type="presOf" srcId="{088606F9-7ED1-4DA5-9047-0B7EE6431531}" destId="{F4FFA766-C61C-4AA9-A57A-3072790894A8}" srcOrd="0" destOrd="0" presId="urn:microsoft.com/office/officeart/2005/8/layout/process2"/>
    <dgm:cxn modelId="{77A02D5C-1430-42B7-BB32-40ED1B90BD03}" type="presOf" srcId="{2AD4B5B1-A696-44B3-B287-F2C84EADC425}" destId="{9B829AC5-0E3E-4C03-9BB7-3A9BD95229EC}" srcOrd="1" destOrd="0" presId="urn:microsoft.com/office/officeart/2005/8/layout/process2"/>
    <dgm:cxn modelId="{1330135F-3090-4643-AE9C-F9DD5710E359}" type="presOf" srcId="{2AD4B5B1-A696-44B3-B287-F2C84EADC425}" destId="{6764C89D-A2A6-4F8B-91A4-F05BE1C8260D}" srcOrd="0" destOrd="0" presId="urn:microsoft.com/office/officeart/2005/8/layout/process2"/>
    <dgm:cxn modelId="{ADEDC447-9DF8-4767-93C0-29E351924D36}" srcId="{202367E9-3AFE-4EC0-BD10-9A16347AF957}" destId="{088606F9-7ED1-4DA5-9047-0B7EE6431531}" srcOrd="4" destOrd="0" parTransId="{E7FA912F-D087-44DC-9C1F-A95335784BEC}" sibTransId="{1AA0C23F-9808-40A3-8DF5-E5A152820412}"/>
    <dgm:cxn modelId="{ECAB8572-90E1-4692-9A4C-B6BCD9A43CC8}" srcId="{202367E9-3AFE-4EC0-BD10-9A16347AF957}" destId="{3DB165C6-D97A-4684-9BAC-91C3F22759EE}" srcOrd="3" destOrd="0" parTransId="{94218A56-047F-4F60-8C1C-1B75832B1783}" sibTransId="{2AD4B5B1-A696-44B3-B287-F2C84EADC425}"/>
    <dgm:cxn modelId="{E12FCA74-7F01-48F4-9C0F-4E95C2B72F39}" srcId="{202367E9-3AFE-4EC0-BD10-9A16347AF957}" destId="{6187FDCB-8A24-4E7E-BD76-E41A4B2CABE9}" srcOrd="2" destOrd="0" parTransId="{2E6D89FC-635E-4B37-AF8F-BC97BE22056A}" sibTransId="{764C6397-F723-4C3A-9A70-5BAFF94A6FD0}"/>
    <dgm:cxn modelId="{C1BED175-CED3-4D7A-8BD1-C51DB777836C}" type="presOf" srcId="{3DB165C6-D97A-4684-9BAC-91C3F22759EE}" destId="{53A89BEC-9AF2-460E-80F7-EF3C84ADE45D}" srcOrd="0" destOrd="0" presId="urn:microsoft.com/office/officeart/2005/8/layout/process2"/>
    <dgm:cxn modelId="{99D5328A-FBD3-4A3B-8E3A-11B7106CA63A}" type="presOf" srcId="{764C6397-F723-4C3A-9A70-5BAFF94A6FD0}" destId="{ABEBDD50-FBF3-417A-8119-4DB29C91A397}" srcOrd="1" destOrd="0" presId="urn:microsoft.com/office/officeart/2005/8/layout/process2"/>
    <dgm:cxn modelId="{239C44AC-87D4-4CCA-9D83-CD9C4CCAFAD9}" type="presOf" srcId="{790784A4-929F-404E-90D6-1E63ED990E14}" destId="{28FE3E3F-EEB7-4A73-91D8-B66380D67923}" srcOrd="0" destOrd="0" presId="urn:microsoft.com/office/officeart/2005/8/layout/process2"/>
    <dgm:cxn modelId="{B657A1BD-BC75-457B-B910-F711CF7AD7B3}" type="presOf" srcId="{790784A4-929F-404E-90D6-1E63ED990E14}" destId="{0B35BD55-900D-426D-AEDB-DADA2CAF7015}" srcOrd="1" destOrd="0" presId="urn:microsoft.com/office/officeart/2005/8/layout/process2"/>
    <dgm:cxn modelId="{876A15D7-96CF-45F8-BAAB-3ED1126C133E}" type="presOf" srcId="{764C6397-F723-4C3A-9A70-5BAFF94A6FD0}" destId="{CE19FB7D-1D71-46E8-ADC6-F66419165EBE}" srcOrd="0" destOrd="0" presId="urn:microsoft.com/office/officeart/2005/8/layout/process2"/>
    <dgm:cxn modelId="{4503C8D7-3CCF-45D5-A66D-1D76CB40CDBD}" type="presOf" srcId="{1D3B7196-871C-4E32-AAA3-67F3A6AAEA22}" destId="{E9E2F1E9-DE86-40A4-800C-21586485AD3B}" srcOrd="0" destOrd="0" presId="urn:microsoft.com/office/officeart/2005/8/layout/process2"/>
    <dgm:cxn modelId="{E091E0D9-2DE0-40AC-B58B-B05CA3EAC8DB}" type="presOf" srcId="{202367E9-3AFE-4EC0-BD10-9A16347AF957}" destId="{C69031C6-D78A-41BD-AEC6-A19959D8829E}" srcOrd="0" destOrd="0" presId="urn:microsoft.com/office/officeart/2005/8/layout/process2"/>
    <dgm:cxn modelId="{91E3E9DB-02F2-4EC5-A9F6-A7BD3C6E7564}" type="presOf" srcId="{6187FDCB-8A24-4E7E-BD76-E41A4B2CABE9}" destId="{36B46D62-B6DD-4FB5-90EC-B7BD1AF2BC9C}" srcOrd="0" destOrd="0" presId="urn:microsoft.com/office/officeart/2005/8/layout/process2"/>
    <dgm:cxn modelId="{FB04E9F0-EFBC-406B-8A0F-36507EAFAB96}" type="presOf" srcId="{47ED56FE-DAF9-4313-BED7-FADF0EA381D0}" destId="{8FF3CDF8-3556-43AC-A287-2E9F49D7801B}" srcOrd="0" destOrd="0" presId="urn:microsoft.com/office/officeart/2005/8/layout/process2"/>
    <dgm:cxn modelId="{6DAA8A1A-4897-4C05-90ED-37E91CA0A39E}" type="presParOf" srcId="{C69031C6-D78A-41BD-AEC6-A19959D8829E}" destId="{E9E2F1E9-DE86-40A4-800C-21586485AD3B}" srcOrd="0" destOrd="0" presId="urn:microsoft.com/office/officeart/2005/8/layout/process2"/>
    <dgm:cxn modelId="{605FCEFD-D953-45FA-9E54-99458E47E3FF}" type="presParOf" srcId="{C69031C6-D78A-41BD-AEC6-A19959D8829E}" destId="{8FF3CDF8-3556-43AC-A287-2E9F49D7801B}" srcOrd="1" destOrd="0" presId="urn:microsoft.com/office/officeart/2005/8/layout/process2"/>
    <dgm:cxn modelId="{FEBF4E00-3E01-49CA-B76A-9E884364D2A1}" type="presParOf" srcId="{8FF3CDF8-3556-43AC-A287-2E9F49D7801B}" destId="{8DAD930E-2E3D-4386-8508-0AADEBC4AE31}" srcOrd="0" destOrd="0" presId="urn:microsoft.com/office/officeart/2005/8/layout/process2"/>
    <dgm:cxn modelId="{337C15FE-22C3-460B-9BB1-9FCBE879DEF8}" type="presParOf" srcId="{C69031C6-D78A-41BD-AEC6-A19959D8829E}" destId="{9A194C99-99CE-4A47-AA06-832F18B82D5D}" srcOrd="2" destOrd="0" presId="urn:microsoft.com/office/officeart/2005/8/layout/process2"/>
    <dgm:cxn modelId="{C3C52101-C025-4CF0-B8FB-90964841A05A}" type="presParOf" srcId="{C69031C6-D78A-41BD-AEC6-A19959D8829E}" destId="{28FE3E3F-EEB7-4A73-91D8-B66380D67923}" srcOrd="3" destOrd="0" presId="urn:microsoft.com/office/officeart/2005/8/layout/process2"/>
    <dgm:cxn modelId="{42AECEF3-6531-4B69-9B5C-64F94599E5E3}" type="presParOf" srcId="{28FE3E3F-EEB7-4A73-91D8-B66380D67923}" destId="{0B35BD55-900D-426D-AEDB-DADA2CAF7015}" srcOrd="0" destOrd="0" presId="urn:microsoft.com/office/officeart/2005/8/layout/process2"/>
    <dgm:cxn modelId="{7C0E5885-E2A0-4051-9EEB-4E229F276624}" type="presParOf" srcId="{C69031C6-D78A-41BD-AEC6-A19959D8829E}" destId="{36B46D62-B6DD-4FB5-90EC-B7BD1AF2BC9C}" srcOrd="4" destOrd="0" presId="urn:microsoft.com/office/officeart/2005/8/layout/process2"/>
    <dgm:cxn modelId="{AEC5F34A-482F-4225-9470-33C579E88B20}" type="presParOf" srcId="{C69031C6-D78A-41BD-AEC6-A19959D8829E}" destId="{CE19FB7D-1D71-46E8-ADC6-F66419165EBE}" srcOrd="5" destOrd="0" presId="urn:microsoft.com/office/officeart/2005/8/layout/process2"/>
    <dgm:cxn modelId="{BB233CB2-EEFA-4334-A20C-6AA76840F1F9}" type="presParOf" srcId="{CE19FB7D-1D71-46E8-ADC6-F66419165EBE}" destId="{ABEBDD50-FBF3-417A-8119-4DB29C91A397}" srcOrd="0" destOrd="0" presId="urn:microsoft.com/office/officeart/2005/8/layout/process2"/>
    <dgm:cxn modelId="{9B03BFAA-FD20-4555-871A-C10D94140BB5}" type="presParOf" srcId="{C69031C6-D78A-41BD-AEC6-A19959D8829E}" destId="{53A89BEC-9AF2-460E-80F7-EF3C84ADE45D}" srcOrd="6" destOrd="0" presId="urn:microsoft.com/office/officeart/2005/8/layout/process2"/>
    <dgm:cxn modelId="{E8B17D13-7589-419E-8813-4FC8151841A1}" type="presParOf" srcId="{C69031C6-D78A-41BD-AEC6-A19959D8829E}" destId="{6764C89D-A2A6-4F8B-91A4-F05BE1C8260D}" srcOrd="7" destOrd="0" presId="urn:microsoft.com/office/officeart/2005/8/layout/process2"/>
    <dgm:cxn modelId="{6E65D4D7-8AF2-4C62-94AC-6A4195C82BDB}" type="presParOf" srcId="{6764C89D-A2A6-4F8B-91A4-F05BE1C8260D}" destId="{9B829AC5-0E3E-4C03-9BB7-3A9BD95229EC}" srcOrd="0" destOrd="0" presId="urn:microsoft.com/office/officeart/2005/8/layout/process2"/>
    <dgm:cxn modelId="{07290E65-3654-4CDE-961D-51397D1CD978}" type="presParOf" srcId="{C69031C6-D78A-41BD-AEC6-A19959D8829E}" destId="{F4FFA766-C61C-4AA9-A57A-3072790894A8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02367E9-3AFE-4EC0-BD10-9A16347AF95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D3B7196-871C-4E32-AAA3-67F3A6AAEA22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FETCH</a:t>
          </a:r>
          <a:endParaRPr lang="it-IT" dirty="0"/>
        </a:p>
      </dgm:t>
    </dgm:pt>
    <dgm:pt modelId="{B0EB560F-83FB-43EF-ADE6-ACDFE25A859B}" type="parTrans" cxnId="{90938619-8766-4E6E-B332-042E5CA8B5B3}">
      <dgm:prSet/>
      <dgm:spPr/>
    </dgm:pt>
    <dgm:pt modelId="{47ED56FE-DAF9-4313-BED7-FADF0EA381D0}" type="sibTrans" cxnId="{90938619-8766-4E6E-B332-042E5CA8B5B3}">
      <dgm:prSet/>
      <dgm:spPr/>
      <dgm:t>
        <a:bodyPr/>
        <a:lstStyle/>
        <a:p>
          <a:endParaRPr lang="it-IT"/>
        </a:p>
      </dgm:t>
    </dgm:pt>
    <dgm:pt modelId="{3E09F00C-0AA6-4B84-85C8-DC203C4E2F06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DECODE</a:t>
          </a:r>
          <a:endParaRPr lang="it-IT" dirty="0"/>
        </a:p>
      </dgm:t>
    </dgm:pt>
    <dgm:pt modelId="{EF943359-331C-4241-BC57-10D1F4DC3685}" type="parTrans" cxnId="{B78B6B24-3275-49A5-9660-E934F9BB1778}">
      <dgm:prSet/>
      <dgm:spPr/>
    </dgm:pt>
    <dgm:pt modelId="{790784A4-929F-404E-90D6-1E63ED990E14}" type="sibTrans" cxnId="{B78B6B24-3275-49A5-9660-E934F9BB1778}">
      <dgm:prSet/>
      <dgm:spPr/>
      <dgm:t>
        <a:bodyPr/>
        <a:lstStyle/>
        <a:p>
          <a:endParaRPr lang="it-IT"/>
        </a:p>
      </dgm:t>
    </dgm:pt>
    <dgm:pt modelId="{088606F9-7ED1-4DA5-9047-0B7EE6431531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WRITE BACK</a:t>
          </a:r>
          <a:endParaRPr lang="it-IT" dirty="0"/>
        </a:p>
      </dgm:t>
    </dgm:pt>
    <dgm:pt modelId="{E7FA912F-D087-44DC-9C1F-A95335784BEC}" type="parTrans" cxnId="{ADEDC447-9DF8-4767-93C0-29E351924D36}">
      <dgm:prSet/>
      <dgm:spPr/>
    </dgm:pt>
    <dgm:pt modelId="{1AA0C23F-9808-40A3-8DF5-E5A152820412}" type="sibTrans" cxnId="{ADEDC447-9DF8-4767-93C0-29E351924D36}">
      <dgm:prSet/>
      <dgm:spPr/>
    </dgm:pt>
    <dgm:pt modelId="{6187FDCB-8A24-4E7E-BD76-E41A4B2CABE9}">
      <dgm:prSet phldr="0"/>
      <dgm:spPr/>
      <dgm:t>
        <a:bodyPr/>
        <a:lstStyle/>
        <a:p>
          <a:pPr rtl="0"/>
          <a:r>
            <a:rPr lang="it-IT">
              <a:latin typeface="Helvetica"/>
              <a:cs typeface="Helvetica"/>
            </a:rPr>
            <a:t>EXECUTE</a:t>
          </a:r>
        </a:p>
      </dgm:t>
    </dgm:pt>
    <dgm:pt modelId="{2E6D89FC-635E-4B37-AF8F-BC97BE22056A}" type="parTrans" cxnId="{E12FCA74-7F01-48F4-9C0F-4E95C2B72F39}">
      <dgm:prSet/>
      <dgm:spPr/>
    </dgm:pt>
    <dgm:pt modelId="{764C6397-F723-4C3A-9A70-5BAFF94A6FD0}" type="sibTrans" cxnId="{E12FCA74-7F01-48F4-9C0F-4E95C2B72F39}">
      <dgm:prSet/>
      <dgm:spPr/>
      <dgm:t>
        <a:bodyPr/>
        <a:lstStyle/>
        <a:p>
          <a:endParaRPr lang="it-IT"/>
        </a:p>
      </dgm:t>
    </dgm:pt>
    <dgm:pt modelId="{3DB165C6-D97A-4684-9BAC-91C3F22759EE}">
      <dgm:prSet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MEMORY ACCESS</a:t>
          </a:r>
        </a:p>
      </dgm:t>
    </dgm:pt>
    <dgm:pt modelId="{94218A56-047F-4F60-8C1C-1B75832B1783}" type="parTrans" cxnId="{ECAB8572-90E1-4692-9A4C-B6BCD9A43CC8}">
      <dgm:prSet/>
      <dgm:spPr/>
    </dgm:pt>
    <dgm:pt modelId="{2AD4B5B1-A696-44B3-B287-F2C84EADC425}" type="sibTrans" cxnId="{ECAB8572-90E1-4692-9A4C-B6BCD9A43CC8}">
      <dgm:prSet/>
      <dgm:spPr/>
      <dgm:t>
        <a:bodyPr/>
        <a:lstStyle/>
        <a:p>
          <a:endParaRPr lang="it-IT"/>
        </a:p>
      </dgm:t>
    </dgm:pt>
    <dgm:pt modelId="{C69031C6-D78A-41BD-AEC6-A19959D8829E}" type="pres">
      <dgm:prSet presAssocID="{202367E9-3AFE-4EC0-BD10-9A16347AF957}" presName="linearFlow" presStyleCnt="0">
        <dgm:presLayoutVars>
          <dgm:resizeHandles val="exact"/>
        </dgm:presLayoutVars>
      </dgm:prSet>
      <dgm:spPr/>
    </dgm:pt>
    <dgm:pt modelId="{E9E2F1E9-DE86-40A4-800C-21586485AD3B}" type="pres">
      <dgm:prSet presAssocID="{1D3B7196-871C-4E32-AAA3-67F3A6AAEA22}" presName="node" presStyleLbl="node1" presStyleIdx="0" presStyleCnt="5">
        <dgm:presLayoutVars>
          <dgm:bulletEnabled val="1"/>
        </dgm:presLayoutVars>
      </dgm:prSet>
      <dgm:spPr/>
    </dgm:pt>
    <dgm:pt modelId="{8FF3CDF8-3556-43AC-A287-2E9F49D7801B}" type="pres">
      <dgm:prSet presAssocID="{47ED56FE-DAF9-4313-BED7-FADF0EA381D0}" presName="sibTrans" presStyleLbl="sibTrans2D1" presStyleIdx="0" presStyleCnt="4"/>
      <dgm:spPr/>
    </dgm:pt>
    <dgm:pt modelId="{8DAD930E-2E3D-4386-8508-0AADEBC4AE31}" type="pres">
      <dgm:prSet presAssocID="{47ED56FE-DAF9-4313-BED7-FADF0EA381D0}" presName="connectorText" presStyleLbl="sibTrans2D1" presStyleIdx="0" presStyleCnt="4"/>
      <dgm:spPr/>
    </dgm:pt>
    <dgm:pt modelId="{9A194C99-99CE-4A47-AA06-832F18B82D5D}" type="pres">
      <dgm:prSet presAssocID="{3E09F00C-0AA6-4B84-85C8-DC203C4E2F06}" presName="node" presStyleLbl="node1" presStyleIdx="1" presStyleCnt="5">
        <dgm:presLayoutVars>
          <dgm:bulletEnabled val="1"/>
        </dgm:presLayoutVars>
      </dgm:prSet>
      <dgm:spPr/>
    </dgm:pt>
    <dgm:pt modelId="{28FE3E3F-EEB7-4A73-91D8-B66380D67923}" type="pres">
      <dgm:prSet presAssocID="{790784A4-929F-404E-90D6-1E63ED990E14}" presName="sibTrans" presStyleLbl="sibTrans2D1" presStyleIdx="1" presStyleCnt="4"/>
      <dgm:spPr/>
    </dgm:pt>
    <dgm:pt modelId="{0B35BD55-900D-426D-AEDB-DADA2CAF7015}" type="pres">
      <dgm:prSet presAssocID="{790784A4-929F-404E-90D6-1E63ED990E14}" presName="connectorText" presStyleLbl="sibTrans2D1" presStyleIdx="1" presStyleCnt="4"/>
      <dgm:spPr/>
    </dgm:pt>
    <dgm:pt modelId="{36B46D62-B6DD-4FB5-90EC-B7BD1AF2BC9C}" type="pres">
      <dgm:prSet presAssocID="{6187FDCB-8A24-4E7E-BD76-E41A4B2CABE9}" presName="node" presStyleLbl="node1" presStyleIdx="2" presStyleCnt="5">
        <dgm:presLayoutVars>
          <dgm:bulletEnabled val="1"/>
        </dgm:presLayoutVars>
      </dgm:prSet>
      <dgm:spPr/>
    </dgm:pt>
    <dgm:pt modelId="{CE19FB7D-1D71-46E8-ADC6-F66419165EBE}" type="pres">
      <dgm:prSet presAssocID="{764C6397-F723-4C3A-9A70-5BAFF94A6FD0}" presName="sibTrans" presStyleLbl="sibTrans2D1" presStyleIdx="2" presStyleCnt="4"/>
      <dgm:spPr/>
    </dgm:pt>
    <dgm:pt modelId="{ABEBDD50-FBF3-417A-8119-4DB29C91A397}" type="pres">
      <dgm:prSet presAssocID="{764C6397-F723-4C3A-9A70-5BAFF94A6FD0}" presName="connectorText" presStyleLbl="sibTrans2D1" presStyleIdx="2" presStyleCnt="4"/>
      <dgm:spPr/>
    </dgm:pt>
    <dgm:pt modelId="{53A89BEC-9AF2-460E-80F7-EF3C84ADE45D}" type="pres">
      <dgm:prSet presAssocID="{3DB165C6-D97A-4684-9BAC-91C3F22759EE}" presName="node" presStyleLbl="node1" presStyleIdx="3" presStyleCnt="5">
        <dgm:presLayoutVars>
          <dgm:bulletEnabled val="1"/>
        </dgm:presLayoutVars>
      </dgm:prSet>
      <dgm:spPr/>
    </dgm:pt>
    <dgm:pt modelId="{6764C89D-A2A6-4F8B-91A4-F05BE1C8260D}" type="pres">
      <dgm:prSet presAssocID="{2AD4B5B1-A696-44B3-B287-F2C84EADC425}" presName="sibTrans" presStyleLbl="sibTrans2D1" presStyleIdx="3" presStyleCnt="4"/>
      <dgm:spPr/>
    </dgm:pt>
    <dgm:pt modelId="{9B829AC5-0E3E-4C03-9BB7-3A9BD95229EC}" type="pres">
      <dgm:prSet presAssocID="{2AD4B5B1-A696-44B3-B287-F2C84EADC425}" presName="connectorText" presStyleLbl="sibTrans2D1" presStyleIdx="3" presStyleCnt="4"/>
      <dgm:spPr/>
    </dgm:pt>
    <dgm:pt modelId="{F4FFA766-C61C-4AA9-A57A-3072790894A8}" type="pres">
      <dgm:prSet presAssocID="{088606F9-7ED1-4DA5-9047-0B7EE6431531}" presName="node" presStyleLbl="node1" presStyleIdx="4" presStyleCnt="5">
        <dgm:presLayoutVars>
          <dgm:bulletEnabled val="1"/>
        </dgm:presLayoutVars>
      </dgm:prSet>
      <dgm:spPr/>
    </dgm:pt>
  </dgm:ptLst>
  <dgm:cxnLst>
    <dgm:cxn modelId="{90938619-8766-4E6E-B332-042E5CA8B5B3}" srcId="{202367E9-3AFE-4EC0-BD10-9A16347AF957}" destId="{1D3B7196-871C-4E32-AAA3-67F3A6AAEA22}" srcOrd="0" destOrd="0" parTransId="{B0EB560F-83FB-43EF-ADE6-ACDFE25A859B}" sibTransId="{47ED56FE-DAF9-4313-BED7-FADF0EA381D0}"/>
    <dgm:cxn modelId="{B78B6B24-3275-49A5-9660-E934F9BB1778}" srcId="{202367E9-3AFE-4EC0-BD10-9A16347AF957}" destId="{3E09F00C-0AA6-4B84-85C8-DC203C4E2F06}" srcOrd="1" destOrd="0" parTransId="{EF943359-331C-4241-BC57-10D1F4DC3685}" sibTransId="{790784A4-929F-404E-90D6-1E63ED990E14}"/>
    <dgm:cxn modelId="{14B11632-A2D8-4577-BB4D-F7D06B286A56}" type="presOf" srcId="{47ED56FE-DAF9-4313-BED7-FADF0EA381D0}" destId="{8DAD930E-2E3D-4386-8508-0AADEBC4AE31}" srcOrd="1" destOrd="0" presId="urn:microsoft.com/office/officeart/2005/8/layout/process2"/>
    <dgm:cxn modelId="{62D66E34-4D8F-49D5-95B4-6EFE2B83DDB8}" type="presOf" srcId="{3E09F00C-0AA6-4B84-85C8-DC203C4E2F06}" destId="{9A194C99-99CE-4A47-AA06-832F18B82D5D}" srcOrd="0" destOrd="0" presId="urn:microsoft.com/office/officeart/2005/8/layout/process2"/>
    <dgm:cxn modelId="{CFFF2D37-9766-4A2F-9AD4-E8D65A97B942}" type="presOf" srcId="{088606F9-7ED1-4DA5-9047-0B7EE6431531}" destId="{F4FFA766-C61C-4AA9-A57A-3072790894A8}" srcOrd="0" destOrd="0" presId="urn:microsoft.com/office/officeart/2005/8/layout/process2"/>
    <dgm:cxn modelId="{77A02D5C-1430-42B7-BB32-40ED1B90BD03}" type="presOf" srcId="{2AD4B5B1-A696-44B3-B287-F2C84EADC425}" destId="{9B829AC5-0E3E-4C03-9BB7-3A9BD95229EC}" srcOrd="1" destOrd="0" presId="urn:microsoft.com/office/officeart/2005/8/layout/process2"/>
    <dgm:cxn modelId="{1330135F-3090-4643-AE9C-F9DD5710E359}" type="presOf" srcId="{2AD4B5B1-A696-44B3-B287-F2C84EADC425}" destId="{6764C89D-A2A6-4F8B-91A4-F05BE1C8260D}" srcOrd="0" destOrd="0" presId="urn:microsoft.com/office/officeart/2005/8/layout/process2"/>
    <dgm:cxn modelId="{ADEDC447-9DF8-4767-93C0-29E351924D36}" srcId="{202367E9-3AFE-4EC0-BD10-9A16347AF957}" destId="{088606F9-7ED1-4DA5-9047-0B7EE6431531}" srcOrd="4" destOrd="0" parTransId="{E7FA912F-D087-44DC-9C1F-A95335784BEC}" sibTransId="{1AA0C23F-9808-40A3-8DF5-E5A152820412}"/>
    <dgm:cxn modelId="{ECAB8572-90E1-4692-9A4C-B6BCD9A43CC8}" srcId="{202367E9-3AFE-4EC0-BD10-9A16347AF957}" destId="{3DB165C6-D97A-4684-9BAC-91C3F22759EE}" srcOrd="3" destOrd="0" parTransId="{94218A56-047F-4F60-8C1C-1B75832B1783}" sibTransId="{2AD4B5B1-A696-44B3-B287-F2C84EADC425}"/>
    <dgm:cxn modelId="{E12FCA74-7F01-48F4-9C0F-4E95C2B72F39}" srcId="{202367E9-3AFE-4EC0-BD10-9A16347AF957}" destId="{6187FDCB-8A24-4E7E-BD76-E41A4B2CABE9}" srcOrd="2" destOrd="0" parTransId="{2E6D89FC-635E-4B37-AF8F-BC97BE22056A}" sibTransId="{764C6397-F723-4C3A-9A70-5BAFF94A6FD0}"/>
    <dgm:cxn modelId="{C1BED175-CED3-4D7A-8BD1-C51DB777836C}" type="presOf" srcId="{3DB165C6-D97A-4684-9BAC-91C3F22759EE}" destId="{53A89BEC-9AF2-460E-80F7-EF3C84ADE45D}" srcOrd="0" destOrd="0" presId="urn:microsoft.com/office/officeart/2005/8/layout/process2"/>
    <dgm:cxn modelId="{99D5328A-FBD3-4A3B-8E3A-11B7106CA63A}" type="presOf" srcId="{764C6397-F723-4C3A-9A70-5BAFF94A6FD0}" destId="{ABEBDD50-FBF3-417A-8119-4DB29C91A397}" srcOrd="1" destOrd="0" presId="urn:microsoft.com/office/officeart/2005/8/layout/process2"/>
    <dgm:cxn modelId="{239C44AC-87D4-4CCA-9D83-CD9C4CCAFAD9}" type="presOf" srcId="{790784A4-929F-404E-90D6-1E63ED990E14}" destId="{28FE3E3F-EEB7-4A73-91D8-B66380D67923}" srcOrd="0" destOrd="0" presId="urn:microsoft.com/office/officeart/2005/8/layout/process2"/>
    <dgm:cxn modelId="{B657A1BD-BC75-457B-B910-F711CF7AD7B3}" type="presOf" srcId="{790784A4-929F-404E-90D6-1E63ED990E14}" destId="{0B35BD55-900D-426D-AEDB-DADA2CAF7015}" srcOrd="1" destOrd="0" presId="urn:microsoft.com/office/officeart/2005/8/layout/process2"/>
    <dgm:cxn modelId="{876A15D7-96CF-45F8-BAAB-3ED1126C133E}" type="presOf" srcId="{764C6397-F723-4C3A-9A70-5BAFF94A6FD0}" destId="{CE19FB7D-1D71-46E8-ADC6-F66419165EBE}" srcOrd="0" destOrd="0" presId="urn:microsoft.com/office/officeart/2005/8/layout/process2"/>
    <dgm:cxn modelId="{4503C8D7-3CCF-45D5-A66D-1D76CB40CDBD}" type="presOf" srcId="{1D3B7196-871C-4E32-AAA3-67F3A6AAEA22}" destId="{E9E2F1E9-DE86-40A4-800C-21586485AD3B}" srcOrd="0" destOrd="0" presId="urn:microsoft.com/office/officeart/2005/8/layout/process2"/>
    <dgm:cxn modelId="{E091E0D9-2DE0-40AC-B58B-B05CA3EAC8DB}" type="presOf" srcId="{202367E9-3AFE-4EC0-BD10-9A16347AF957}" destId="{C69031C6-D78A-41BD-AEC6-A19959D8829E}" srcOrd="0" destOrd="0" presId="urn:microsoft.com/office/officeart/2005/8/layout/process2"/>
    <dgm:cxn modelId="{91E3E9DB-02F2-4EC5-A9F6-A7BD3C6E7564}" type="presOf" srcId="{6187FDCB-8A24-4E7E-BD76-E41A4B2CABE9}" destId="{36B46D62-B6DD-4FB5-90EC-B7BD1AF2BC9C}" srcOrd="0" destOrd="0" presId="urn:microsoft.com/office/officeart/2005/8/layout/process2"/>
    <dgm:cxn modelId="{FB04E9F0-EFBC-406B-8A0F-36507EAFAB96}" type="presOf" srcId="{47ED56FE-DAF9-4313-BED7-FADF0EA381D0}" destId="{8FF3CDF8-3556-43AC-A287-2E9F49D7801B}" srcOrd="0" destOrd="0" presId="urn:microsoft.com/office/officeart/2005/8/layout/process2"/>
    <dgm:cxn modelId="{6DAA8A1A-4897-4C05-90ED-37E91CA0A39E}" type="presParOf" srcId="{C69031C6-D78A-41BD-AEC6-A19959D8829E}" destId="{E9E2F1E9-DE86-40A4-800C-21586485AD3B}" srcOrd="0" destOrd="0" presId="urn:microsoft.com/office/officeart/2005/8/layout/process2"/>
    <dgm:cxn modelId="{605FCEFD-D953-45FA-9E54-99458E47E3FF}" type="presParOf" srcId="{C69031C6-D78A-41BD-AEC6-A19959D8829E}" destId="{8FF3CDF8-3556-43AC-A287-2E9F49D7801B}" srcOrd="1" destOrd="0" presId="urn:microsoft.com/office/officeart/2005/8/layout/process2"/>
    <dgm:cxn modelId="{FEBF4E00-3E01-49CA-B76A-9E884364D2A1}" type="presParOf" srcId="{8FF3CDF8-3556-43AC-A287-2E9F49D7801B}" destId="{8DAD930E-2E3D-4386-8508-0AADEBC4AE31}" srcOrd="0" destOrd="0" presId="urn:microsoft.com/office/officeart/2005/8/layout/process2"/>
    <dgm:cxn modelId="{337C15FE-22C3-460B-9BB1-9FCBE879DEF8}" type="presParOf" srcId="{C69031C6-D78A-41BD-AEC6-A19959D8829E}" destId="{9A194C99-99CE-4A47-AA06-832F18B82D5D}" srcOrd="2" destOrd="0" presId="urn:microsoft.com/office/officeart/2005/8/layout/process2"/>
    <dgm:cxn modelId="{C3C52101-C025-4CF0-B8FB-90964841A05A}" type="presParOf" srcId="{C69031C6-D78A-41BD-AEC6-A19959D8829E}" destId="{28FE3E3F-EEB7-4A73-91D8-B66380D67923}" srcOrd="3" destOrd="0" presId="urn:microsoft.com/office/officeart/2005/8/layout/process2"/>
    <dgm:cxn modelId="{42AECEF3-6531-4B69-9B5C-64F94599E5E3}" type="presParOf" srcId="{28FE3E3F-EEB7-4A73-91D8-B66380D67923}" destId="{0B35BD55-900D-426D-AEDB-DADA2CAF7015}" srcOrd="0" destOrd="0" presId="urn:microsoft.com/office/officeart/2005/8/layout/process2"/>
    <dgm:cxn modelId="{7C0E5885-E2A0-4051-9EEB-4E229F276624}" type="presParOf" srcId="{C69031C6-D78A-41BD-AEC6-A19959D8829E}" destId="{36B46D62-B6DD-4FB5-90EC-B7BD1AF2BC9C}" srcOrd="4" destOrd="0" presId="urn:microsoft.com/office/officeart/2005/8/layout/process2"/>
    <dgm:cxn modelId="{AEC5F34A-482F-4225-9470-33C579E88B20}" type="presParOf" srcId="{C69031C6-D78A-41BD-AEC6-A19959D8829E}" destId="{CE19FB7D-1D71-46E8-ADC6-F66419165EBE}" srcOrd="5" destOrd="0" presId="urn:microsoft.com/office/officeart/2005/8/layout/process2"/>
    <dgm:cxn modelId="{BB233CB2-EEFA-4334-A20C-6AA76840F1F9}" type="presParOf" srcId="{CE19FB7D-1D71-46E8-ADC6-F66419165EBE}" destId="{ABEBDD50-FBF3-417A-8119-4DB29C91A397}" srcOrd="0" destOrd="0" presId="urn:microsoft.com/office/officeart/2005/8/layout/process2"/>
    <dgm:cxn modelId="{9B03BFAA-FD20-4555-871A-C10D94140BB5}" type="presParOf" srcId="{C69031C6-D78A-41BD-AEC6-A19959D8829E}" destId="{53A89BEC-9AF2-460E-80F7-EF3C84ADE45D}" srcOrd="6" destOrd="0" presId="urn:microsoft.com/office/officeart/2005/8/layout/process2"/>
    <dgm:cxn modelId="{E8B17D13-7589-419E-8813-4FC8151841A1}" type="presParOf" srcId="{C69031C6-D78A-41BD-AEC6-A19959D8829E}" destId="{6764C89D-A2A6-4F8B-91A4-F05BE1C8260D}" srcOrd="7" destOrd="0" presId="urn:microsoft.com/office/officeart/2005/8/layout/process2"/>
    <dgm:cxn modelId="{6E65D4D7-8AF2-4C62-94AC-6A4195C82BDB}" type="presParOf" srcId="{6764C89D-A2A6-4F8B-91A4-F05BE1C8260D}" destId="{9B829AC5-0E3E-4C03-9BB7-3A9BD95229EC}" srcOrd="0" destOrd="0" presId="urn:microsoft.com/office/officeart/2005/8/layout/process2"/>
    <dgm:cxn modelId="{07290E65-3654-4CDE-961D-51397D1CD978}" type="presParOf" srcId="{C69031C6-D78A-41BD-AEC6-A19959D8829E}" destId="{F4FFA766-C61C-4AA9-A57A-3072790894A8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02367E9-3AFE-4EC0-BD10-9A16347AF95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D3B7196-871C-4E32-AAA3-67F3A6AAEA22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FETCH</a:t>
          </a:r>
          <a:endParaRPr lang="it-IT" dirty="0"/>
        </a:p>
      </dgm:t>
    </dgm:pt>
    <dgm:pt modelId="{B0EB560F-83FB-43EF-ADE6-ACDFE25A859B}" type="parTrans" cxnId="{90938619-8766-4E6E-B332-042E5CA8B5B3}">
      <dgm:prSet/>
      <dgm:spPr/>
    </dgm:pt>
    <dgm:pt modelId="{47ED56FE-DAF9-4313-BED7-FADF0EA381D0}" type="sibTrans" cxnId="{90938619-8766-4E6E-B332-042E5CA8B5B3}">
      <dgm:prSet/>
      <dgm:spPr/>
      <dgm:t>
        <a:bodyPr/>
        <a:lstStyle/>
        <a:p>
          <a:endParaRPr lang="it-IT"/>
        </a:p>
      </dgm:t>
    </dgm:pt>
    <dgm:pt modelId="{3E09F00C-0AA6-4B84-85C8-DC203C4E2F06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DECODE</a:t>
          </a:r>
          <a:endParaRPr lang="it-IT" dirty="0"/>
        </a:p>
      </dgm:t>
    </dgm:pt>
    <dgm:pt modelId="{EF943359-331C-4241-BC57-10D1F4DC3685}" type="parTrans" cxnId="{B78B6B24-3275-49A5-9660-E934F9BB1778}">
      <dgm:prSet/>
      <dgm:spPr/>
    </dgm:pt>
    <dgm:pt modelId="{790784A4-929F-404E-90D6-1E63ED990E14}" type="sibTrans" cxnId="{B78B6B24-3275-49A5-9660-E934F9BB1778}">
      <dgm:prSet/>
      <dgm:spPr/>
      <dgm:t>
        <a:bodyPr/>
        <a:lstStyle/>
        <a:p>
          <a:endParaRPr lang="it-IT"/>
        </a:p>
      </dgm:t>
    </dgm:pt>
    <dgm:pt modelId="{088606F9-7ED1-4DA5-9047-0B7EE6431531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WRITE BACK</a:t>
          </a:r>
          <a:endParaRPr lang="it-IT" dirty="0"/>
        </a:p>
      </dgm:t>
    </dgm:pt>
    <dgm:pt modelId="{E7FA912F-D087-44DC-9C1F-A95335784BEC}" type="parTrans" cxnId="{ADEDC447-9DF8-4767-93C0-29E351924D36}">
      <dgm:prSet/>
      <dgm:spPr/>
    </dgm:pt>
    <dgm:pt modelId="{1AA0C23F-9808-40A3-8DF5-E5A152820412}" type="sibTrans" cxnId="{ADEDC447-9DF8-4767-93C0-29E351924D36}">
      <dgm:prSet/>
      <dgm:spPr/>
    </dgm:pt>
    <dgm:pt modelId="{6187FDCB-8A24-4E7E-BD76-E41A4B2CABE9}">
      <dgm:prSet phldr="0"/>
      <dgm:spPr/>
      <dgm:t>
        <a:bodyPr/>
        <a:lstStyle/>
        <a:p>
          <a:pPr rtl="0"/>
          <a:r>
            <a:rPr lang="it-IT">
              <a:latin typeface="Helvetica"/>
              <a:cs typeface="Helvetica"/>
            </a:rPr>
            <a:t>EXECUTE</a:t>
          </a:r>
        </a:p>
      </dgm:t>
    </dgm:pt>
    <dgm:pt modelId="{2E6D89FC-635E-4B37-AF8F-BC97BE22056A}" type="parTrans" cxnId="{E12FCA74-7F01-48F4-9C0F-4E95C2B72F39}">
      <dgm:prSet/>
      <dgm:spPr/>
    </dgm:pt>
    <dgm:pt modelId="{764C6397-F723-4C3A-9A70-5BAFF94A6FD0}" type="sibTrans" cxnId="{E12FCA74-7F01-48F4-9C0F-4E95C2B72F39}">
      <dgm:prSet/>
      <dgm:spPr/>
      <dgm:t>
        <a:bodyPr/>
        <a:lstStyle/>
        <a:p>
          <a:endParaRPr lang="it-IT"/>
        </a:p>
      </dgm:t>
    </dgm:pt>
    <dgm:pt modelId="{3DB165C6-D97A-4684-9BAC-91C3F22759EE}">
      <dgm:prSet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MEMORY ACCESS</a:t>
          </a:r>
        </a:p>
      </dgm:t>
    </dgm:pt>
    <dgm:pt modelId="{94218A56-047F-4F60-8C1C-1B75832B1783}" type="parTrans" cxnId="{ECAB8572-90E1-4692-9A4C-B6BCD9A43CC8}">
      <dgm:prSet/>
      <dgm:spPr/>
    </dgm:pt>
    <dgm:pt modelId="{2AD4B5B1-A696-44B3-B287-F2C84EADC425}" type="sibTrans" cxnId="{ECAB8572-90E1-4692-9A4C-B6BCD9A43CC8}">
      <dgm:prSet/>
      <dgm:spPr/>
      <dgm:t>
        <a:bodyPr/>
        <a:lstStyle/>
        <a:p>
          <a:endParaRPr lang="it-IT"/>
        </a:p>
      </dgm:t>
    </dgm:pt>
    <dgm:pt modelId="{C69031C6-D78A-41BD-AEC6-A19959D8829E}" type="pres">
      <dgm:prSet presAssocID="{202367E9-3AFE-4EC0-BD10-9A16347AF957}" presName="linearFlow" presStyleCnt="0">
        <dgm:presLayoutVars>
          <dgm:resizeHandles val="exact"/>
        </dgm:presLayoutVars>
      </dgm:prSet>
      <dgm:spPr/>
    </dgm:pt>
    <dgm:pt modelId="{E9E2F1E9-DE86-40A4-800C-21586485AD3B}" type="pres">
      <dgm:prSet presAssocID="{1D3B7196-871C-4E32-AAA3-67F3A6AAEA22}" presName="node" presStyleLbl="node1" presStyleIdx="0" presStyleCnt="5">
        <dgm:presLayoutVars>
          <dgm:bulletEnabled val="1"/>
        </dgm:presLayoutVars>
      </dgm:prSet>
      <dgm:spPr/>
    </dgm:pt>
    <dgm:pt modelId="{8FF3CDF8-3556-43AC-A287-2E9F49D7801B}" type="pres">
      <dgm:prSet presAssocID="{47ED56FE-DAF9-4313-BED7-FADF0EA381D0}" presName="sibTrans" presStyleLbl="sibTrans2D1" presStyleIdx="0" presStyleCnt="4"/>
      <dgm:spPr/>
    </dgm:pt>
    <dgm:pt modelId="{8DAD930E-2E3D-4386-8508-0AADEBC4AE31}" type="pres">
      <dgm:prSet presAssocID="{47ED56FE-DAF9-4313-BED7-FADF0EA381D0}" presName="connectorText" presStyleLbl="sibTrans2D1" presStyleIdx="0" presStyleCnt="4"/>
      <dgm:spPr/>
    </dgm:pt>
    <dgm:pt modelId="{9A194C99-99CE-4A47-AA06-832F18B82D5D}" type="pres">
      <dgm:prSet presAssocID="{3E09F00C-0AA6-4B84-85C8-DC203C4E2F06}" presName="node" presStyleLbl="node1" presStyleIdx="1" presStyleCnt="5">
        <dgm:presLayoutVars>
          <dgm:bulletEnabled val="1"/>
        </dgm:presLayoutVars>
      </dgm:prSet>
      <dgm:spPr/>
    </dgm:pt>
    <dgm:pt modelId="{28FE3E3F-EEB7-4A73-91D8-B66380D67923}" type="pres">
      <dgm:prSet presAssocID="{790784A4-929F-404E-90D6-1E63ED990E14}" presName="sibTrans" presStyleLbl="sibTrans2D1" presStyleIdx="1" presStyleCnt="4"/>
      <dgm:spPr/>
    </dgm:pt>
    <dgm:pt modelId="{0B35BD55-900D-426D-AEDB-DADA2CAF7015}" type="pres">
      <dgm:prSet presAssocID="{790784A4-929F-404E-90D6-1E63ED990E14}" presName="connectorText" presStyleLbl="sibTrans2D1" presStyleIdx="1" presStyleCnt="4"/>
      <dgm:spPr/>
    </dgm:pt>
    <dgm:pt modelId="{36B46D62-B6DD-4FB5-90EC-B7BD1AF2BC9C}" type="pres">
      <dgm:prSet presAssocID="{6187FDCB-8A24-4E7E-BD76-E41A4B2CABE9}" presName="node" presStyleLbl="node1" presStyleIdx="2" presStyleCnt="5">
        <dgm:presLayoutVars>
          <dgm:bulletEnabled val="1"/>
        </dgm:presLayoutVars>
      </dgm:prSet>
      <dgm:spPr/>
    </dgm:pt>
    <dgm:pt modelId="{CE19FB7D-1D71-46E8-ADC6-F66419165EBE}" type="pres">
      <dgm:prSet presAssocID="{764C6397-F723-4C3A-9A70-5BAFF94A6FD0}" presName="sibTrans" presStyleLbl="sibTrans2D1" presStyleIdx="2" presStyleCnt="4"/>
      <dgm:spPr/>
    </dgm:pt>
    <dgm:pt modelId="{ABEBDD50-FBF3-417A-8119-4DB29C91A397}" type="pres">
      <dgm:prSet presAssocID="{764C6397-F723-4C3A-9A70-5BAFF94A6FD0}" presName="connectorText" presStyleLbl="sibTrans2D1" presStyleIdx="2" presStyleCnt="4"/>
      <dgm:spPr/>
    </dgm:pt>
    <dgm:pt modelId="{53A89BEC-9AF2-460E-80F7-EF3C84ADE45D}" type="pres">
      <dgm:prSet presAssocID="{3DB165C6-D97A-4684-9BAC-91C3F22759EE}" presName="node" presStyleLbl="node1" presStyleIdx="3" presStyleCnt="5">
        <dgm:presLayoutVars>
          <dgm:bulletEnabled val="1"/>
        </dgm:presLayoutVars>
      </dgm:prSet>
      <dgm:spPr/>
    </dgm:pt>
    <dgm:pt modelId="{6764C89D-A2A6-4F8B-91A4-F05BE1C8260D}" type="pres">
      <dgm:prSet presAssocID="{2AD4B5B1-A696-44B3-B287-F2C84EADC425}" presName="sibTrans" presStyleLbl="sibTrans2D1" presStyleIdx="3" presStyleCnt="4"/>
      <dgm:spPr/>
    </dgm:pt>
    <dgm:pt modelId="{9B829AC5-0E3E-4C03-9BB7-3A9BD95229EC}" type="pres">
      <dgm:prSet presAssocID="{2AD4B5B1-A696-44B3-B287-F2C84EADC425}" presName="connectorText" presStyleLbl="sibTrans2D1" presStyleIdx="3" presStyleCnt="4"/>
      <dgm:spPr/>
    </dgm:pt>
    <dgm:pt modelId="{F4FFA766-C61C-4AA9-A57A-3072790894A8}" type="pres">
      <dgm:prSet presAssocID="{088606F9-7ED1-4DA5-9047-0B7EE6431531}" presName="node" presStyleLbl="node1" presStyleIdx="4" presStyleCnt="5">
        <dgm:presLayoutVars>
          <dgm:bulletEnabled val="1"/>
        </dgm:presLayoutVars>
      </dgm:prSet>
      <dgm:spPr/>
    </dgm:pt>
  </dgm:ptLst>
  <dgm:cxnLst>
    <dgm:cxn modelId="{90938619-8766-4E6E-B332-042E5CA8B5B3}" srcId="{202367E9-3AFE-4EC0-BD10-9A16347AF957}" destId="{1D3B7196-871C-4E32-AAA3-67F3A6AAEA22}" srcOrd="0" destOrd="0" parTransId="{B0EB560F-83FB-43EF-ADE6-ACDFE25A859B}" sibTransId="{47ED56FE-DAF9-4313-BED7-FADF0EA381D0}"/>
    <dgm:cxn modelId="{B78B6B24-3275-49A5-9660-E934F9BB1778}" srcId="{202367E9-3AFE-4EC0-BD10-9A16347AF957}" destId="{3E09F00C-0AA6-4B84-85C8-DC203C4E2F06}" srcOrd="1" destOrd="0" parTransId="{EF943359-331C-4241-BC57-10D1F4DC3685}" sibTransId="{790784A4-929F-404E-90D6-1E63ED990E14}"/>
    <dgm:cxn modelId="{14B11632-A2D8-4577-BB4D-F7D06B286A56}" type="presOf" srcId="{47ED56FE-DAF9-4313-BED7-FADF0EA381D0}" destId="{8DAD930E-2E3D-4386-8508-0AADEBC4AE31}" srcOrd="1" destOrd="0" presId="urn:microsoft.com/office/officeart/2005/8/layout/process2"/>
    <dgm:cxn modelId="{62D66E34-4D8F-49D5-95B4-6EFE2B83DDB8}" type="presOf" srcId="{3E09F00C-0AA6-4B84-85C8-DC203C4E2F06}" destId="{9A194C99-99CE-4A47-AA06-832F18B82D5D}" srcOrd="0" destOrd="0" presId="urn:microsoft.com/office/officeart/2005/8/layout/process2"/>
    <dgm:cxn modelId="{CFFF2D37-9766-4A2F-9AD4-E8D65A97B942}" type="presOf" srcId="{088606F9-7ED1-4DA5-9047-0B7EE6431531}" destId="{F4FFA766-C61C-4AA9-A57A-3072790894A8}" srcOrd="0" destOrd="0" presId="urn:microsoft.com/office/officeart/2005/8/layout/process2"/>
    <dgm:cxn modelId="{77A02D5C-1430-42B7-BB32-40ED1B90BD03}" type="presOf" srcId="{2AD4B5B1-A696-44B3-B287-F2C84EADC425}" destId="{9B829AC5-0E3E-4C03-9BB7-3A9BD95229EC}" srcOrd="1" destOrd="0" presId="urn:microsoft.com/office/officeart/2005/8/layout/process2"/>
    <dgm:cxn modelId="{1330135F-3090-4643-AE9C-F9DD5710E359}" type="presOf" srcId="{2AD4B5B1-A696-44B3-B287-F2C84EADC425}" destId="{6764C89D-A2A6-4F8B-91A4-F05BE1C8260D}" srcOrd="0" destOrd="0" presId="urn:microsoft.com/office/officeart/2005/8/layout/process2"/>
    <dgm:cxn modelId="{ADEDC447-9DF8-4767-93C0-29E351924D36}" srcId="{202367E9-3AFE-4EC0-BD10-9A16347AF957}" destId="{088606F9-7ED1-4DA5-9047-0B7EE6431531}" srcOrd="4" destOrd="0" parTransId="{E7FA912F-D087-44DC-9C1F-A95335784BEC}" sibTransId="{1AA0C23F-9808-40A3-8DF5-E5A152820412}"/>
    <dgm:cxn modelId="{ECAB8572-90E1-4692-9A4C-B6BCD9A43CC8}" srcId="{202367E9-3AFE-4EC0-BD10-9A16347AF957}" destId="{3DB165C6-D97A-4684-9BAC-91C3F22759EE}" srcOrd="3" destOrd="0" parTransId="{94218A56-047F-4F60-8C1C-1B75832B1783}" sibTransId="{2AD4B5B1-A696-44B3-B287-F2C84EADC425}"/>
    <dgm:cxn modelId="{E12FCA74-7F01-48F4-9C0F-4E95C2B72F39}" srcId="{202367E9-3AFE-4EC0-BD10-9A16347AF957}" destId="{6187FDCB-8A24-4E7E-BD76-E41A4B2CABE9}" srcOrd="2" destOrd="0" parTransId="{2E6D89FC-635E-4B37-AF8F-BC97BE22056A}" sibTransId="{764C6397-F723-4C3A-9A70-5BAFF94A6FD0}"/>
    <dgm:cxn modelId="{C1BED175-CED3-4D7A-8BD1-C51DB777836C}" type="presOf" srcId="{3DB165C6-D97A-4684-9BAC-91C3F22759EE}" destId="{53A89BEC-9AF2-460E-80F7-EF3C84ADE45D}" srcOrd="0" destOrd="0" presId="urn:microsoft.com/office/officeart/2005/8/layout/process2"/>
    <dgm:cxn modelId="{99D5328A-FBD3-4A3B-8E3A-11B7106CA63A}" type="presOf" srcId="{764C6397-F723-4C3A-9A70-5BAFF94A6FD0}" destId="{ABEBDD50-FBF3-417A-8119-4DB29C91A397}" srcOrd="1" destOrd="0" presId="urn:microsoft.com/office/officeart/2005/8/layout/process2"/>
    <dgm:cxn modelId="{239C44AC-87D4-4CCA-9D83-CD9C4CCAFAD9}" type="presOf" srcId="{790784A4-929F-404E-90D6-1E63ED990E14}" destId="{28FE3E3F-EEB7-4A73-91D8-B66380D67923}" srcOrd="0" destOrd="0" presId="urn:microsoft.com/office/officeart/2005/8/layout/process2"/>
    <dgm:cxn modelId="{B657A1BD-BC75-457B-B910-F711CF7AD7B3}" type="presOf" srcId="{790784A4-929F-404E-90D6-1E63ED990E14}" destId="{0B35BD55-900D-426D-AEDB-DADA2CAF7015}" srcOrd="1" destOrd="0" presId="urn:microsoft.com/office/officeart/2005/8/layout/process2"/>
    <dgm:cxn modelId="{876A15D7-96CF-45F8-BAAB-3ED1126C133E}" type="presOf" srcId="{764C6397-F723-4C3A-9A70-5BAFF94A6FD0}" destId="{CE19FB7D-1D71-46E8-ADC6-F66419165EBE}" srcOrd="0" destOrd="0" presId="urn:microsoft.com/office/officeart/2005/8/layout/process2"/>
    <dgm:cxn modelId="{4503C8D7-3CCF-45D5-A66D-1D76CB40CDBD}" type="presOf" srcId="{1D3B7196-871C-4E32-AAA3-67F3A6AAEA22}" destId="{E9E2F1E9-DE86-40A4-800C-21586485AD3B}" srcOrd="0" destOrd="0" presId="urn:microsoft.com/office/officeart/2005/8/layout/process2"/>
    <dgm:cxn modelId="{E091E0D9-2DE0-40AC-B58B-B05CA3EAC8DB}" type="presOf" srcId="{202367E9-3AFE-4EC0-BD10-9A16347AF957}" destId="{C69031C6-D78A-41BD-AEC6-A19959D8829E}" srcOrd="0" destOrd="0" presId="urn:microsoft.com/office/officeart/2005/8/layout/process2"/>
    <dgm:cxn modelId="{91E3E9DB-02F2-4EC5-A9F6-A7BD3C6E7564}" type="presOf" srcId="{6187FDCB-8A24-4E7E-BD76-E41A4B2CABE9}" destId="{36B46D62-B6DD-4FB5-90EC-B7BD1AF2BC9C}" srcOrd="0" destOrd="0" presId="urn:microsoft.com/office/officeart/2005/8/layout/process2"/>
    <dgm:cxn modelId="{FB04E9F0-EFBC-406B-8A0F-36507EAFAB96}" type="presOf" srcId="{47ED56FE-DAF9-4313-BED7-FADF0EA381D0}" destId="{8FF3CDF8-3556-43AC-A287-2E9F49D7801B}" srcOrd="0" destOrd="0" presId="urn:microsoft.com/office/officeart/2005/8/layout/process2"/>
    <dgm:cxn modelId="{6DAA8A1A-4897-4C05-90ED-37E91CA0A39E}" type="presParOf" srcId="{C69031C6-D78A-41BD-AEC6-A19959D8829E}" destId="{E9E2F1E9-DE86-40A4-800C-21586485AD3B}" srcOrd="0" destOrd="0" presId="urn:microsoft.com/office/officeart/2005/8/layout/process2"/>
    <dgm:cxn modelId="{605FCEFD-D953-45FA-9E54-99458E47E3FF}" type="presParOf" srcId="{C69031C6-D78A-41BD-AEC6-A19959D8829E}" destId="{8FF3CDF8-3556-43AC-A287-2E9F49D7801B}" srcOrd="1" destOrd="0" presId="urn:microsoft.com/office/officeart/2005/8/layout/process2"/>
    <dgm:cxn modelId="{FEBF4E00-3E01-49CA-B76A-9E884364D2A1}" type="presParOf" srcId="{8FF3CDF8-3556-43AC-A287-2E9F49D7801B}" destId="{8DAD930E-2E3D-4386-8508-0AADEBC4AE31}" srcOrd="0" destOrd="0" presId="urn:microsoft.com/office/officeart/2005/8/layout/process2"/>
    <dgm:cxn modelId="{337C15FE-22C3-460B-9BB1-9FCBE879DEF8}" type="presParOf" srcId="{C69031C6-D78A-41BD-AEC6-A19959D8829E}" destId="{9A194C99-99CE-4A47-AA06-832F18B82D5D}" srcOrd="2" destOrd="0" presId="urn:microsoft.com/office/officeart/2005/8/layout/process2"/>
    <dgm:cxn modelId="{C3C52101-C025-4CF0-B8FB-90964841A05A}" type="presParOf" srcId="{C69031C6-D78A-41BD-AEC6-A19959D8829E}" destId="{28FE3E3F-EEB7-4A73-91D8-B66380D67923}" srcOrd="3" destOrd="0" presId="urn:microsoft.com/office/officeart/2005/8/layout/process2"/>
    <dgm:cxn modelId="{42AECEF3-6531-4B69-9B5C-64F94599E5E3}" type="presParOf" srcId="{28FE3E3F-EEB7-4A73-91D8-B66380D67923}" destId="{0B35BD55-900D-426D-AEDB-DADA2CAF7015}" srcOrd="0" destOrd="0" presId="urn:microsoft.com/office/officeart/2005/8/layout/process2"/>
    <dgm:cxn modelId="{7C0E5885-E2A0-4051-9EEB-4E229F276624}" type="presParOf" srcId="{C69031C6-D78A-41BD-AEC6-A19959D8829E}" destId="{36B46D62-B6DD-4FB5-90EC-B7BD1AF2BC9C}" srcOrd="4" destOrd="0" presId="urn:microsoft.com/office/officeart/2005/8/layout/process2"/>
    <dgm:cxn modelId="{AEC5F34A-482F-4225-9470-33C579E88B20}" type="presParOf" srcId="{C69031C6-D78A-41BD-AEC6-A19959D8829E}" destId="{CE19FB7D-1D71-46E8-ADC6-F66419165EBE}" srcOrd="5" destOrd="0" presId="urn:microsoft.com/office/officeart/2005/8/layout/process2"/>
    <dgm:cxn modelId="{BB233CB2-EEFA-4334-A20C-6AA76840F1F9}" type="presParOf" srcId="{CE19FB7D-1D71-46E8-ADC6-F66419165EBE}" destId="{ABEBDD50-FBF3-417A-8119-4DB29C91A397}" srcOrd="0" destOrd="0" presId="urn:microsoft.com/office/officeart/2005/8/layout/process2"/>
    <dgm:cxn modelId="{9B03BFAA-FD20-4555-871A-C10D94140BB5}" type="presParOf" srcId="{C69031C6-D78A-41BD-AEC6-A19959D8829E}" destId="{53A89BEC-9AF2-460E-80F7-EF3C84ADE45D}" srcOrd="6" destOrd="0" presId="urn:microsoft.com/office/officeart/2005/8/layout/process2"/>
    <dgm:cxn modelId="{E8B17D13-7589-419E-8813-4FC8151841A1}" type="presParOf" srcId="{C69031C6-D78A-41BD-AEC6-A19959D8829E}" destId="{6764C89D-A2A6-4F8B-91A4-F05BE1C8260D}" srcOrd="7" destOrd="0" presId="urn:microsoft.com/office/officeart/2005/8/layout/process2"/>
    <dgm:cxn modelId="{6E65D4D7-8AF2-4C62-94AC-6A4195C82BDB}" type="presParOf" srcId="{6764C89D-A2A6-4F8B-91A4-F05BE1C8260D}" destId="{9B829AC5-0E3E-4C03-9BB7-3A9BD95229EC}" srcOrd="0" destOrd="0" presId="urn:microsoft.com/office/officeart/2005/8/layout/process2"/>
    <dgm:cxn modelId="{07290E65-3654-4CDE-961D-51397D1CD978}" type="presParOf" srcId="{C69031C6-D78A-41BD-AEC6-A19959D8829E}" destId="{F4FFA766-C61C-4AA9-A57A-3072790894A8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2F1E9-DE86-40A4-800C-21586485AD3B}">
      <dsp:nvSpPr>
        <dsp:cNvPr id="0" name=""/>
        <dsp:cNvSpPr/>
      </dsp:nvSpPr>
      <dsp:spPr>
        <a:xfrm>
          <a:off x="2523067" y="603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FETCH</a:t>
          </a:r>
          <a:endParaRPr lang="it-IT" sz="1800" kern="1200" dirty="0"/>
        </a:p>
      </dsp:txBody>
      <dsp:txXfrm>
        <a:off x="2543757" y="21293"/>
        <a:ext cx="1230156" cy="665029"/>
      </dsp:txXfrm>
    </dsp:sp>
    <dsp:sp modelId="{8FF3CDF8-3556-43AC-A287-2E9F49D7801B}">
      <dsp:nvSpPr>
        <dsp:cNvPr id="0" name=""/>
        <dsp:cNvSpPr/>
      </dsp:nvSpPr>
      <dsp:spPr>
        <a:xfrm rot="5400000">
          <a:off x="3026384" y="724673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751164"/>
        <a:ext cx="190730" cy="185432"/>
      </dsp:txXfrm>
    </dsp:sp>
    <dsp:sp modelId="{9A194C99-99CE-4A47-AA06-832F18B82D5D}">
      <dsp:nvSpPr>
        <dsp:cNvPr id="0" name=""/>
        <dsp:cNvSpPr/>
      </dsp:nvSpPr>
      <dsp:spPr>
        <a:xfrm>
          <a:off x="2523067" y="1060217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DECODE</a:t>
          </a:r>
          <a:endParaRPr lang="it-IT" sz="1800" kern="1200" dirty="0"/>
        </a:p>
      </dsp:txBody>
      <dsp:txXfrm>
        <a:off x="2543757" y="1080907"/>
        <a:ext cx="1230156" cy="665029"/>
      </dsp:txXfrm>
    </dsp:sp>
    <dsp:sp modelId="{28FE3E3F-EEB7-4A73-91D8-B66380D67923}">
      <dsp:nvSpPr>
        <dsp:cNvPr id="0" name=""/>
        <dsp:cNvSpPr/>
      </dsp:nvSpPr>
      <dsp:spPr>
        <a:xfrm rot="5400000">
          <a:off x="3026384" y="1784287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1810778"/>
        <a:ext cx="190730" cy="185432"/>
      </dsp:txXfrm>
    </dsp:sp>
    <dsp:sp modelId="{36B46D62-B6DD-4FB5-90EC-B7BD1AF2BC9C}">
      <dsp:nvSpPr>
        <dsp:cNvPr id="0" name=""/>
        <dsp:cNvSpPr/>
      </dsp:nvSpPr>
      <dsp:spPr>
        <a:xfrm>
          <a:off x="2523067" y="2119831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latin typeface="Helvetica"/>
              <a:cs typeface="Helvetica"/>
            </a:rPr>
            <a:t>EXECUTE</a:t>
          </a:r>
        </a:p>
      </dsp:txBody>
      <dsp:txXfrm>
        <a:off x="2543757" y="2140521"/>
        <a:ext cx="1230156" cy="665029"/>
      </dsp:txXfrm>
    </dsp:sp>
    <dsp:sp modelId="{CE19FB7D-1D71-46E8-ADC6-F66419165EBE}">
      <dsp:nvSpPr>
        <dsp:cNvPr id="0" name=""/>
        <dsp:cNvSpPr/>
      </dsp:nvSpPr>
      <dsp:spPr>
        <a:xfrm rot="5400000">
          <a:off x="3026384" y="2843900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2870391"/>
        <a:ext cx="190730" cy="185432"/>
      </dsp:txXfrm>
    </dsp:sp>
    <dsp:sp modelId="{53A89BEC-9AF2-460E-80F7-EF3C84ADE45D}">
      <dsp:nvSpPr>
        <dsp:cNvPr id="0" name=""/>
        <dsp:cNvSpPr/>
      </dsp:nvSpPr>
      <dsp:spPr>
        <a:xfrm>
          <a:off x="2523067" y="3179445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MEMORY ACCESS</a:t>
          </a:r>
        </a:p>
      </dsp:txBody>
      <dsp:txXfrm>
        <a:off x="2543757" y="3200135"/>
        <a:ext cx="1230156" cy="665029"/>
      </dsp:txXfrm>
    </dsp:sp>
    <dsp:sp modelId="{6764C89D-A2A6-4F8B-91A4-F05BE1C8260D}">
      <dsp:nvSpPr>
        <dsp:cNvPr id="0" name=""/>
        <dsp:cNvSpPr/>
      </dsp:nvSpPr>
      <dsp:spPr>
        <a:xfrm rot="5400000">
          <a:off x="3026384" y="3903514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3930005"/>
        <a:ext cx="190730" cy="185432"/>
      </dsp:txXfrm>
    </dsp:sp>
    <dsp:sp modelId="{F4FFA766-C61C-4AA9-A57A-3072790894A8}">
      <dsp:nvSpPr>
        <dsp:cNvPr id="0" name=""/>
        <dsp:cNvSpPr/>
      </dsp:nvSpPr>
      <dsp:spPr>
        <a:xfrm>
          <a:off x="2523067" y="4239059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WRITE BACK</a:t>
          </a:r>
          <a:endParaRPr lang="it-IT" sz="1800" kern="1200" dirty="0"/>
        </a:p>
      </dsp:txBody>
      <dsp:txXfrm>
        <a:off x="2543757" y="4259749"/>
        <a:ext cx="1230156" cy="66502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2F1E9-DE86-40A4-800C-21586485AD3B}">
      <dsp:nvSpPr>
        <dsp:cNvPr id="0" name=""/>
        <dsp:cNvSpPr/>
      </dsp:nvSpPr>
      <dsp:spPr>
        <a:xfrm>
          <a:off x="2523067" y="603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FETCH</a:t>
          </a:r>
          <a:endParaRPr lang="it-IT" sz="1800" kern="1200" dirty="0"/>
        </a:p>
      </dsp:txBody>
      <dsp:txXfrm>
        <a:off x="2543757" y="21293"/>
        <a:ext cx="1230156" cy="665029"/>
      </dsp:txXfrm>
    </dsp:sp>
    <dsp:sp modelId="{8FF3CDF8-3556-43AC-A287-2E9F49D7801B}">
      <dsp:nvSpPr>
        <dsp:cNvPr id="0" name=""/>
        <dsp:cNvSpPr/>
      </dsp:nvSpPr>
      <dsp:spPr>
        <a:xfrm rot="5400000">
          <a:off x="3026384" y="724673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751164"/>
        <a:ext cx="190730" cy="185432"/>
      </dsp:txXfrm>
    </dsp:sp>
    <dsp:sp modelId="{9A194C99-99CE-4A47-AA06-832F18B82D5D}">
      <dsp:nvSpPr>
        <dsp:cNvPr id="0" name=""/>
        <dsp:cNvSpPr/>
      </dsp:nvSpPr>
      <dsp:spPr>
        <a:xfrm>
          <a:off x="2523067" y="1060217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DECODE</a:t>
          </a:r>
          <a:endParaRPr lang="it-IT" sz="1800" kern="1200" dirty="0"/>
        </a:p>
      </dsp:txBody>
      <dsp:txXfrm>
        <a:off x="2543757" y="1080907"/>
        <a:ext cx="1230156" cy="665029"/>
      </dsp:txXfrm>
    </dsp:sp>
    <dsp:sp modelId="{28FE3E3F-EEB7-4A73-91D8-B66380D67923}">
      <dsp:nvSpPr>
        <dsp:cNvPr id="0" name=""/>
        <dsp:cNvSpPr/>
      </dsp:nvSpPr>
      <dsp:spPr>
        <a:xfrm rot="5400000">
          <a:off x="3026384" y="1784287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1810778"/>
        <a:ext cx="190730" cy="185432"/>
      </dsp:txXfrm>
    </dsp:sp>
    <dsp:sp modelId="{36B46D62-B6DD-4FB5-90EC-B7BD1AF2BC9C}">
      <dsp:nvSpPr>
        <dsp:cNvPr id="0" name=""/>
        <dsp:cNvSpPr/>
      </dsp:nvSpPr>
      <dsp:spPr>
        <a:xfrm>
          <a:off x="2523067" y="2119831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latin typeface="Helvetica"/>
              <a:cs typeface="Helvetica"/>
            </a:rPr>
            <a:t>EXECUTE</a:t>
          </a:r>
        </a:p>
      </dsp:txBody>
      <dsp:txXfrm>
        <a:off x="2543757" y="2140521"/>
        <a:ext cx="1230156" cy="665029"/>
      </dsp:txXfrm>
    </dsp:sp>
    <dsp:sp modelId="{CE19FB7D-1D71-46E8-ADC6-F66419165EBE}">
      <dsp:nvSpPr>
        <dsp:cNvPr id="0" name=""/>
        <dsp:cNvSpPr/>
      </dsp:nvSpPr>
      <dsp:spPr>
        <a:xfrm rot="5400000">
          <a:off x="3026384" y="2843900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2870391"/>
        <a:ext cx="190730" cy="185432"/>
      </dsp:txXfrm>
    </dsp:sp>
    <dsp:sp modelId="{53A89BEC-9AF2-460E-80F7-EF3C84ADE45D}">
      <dsp:nvSpPr>
        <dsp:cNvPr id="0" name=""/>
        <dsp:cNvSpPr/>
      </dsp:nvSpPr>
      <dsp:spPr>
        <a:xfrm>
          <a:off x="2523067" y="3179445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MEMORY ACCESS</a:t>
          </a:r>
        </a:p>
      </dsp:txBody>
      <dsp:txXfrm>
        <a:off x="2543757" y="3200135"/>
        <a:ext cx="1230156" cy="665029"/>
      </dsp:txXfrm>
    </dsp:sp>
    <dsp:sp modelId="{6764C89D-A2A6-4F8B-91A4-F05BE1C8260D}">
      <dsp:nvSpPr>
        <dsp:cNvPr id="0" name=""/>
        <dsp:cNvSpPr/>
      </dsp:nvSpPr>
      <dsp:spPr>
        <a:xfrm rot="5400000">
          <a:off x="3026384" y="3903514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3930005"/>
        <a:ext cx="190730" cy="185432"/>
      </dsp:txXfrm>
    </dsp:sp>
    <dsp:sp modelId="{F4FFA766-C61C-4AA9-A57A-3072790894A8}">
      <dsp:nvSpPr>
        <dsp:cNvPr id="0" name=""/>
        <dsp:cNvSpPr/>
      </dsp:nvSpPr>
      <dsp:spPr>
        <a:xfrm>
          <a:off x="2523067" y="4239059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WRITE BACK</a:t>
          </a:r>
          <a:endParaRPr lang="it-IT" sz="1800" kern="1200" dirty="0"/>
        </a:p>
      </dsp:txBody>
      <dsp:txXfrm>
        <a:off x="2543757" y="4259749"/>
        <a:ext cx="1230156" cy="66502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2F1E9-DE86-40A4-800C-21586485AD3B}">
      <dsp:nvSpPr>
        <dsp:cNvPr id="0" name=""/>
        <dsp:cNvSpPr/>
      </dsp:nvSpPr>
      <dsp:spPr>
        <a:xfrm>
          <a:off x="2523067" y="603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FETCH</a:t>
          </a:r>
          <a:endParaRPr lang="it-IT" sz="1800" kern="1200" dirty="0"/>
        </a:p>
      </dsp:txBody>
      <dsp:txXfrm>
        <a:off x="2543757" y="21293"/>
        <a:ext cx="1230156" cy="665029"/>
      </dsp:txXfrm>
    </dsp:sp>
    <dsp:sp modelId="{8FF3CDF8-3556-43AC-A287-2E9F49D7801B}">
      <dsp:nvSpPr>
        <dsp:cNvPr id="0" name=""/>
        <dsp:cNvSpPr/>
      </dsp:nvSpPr>
      <dsp:spPr>
        <a:xfrm rot="5400000">
          <a:off x="3026384" y="724673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751164"/>
        <a:ext cx="190730" cy="185432"/>
      </dsp:txXfrm>
    </dsp:sp>
    <dsp:sp modelId="{9A194C99-99CE-4A47-AA06-832F18B82D5D}">
      <dsp:nvSpPr>
        <dsp:cNvPr id="0" name=""/>
        <dsp:cNvSpPr/>
      </dsp:nvSpPr>
      <dsp:spPr>
        <a:xfrm>
          <a:off x="2523067" y="1060217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DECODE</a:t>
          </a:r>
          <a:endParaRPr lang="it-IT" sz="1800" kern="1200" dirty="0"/>
        </a:p>
      </dsp:txBody>
      <dsp:txXfrm>
        <a:off x="2543757" y="1080907"/>
        <a:ext cx="1230156" cy="665029"/>
      </dsp:txXfrm>
    </dsp:sp>
    <dsp:sp modelId="{28FE3E3F-EEB7-4A73-91D8-B66380D67923}">
      <dsp:nvSpPr>
        <dsp:cNvPr id="0" name=""/>
        <dsp:cNvSpPr/>
      </dsp:nvSpPr>
      <dsp:spPr>
        <a:xfrm rot="5400000">
          <a:off x="3026384" y="1784287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1810778"/>
        <a:ext cx="190730" cy="185432"/>
      </dsp:txXfrm>
    </dsp:sp>
    <dsp:sp modelId="{36B46D62-B6DD-4FB5-90EC-B7BD1AF2BC9C}">
      <dsp:nvSpPr>
        <dsp:cNvPr id="0" name=""/>
        <dsp:cNvSpPr/>
      </dsp:nvSpPr>
      <dsp:spPr>
        <a:xfrm>
          <a:off x="2523067" y="2119831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latin typeface="Helvetica"/>
              <a:cs typeface="Helvetica"/>
            </a:rPr>
            <a:t>EXECUTE</a:t>
          </a:r>
        </a:p>
      </dsp:txBody>
      <dsp:txXfrm>
        <a:off x="2543757" y="2140521"/>
        <a:ext cx="1230156" cy="665029"/>
      </dsp:txXfrm>
    </dsp:sp>
    <dsp:sp modelId="{CE19FB7D-1D71-46E8-ADC6-F66419165EBE}">
      <dsp:nvSpPr>
        <dsp:cNvPr id="0" name=""/>
        <dsp:cNvSpPr/>
      </dsp:nvSpPr>
      <dsp:spPr>
        <a:xfrm rot="5400000">
          <a:off x="3026384" y="2843900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2870391"/>
        <a:ext cx="190730" cy="185432"/>
      </dsp:txXfrm>
    </dsp:sp>
    <dsp:sp modelId="{53A89BEC-9AF2-460E-80F7-EF3C84ADE45D}">
      <dsp:nvSpPr>
        <dsp:cNvPr id="0" name=""/>
        <dsp:cNvSpPr/>
      </dsp:nvSpPr>
      <dsp:spPr>
        <a:xfrm>
          <a:off x="2523067" y="3179445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MEMORY ACCESS</a:t>
          </a:r>
        </a:p>
      </dsp:txBody>
      <dsp:txXfrm>
        <a:off x="2543757" y="3200135"/>
        <a:ext cx="1230156" cy="665029"/>
      </dsp:txXfrm>
    </dsp:sp>
    <dsp:sp modelId="{6764C89D-A2A6-4F8B-91A4-F05BE1C8260D}">
      <dsp:nvSpPr>
        <dsp:cNvPr id="0" name=""/>
        <dsp:cNvSpPr/>
      </dsp:nvSpPr>
      <dsp:spPr>
        <a:xfrm rot="5400000">
          <a:off x="3026384" y="3903514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3930005"/>
        <a:ext cx="190730" cy="185432"/>
      </dsp:txXfrm>
    </dsp:sp>
    <dsp:sp modelId="{F4FFA766-C61C-4AA9-A57A-3072790894A8}">
      <dsp:nvSpPr>
        <dsp:cNvPr id="0" name=""/>
        <dsp:cNvSpPr/>
      </dsp:nvSpPr>
      <dsp:spPr>
        <a:xfrm>
          <a:off x="2523067" y="4239059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WRITE BACK</a:t>
          </a:r>
          <a:endParaRPr lang="it-IT" sz="1800" kern="1200" dirty="0"/>
        </a:p>
      </dsp:txBody>
      <dsp:txXfrm>
        <a:off x="2543757" y="4259749"/>
        <a:ext cx="1230156" cy="66502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2F1E9-DE86-40A4-800C-21586485AD3B}">
      <dsp:nvSpPr>
        <dsp:cNvPr id="0" name=""/>
        <dsp:cNvSpPr/>
      </dsp:nvSpPr>
      <dsp:spPr>
        <a:xfrm>
          <a:off x="2523067" y="603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FETCH</a:t>
          </a:r>
          <a:endParaRPr lang="it-IT" sz="1800" kern="1200" dirty="0"/>
        </a:p>
      </dsp:txBody>
      <dsp:txXfrm>
        <a:off x="2543757" y="21293"/>
        <a:ext cx="1230156" cy="665029"/>
      </dsp:txXfrm>
    </dsp:sp>
    <dsp:sp modelId="{8FF3CDF8-3556-43AC-A287-2E9F49D7801B}">
      <dsp:nvSpPr>
        <dsp:cNvPr id="0" name=""/>
        <dsp:cNvSpPr/>
      </dsp:nvSpPr>
      <dsp:spPr>
        <a:xfrm rot="5400000">
          <a:off x="3026384" y="724673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751164"/>
        <a:ext cx="190730" cy="185432"/>
      </dsp:txXfrm>
    </dsp:sp>
    <dsp:sp modelId="{9A194C99-99CE-4A47-AA06-832F18B82D5D}">
      <dsp:nvSpPr>
        <dsp:cNvPr id="0" name=""/>
        <dsp:cNvSpPr/>
      </dsp:nvSpPr>
      <dsp:spPr>
        <a:xfrm>
          <a:off x="2523067" y="1060217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DECODE</a:t>
          </a:r>
          <a:endParaRPr lang="it-IT" sz="1800" kern="1200" dirty="0"/>
        </a:p>
      </dsp:txBody>
      <dsp:txXfrm>
        <a:off x="2543757" y="1080907"/>
        <a:ext cx="1230156" cy="665029"/>
      </dsp:txXfrm>
    </dsp:sp>
    <dsp:sp modelId="{28FE3E3F-EEB7-4A73-91D8-B66380D67923}">
      <dsp:nvSpPr>
        <dsp:cNvPr id="0" name=""/>
        <dsp:cNvSpPr/>
      </dsp:nvSpPr>
      <dsp:spPr>
        <a:xfrm rot="5400000">
          <a:off x="3026384" y="1784287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1810778"/>
        <a:ext cx="190730" cy="185432"/>
      </dsp:txXfrm>
    </dsp:sp>
    <dsp:sp modelId="{36B46D62-B6DD-4FB5-90EC-B7BD1AF2BC9C}">
      <dsp:nvSpPr>
        <dsp:cNvPr id="0" name=""/>
        <dsp:cNvSpPr/>
      </dsp:nvSpPr>
      <dsp:spPr>
        <a:xfrm>
          <a:off x="2523067" y="2119831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latin typeface="Helvetica"/>
              <a:cs typeface="Helvetica"/>
            </a:rPr>
            <a:t>EXECUTE</a:t>
          </a:r>
        </a:p>
      </dsp:txBody>
      <dsp:txXfrm>
        <a:off x="2543757" y="2140521"/>
        <a:ext cx="1230156" cy="665029"/>
      </dsp:txXfrm>
    </dsp:sp>
    <dsp:sp modelId="{CE19FB7D-1D71-46E8-ADC6-F66419165EBE}">
      <dsp:nvSpPr>
        <dsp:cNvPr id="0" name=""/>
        <dsp:cNvSpPr/>
      </dsp:nvSpPr>
      <dsp:spPr>
        <a:xfrm rot="5400000">
          <a:off x="3026384" y="2843900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2870391"/>
        <a:ext cx="190730" cy="185432"/>
      </dsp:txXfrm>
    </dsp:sp>
    <dsp:sp modelId="{53A89BEC-9AF2-460E-80F7-EF3C84ADE45D}">
      <dsp:nvSpPr>
        <dsp:cNvPr id="0" name=""/>
        <dsp:cNvSpPr/>
      </dsp:nvSpPr>
      <dsp:spPr>
        <a:xfrm>
          <a:off x="2523067" y="3179445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MEMORY ACCESS</a:t>
          </a:r>
        </a:p>
      </dsp:txBody>
      <dsp:txXfrm>
        <a:off x="2543757" y="3200135"/>
        <a:ext cx="1230156" cy="665029"/>
      </dsp:txXfrm>
    </dsp:sp>
    <dsp:sp modelId="{6764C89D-A2A6-4F8B-91A4-F05BE1C8260D}">
      <dsp:nvSpPr>
        <dsp:cNvPr id="0" name=""/>
        <dsp:cNvSpPr/>
      </dsp:nvSpPr>
      <dsp:spPr>
        <a:xfrm rot="5400000">
          <a:off x="3026384" y="3903514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3930005"/>
        <a:ext cx="190730" cy="185432"/>
      </dsp:txXfrm>
    </dsp:sp>
    <dsp:sp modelId="{F4FFA766-C61C-4AA9-A57A-3072790894A8}">
      <dsp:nvSpPr>
        <dsp:cNvPr id="0" name=""/>
        <dsp:cNvSpPr/>
      </dsp:nvSpPr>
      <dsp:spPr>
        <a:xfrm>
          <a:off x="2523067" y="4239059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WRITE BACK</a:t>
          </a:r>
          <a:endParaRPr lang="it-IT" sz="1800" kern="1200" dirty="0"/>
        </a:p>
      </dsp:txBody>
      <dsp:txXfrm>
        <a:off x="2543757" y="4259749"/>
        <a:ext cx="1230156" cy="66502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2F1E9-DE86-40A4-800C-21586485AD3B}">
      <dsp:nvSpPr>
        <dsp:cNvPr id="0" name=""/>
        <dsp:cNvSpPr/>
      </dsp:nvSpPr>
      <dsp:spPr>
        <a:xfrm>
          <a:off x="2523067" y="603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FETCH</a:t>
          </a:r>
          <a:endParaRPr lang="it-IT" sz="1800" kern="1200" dirty="0"/>
        </a:p>
      </dsp:txBody>
      <dsp:txXfrm>
        <a:off x="2543757" y="21293"/>
        <a:ext cx="1230156" cy="665029"/>
      </dsp:txXfrm>
    </dsp:sp>
    <dsp:sp modelId="{8FF3CDF8-3556-43AC-A287-2E9F49D7801B}">
      <dsp:nvSpPr>
        <dsp:cNvPr id="0" name=""/>
        <dsp:cNvSpPr/>
      </dsp:nvSpPr>
      <dsp:spPr>
        <a:xfrm rot="5400000">
          <a:off x="3026384" y="724673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751164"/>
        <a:ext cx="190730" cy="185432"/>
      </dsp:txXfrm>
    </dsp:sp>
    <dsp:sp modelId="{9A194C99-99CE-4A47-AA06-832F18B82D5D}">
      <dsp:nvSpPr>
        <dsp:cNvPr id="0" name=""/>
        <dsp:cNvSpPr/>
      </dsp:nvSpPr>
      <dsp:spPr>
        <a:xfrm>
          <a:off x="2523067" y="1060217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DECODE</a:t>
          </a:r>
          <a:endParaRPr lang="it-IT" sz="1800" kern="1200" dirty="0"/>
        </a:p>
      </dsp:txBody>
      <dsp:txXfrm>
        <a:off x="2543757" y="1080907"/>
        <a:ext cx="1230156" cy="665029"/>
      </dsp:txXfrm>
    </dsp:sp>
    <dsp:sp modelId="{28FE3E3F-EEB7-4A73-91D8-B66380D67923}">
      <dsp:nvSpPr>
        <dsp:cNvPr id="0" name=""/>
        <dsp:cNvSpPr/>
      </dsp:nvSpPr>
      <dsp:spPr>
        <a:xfrm rot="5400000">
          <a:off x="3026384" y="1784287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1810778"/>
        <a:ext cx="190730" cy="185432"/>
      </dsp:txXfrm>
    </dsp:sp>
    <dsp:sp modelId="{36B46D62-B6DD-4FB5-90EC-B7BD1AF2BC9C}">
      <dsp:nvSpPr>
        <dsp:cNvPr id="0" name=""/>
        <dsp:cNvSpPr/>
      </dsp:nvSpPr>
      <dsp:spPr>
        <a:xfrm>
          <a:off x="2523067" y="2119831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latin typeface="Helvetica"/>
              <a:cs typeface="Helvetica"/>
            </a:rPr>
            <a:t>EXECUTE</a:t>
          </a:r>
        </a:p>
      </dsp:txBody>
      <dsp:txXfrm>
        <a:off x="2543757" y="2140521"/>
        <a:ext cx="1230156" cy="665029"/>
      </dsp:txXfrm>
    </dsp:sp>
    <dsp:sp modelId="{CE19FB7D-1D71-46E8-ADC6-F66419165EBE}">
      <dsp:nvSpPr>
        <dsp:cNvPr id="0" name=""/>
        <dsp:cNvSpPr/>
      </dsp:nvSpPr>
      <dsp:spPr>
        <a:xfrm rot="5400000">
          <a:off x="3026384" y="2843900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2870391"/>
        <a:ext cx="190730" cy="185432"/>
      </dsp:txXfrm>
    </dsp:sp>
    <dsp:sp modelId="{53A89BEC-9AF2-460E-80F7-EF3C84ADE45D}">
      <dsp:nvSpPr>
        <dsp:cNvPr id="0" name=""/>
        <dsp:cNvSpPr/>
      </dsp:nvSpPr>
      <dsp:spPr>
        <a:xfrm>
          <a:off x="2523067" y="3179445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MEMORY ACCESS</a:t>
          </a:r>
        </a:p>
      </dsp:txBody>
      <dsp:txXfrm>
        <a:off x="2543757" y="3200135"/>
        <a:ext cx="1230156" cy="665029"/>
      </dsp:txXfrm>
    </dsp:sp>
    <dsp:sp modelId="{6764C89D-A2A6-4F8B-91A4-F05BE1C8260D}">
      <dsp:nvSpPr>
        <dsp:cNvPr id="0" name=""/>
        <dsp:cNvSpPr/>
      </dsp:nvSpPr>
      <dsp:spPr>
        <a:xfrm rot="5400000">
          <a:off x="3026384" y="3903514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3930005"/>
        <a:ext cx="190730" cy="185432"/>
      </dsp:txXfrm>
    </dsp:sp>
    <dsp:sp modelId="{F4FFA766-C61C-4AA9-A57A-3072790894A8}">
      <dsp:nvSpPr>
        <dsp:cNvPr id="0" name=""/>
        <dsp:cNvSpPr/>
      </dsp:nvSpPr>
      <dsp:spPr>
        <a:xfrm>
          <a:off x="2523067" y="4239059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WRITE BACK</a:t>
          </a:r>
          <a:endParaRPr lang="it-IT" sz="1800" kern="1200" dirty="0"/>
        </a:p>
      </dsp:txBody>
      <dsp:txXfrm>
        <a:off x="2543757" y="4259749"/>
        <a:ext cx="1230156" cy="66502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2F1E9-DE86-40A4-800C-21586485AD3B}">
      <dsp:nvSpPr>
        <dsp:cNvPr id="0" name=""/>
        <dsp:cNvSpPr/>
      </dsp:nvSpPr>
      <dsp:spPr>
        <a:xfrm>
          <a:off x="2523067" y="603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FETCH</a:t>
          </a:r>
          <a:endParaRPr lang="it-IT" sz="1800" kern="1200" dirty="0"/>
        </a:p>
      </dsp:txBody>
      <dsp:txXfrm>
        <a:off x="2543757" y="21293"/>
        <a:ext cx="1230156" cy="665029"/>
      </dsp:txXfrm>
    </dsp:sp>
    <dsp:sp modelId="{8FF3CDF8-3556-43AC-A287-2E9F49D7801B}">
      <dsp:nvSpPr>
        <dsp:cNvPr id="0" name=""/>
        <dsp:cNvSpPr/>
      </dsp:nvSpPr>
      <dsp:spPr>
        <a:xfrm rot="5400000">
          <a:off x="3026384" y="724673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751164"/>
        <a:ext cx="190730" cy="185432"/>
      </dsp:txXfrm>
    </dsp:sp>
    <dsp:sp modelId="{9A194C99-99CE-4A47-AA06-832F18B82D5D}">
      <dsp:nvSpPr>
        <dsp:cNvPr id="0" name=""/>
        <dsp:cNvSpPr/>
      </dsp:nvSpPr>
      <dsp:spPr>
        <a:xfrm>
          <a:off x="2523067" y="1060217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DECODE</a:t>
          </a:r>
          <a:endParaRPr lang="it-IT" sz="1800" kern="1200" dirty="0"/>
        </a:p>
      </dsp:txBody>
      <dsp:txXfrm>
        <a:off x="2543757" y="1080907"/>
        <a:ext cx="1230156" cy="665029"/>
      </dsp:txXfrm>
    </dsp:sp>
    <dsp:sp modelId="{28FE3E3F-EEB7-4A73-91D8-B66380D67923}">
      <dsp:nvSpPr>
        <dsp:cNvPr id="0" name=""/>
        <dsp:cNvSpPr/>
      </dsp:nvSpPr>
      <dsp:spPr>
        <a:xfrm rot="5400000">
          <a:off x="3026384" y="1784287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1810778"/>
        <a:ext cx="190730" cy="185432"/>
      </dsp:txXfrm>
    </dsp:sp>
    <dsp:sp modelId="{36B46D62-B6DD-4FB5-90EC-B7BD1AF2BC9C}">
      <dsp:nvSpPr>
        <dsp:cNvPr id="0" name=""/>
        <dsp:cNvSpPr/>
      </dsp:nvSpPr>
      <dsp:spPr>
        <a:xfrm>
          <a:off x="2523067" y="2119831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latin typeface="Helvetica"/>
              <a:cs typeface="Helvetica"/>
            </a:rPr>
            <a:t>EXECUTE</a:t>
          </a:r>
        </a:p>
      </dsp:txBody>
      <dsp:txXfrm>
        <a:off x="2543757" y="2140521"/>
        <a:ext cx="1230156" cy="665029"/>
      </dsp:txXfrm>
    </dsp:sp>
    <dsp:sp modelId="{CE19FB7D-1D71-46E8-ADC6-F66419165EBE}">
      <dsp:nvSpPr>
        <dsp:cNvPr id="0" name=""/>
        <dsp:cNvSpPr/>
      </dsp:nvSpPr>
      <dsp:spPr>
        <a:xfrm rot="5400000">
          <a:off x="3026384" y="2843900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2870391"/>
        <a:ext cx="190730" cy="185432"/>
      </dsp:txXfrm>
    </dsp:sp>
    <dsp:sp modelId="{53A89BEC-9AF2-460E-80F7-EF3C84ADE45D}">
      <dsp:nvSpPr>
        <dsp:cNvPr id="0" name=""/>
        <dsp:cNvSpPr/>
      </dsp:nvSpPr>
      <dsp:spPr>
        <a:xfrm>
          <a:off x="2523067" y="3179445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MEMORY ACCESS</a:t>
          </a:r>
        </a:p>
      </dsp:txBody>
      <dsp:txXfrm>
        <a:off x="2543757" y="3200135"/>
        <a:ext cx="1230156" cy="665029"/>
      </dsp:txXfrm>
    </dsp:sp>
    <dsp:sp modelId="{6764C89D-A2A6-4F8B-91A4-F05BE1C8260D}">
      <dsp:nvSpPr>
        <dsp:cNvPr id="0" name=""/>
        <dsp:cNvSpPr/>
      </dsp:nvSpPr>
      <dsp:spPr>
        <a:xfrm rot="5400000">
          <a:off x="3026384" y="3903514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3930005"/>
        <a:ext cx="190730" cy="185432"/>
      </dsp:txXfrm>
    </dsp:sp>
    <dsp:sp modelId="{F4FFA766-C61C-4AA9-A57A-3072790894A8}">
      <dsp:nvSpPr>
        <dsp:cNvPr id="0" name=""/>
        <dsp:cNvSpPr/>
      </dsp:nvSpPr>
      <dsp:spPr>
        <a:xfrm>
          <a:off x="2523067" y="4239059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WRITE BACK</a:t>
          </a:r>
          <a:endParaRPr lang="it-IT" sz="1800" kern="1200" dirty="0"/>
        </a:p>
      </dsp:txBody>
      <dsp:txXfrm>
        <a:off x="2543757" y="4259749"/>
        <a:ext cx="1230156" cy="66502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2F1E9-DE86-40A4-800C-21586485AD3B}">
      <dsp:nvSpPr>
        <dsp:cNvPr id="0" name=""/>
        <dsp:cNvSpPr/>
      </dsp:nvSpPr>
      <dsp:spPr>
        <a:xfrm>
          <a:off x="2523067" y="603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FETCH</a:t>
          </a:r>
          <a:endParaRPr lang="it-IT" sz="1800" kern="1200" dirty="0"/>
        </a:p>
      </dsp:txBody>
      <dsp:txXfrm>
        <a:off x="2543757" y="21293"/>
        <a:ext cx="1230156" cy="665029"/>
      </dsp:txXfrm>
    </dsp:sp>
    <dsp:sp modelId="{8FF3CDF8-3556-43AC-A287-2E9F49D7801B}">
      <dsp:nvSpPr>
        <dsp:cNvPr id="0" name=""/>
        <dsp:cNvSpPr/>
      </dsp:nvSpPr>
      <dsp:spPr>
        <a:xfrm rot="5400000">
          <a:off x="3026384" y="724673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751164"/>
        <a:ext cx="190730" cy="185432"/>
      </dsp:txXfrm>
    </dsp:sp>
    <dsp:sp modelId="{9A194C99-99CE-4A47-AA06-832F18B82D5D}">
      <dsp:nvSpPr>
        <dsp:cNvPr id="0" name=""/>
        <dsp:cNvSpPr/>
      </dsp:nvSpPr>
      <dsp:spPr>
        <a:xfrm>
          <a:off x="2523067" y="1060217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DECODE</a:t>
          </a:r>
          <a:endParaRPr lang="it-IT" sz="1800" kern="1200" dirty="0"/>
        </a:p>
      </dsp:txBody>
      <dsp:txXfrm>
        <a:off x="2543757" y="1080907"/>
        <a:ext cx="1230156" cy="665029"/>
      </dsp:txXfrm>
    </dsp:sp>
    <dsp:sp modelId="{28FE3E3F-EEB7-4A73-91D8-B66380D67923}">
      <dsp:nvSpPr>
        <dsp:cNvPr id="0" name=""/>
        <dsp:cNvSpPr/>
      </dsp:nvSpPr>
      <dsp:spPr>
        <a:xfrm rot="5400000">
          <a:off x="3026384" y="1784287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1810778"/>
        <a:ext cx="190730" cy="185432"/>
      </dsp:txXfrm>
    </dsp:sp>
    <dsp:sp modelId="{36B46D62-B6DD-4FB5-90EC-B7BD1AF2BC9C}">
      <dsp:nvSpPr>
        <dsp:cNvPr id="0" name=""/>
        <dsp:cNvSpPr/>
      </dsp:nvSpPr>
      <dsp:spPr>
        <a:xfrm>
          <a:off x="2523067" y="2119831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latin typeface="Helvetica"/>
              <a:cs typeface="Helvetica"/>
            </a:rPr>
            <a:t>EXECUTE</a:t>
          </a:r>
        </a:p>
      </dsp:txBody>
      <dsp:txXfrm>
        <a:off x="2543757" y="2140521"/>
        <a:ext cx="1230156" cy="665029"/>
      </dsp:txXfrm>
    </dsp:sp>
    <dsp:sp modelId="{CE19FB7D-1D71-46E8-ADC6-F66419165EBE}">
      <dsp:nvSpPr>
        <dsp:cNvPr id="0" name=""/>
        <dsp:cNvSpPr/>
      </dsp:nvSpPr>
      <dsp:spPr>
        <a:xfrm rot="5400000">
          <a:off x="3026384" y="2843900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2870391"/>
        <a:ext cx="190730" cy="185432"/>
      </dsp:txXfrm>
    </dsp:sp>
    <dsp:sp modelId="{53A89BEC-9AF2-460E-80F7-EF3C84ADE45D}">
      <dsp:nvSpPr>
        <dsp:cNvPr id="0" name=""/>
        <dsp:cNvSpPr/>
      </dsp:nvSpPr>
      <dsp:spPr>
        <a:xfrm>
          <a:off x="2523067" y="3179445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MEMORY ACCESS</a:t>
          </a:r>
        </a:p>
      </dsp:txBody>
      <dsp:txXfrm>
        <a:off x="2543757" y="3200135"/>
        <a:ext cx="1230156" cy="665029"/>
      </dsp:txXfrm>
    </dsp:sp>
    <dsp:sp modelId="{6764C89D-A2A6-4F8B-91A4-F05BE1C8260D}">
      <dsp:nvSpPr>
        <dsp:cNvPr id="0" name=""/>
        <dsp:cNvSpPr/>
      </dsp:nvSpPr>
      <dsp:spPr>
        <a:xfrm rot="5400000">
          <a:off x="3026384" y="3903514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3930005"/>
        <a:ext cx="190730" cy="185432"/>
      </dsp:txXfrm>
    </dsp:sp>
    <dsp:sp modelId="{F4FFA766-C61C-4AA9-A57A-3072790894A8}">
      <dsp:nvSpPr>
        <dsp:cNvPr id="0" name=""/>
        <dsp:cNvSpPr/>
      </dsp:nvSpPr>
      <dsp:spPr>
        <a:xfrm>
          <a:off x="2523067" y="4239059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WRITE BACK</a:t>
          </a:r>
          <a:endParaRPr lang="it-IT" sz="1800" kern="1200" dirty="0"/>
        </a:p>
      </dsp:txBody>
      <dsp:txXfrm>
        <a:off x="2543757" y="4259749"/>
        <a:ext cx="1230156" cy="66502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2F1E9-DE86-40A4-800C-21586485AD3B}">
      <dsp:nvSpPr>
        <dsp:cNvPr id="0" name=""/>
        <dsp:cNvSpPr/>
      </dsp:nvSpPr>
      <dsp:spPr>
        <a:xfrm>
          <a:off x="2523067" y="603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FETCH</a:t>
          </a:r>
          <a:endParaRPr lang="it-IT" sz="1800" kern="1200" dirty="0"/>
        </a:p>
      </dsp:txBody>
      <dsp:txXfrm>
        <a:off x="2543757" y="21293"/>
        <a:ext cx="1230156" cy="665029"/>
      </dsp:txXfrm>
    </dsp:sp>
    <dsp:sp modelId="{8FF3CDF8-3556-43AC-A287-2E9F49D7801B}">
      <dsp:nvSpPr>
        <dsp:cNvPr id="0" name=""/>
        <dsp:cNvSpPr/>
      </dsp:nvSpPr>
      <dsp:spPr>
        <a:xfrm rot="5400000">
          <a:off x="3026384" y="724673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751164"/>
        <a:ext cx="190730" cy="185432"/>
      </dsp:txXfrm>
    </dsp:sp>
    <dsp:sp modelId="{9A194C99-99CE-4A47-AA06-832F18B82D5D}">
      <dsp:nvSpPr>
        <dsp:cNvPr id="0" name=""/>
        <dsp:cNvSpPr/>
      </dsp:nvSpPr>
      <dsp:spPr>
        <a:xfrm>
          <a:off x="2523067" y="1060217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DECODE</a:t>
          </a:r>
          <a:endParaRPr lang="it-IT" sz="1800" kern="1200" dirty="0"/>
        </a:p>
      </dsp:txBody>
      <dsp:txXfrm>
        <a:off x="2543757" y="1080907"/>
        <a:ext cx="1230156" cy="665029"/>
      </dsp:txXfrm>
    </dsp:sp>
    <dsp:sp modelId="{28FE3E3F-EEB7-4A73-91D8-B66380D67923}">
      <dsp:nvSpPr>
        <dsp:cNvPr id="0" name=""/>
        <dsp:cNvSpPr/>
      </dsp:nvSpPr>
      <dsp:spPr>
        <a:xfrm rot="5400000">
          <a:off x="3026384" y="1784287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1810778"/>
        <a:ext cx="190730" cy="185432"/>
      </dsp:txXfrm>
    </dsp:sp>
    <dsp:sp modelId="{36B46D62-B6DD-4FB5-90EC-B7BD1AF2BC9C}">
      <dsp:nvSpPr>
        <dsp:cNvPr id="0" name=""/>
        <dsp:cNvSpPr/>
      </dsp:nvSpPr>
      <dsp:spPr>
        <a:xfrm>
          <a:off x="2523067" y="2119831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latin typeface="Helvetica"/>
              <a:cs typeface="Helvetica"/>
            </a:rPr>
            <a:t>EXECUTE</a:t>
          </a:r>
        </a:p>
      </dsp:txBody>
      <dsp:txXfrm>
        <a:off x="2543757" y="2140521"/>
        <a:ext cx="1230156" cy="665029"/>
      </dsp:txXfrm>
    </dsp:sp>
    <dsp:sp modelId="{CE19FB7D-1D71-46E8-ADC6-F66419165EBE}">
      <dsp:nvSpPr>
        <dsp:cNvPr id="0" name=""/>
        <dsp:cNvSpPr/>
      </dsp:nvSpPr>
      <dsp:spPr>
        <a:xfrm rot="5400000">
          <a:off x="3026384" y="2843900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2870391"/>
        <a:ext cx="190730" cy="185432"/>
      </dsp:txXfrm>
    </dsp:sp>
    <dsp:sp modelId="{53A89BEC-9AF2-460E-80F7-EF3C84ADE45D}">
      <dsp:nvSpPr>
        <dsp:cNvPr id="0" name=""/>
        <dsp:cNvSpPr/>
      </dsp:nvSpPr>
      <dsp:spPr>
        <a:xfrm>
          <a:off x="2523067" y="3179445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MEMORY ACCESS</a:t>
          </a:r>
        </a:p>
      </dsp:txBody>
      <dsp:txXfrm>
        <a:off x="2543757" y="3200135"/>
        <a:ext cx="1230156" cy="665029"/>
      </dsp:txXfrm>
    </dsp:sp>
    <dsp:sp modelId="{6764C89D-A2A6-4F8B-91A4-F05BE1C8260D}">
      <dsp:nvSpPr>
        <dsp:cNvPr id="0" name=""/>
        <dsp:cNvSpPr/>
      </dsp:nvSpPr>
      <dsp:spPr>
        <a:xfrm rot="5400000">
          <a:off x="3026384" y="3903514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3930005"/>
        <a:ext cx="190730" cy="185432"/>
      </dsp:txXfrm>
    </dsp:sp>
    <dsp:sp modelId="{F4FFA766-C61C-4AA9-A57A-3072790894A8}">
      <dsp:nvSpPr>
        <dsp:cNvPr id="0" name=""/>
        <dsp:cNvSpPr/>
      </dsp:nvSpPr>
      <dsp:spPr>
        <a:xfrm>
          <a:off x="2523067" y="4239059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WRITE BACK</a:t>
          </a:r>
          <a:endParaRPr lang="it-IT" sz="1800" kern="1200" dirty="0"/>
        </a:p>
      </dsp:txBody>
      <dsp:txXfrm>
        <a:off x="2543757" y="4259749"/>
        <a:ext cx="1230156" cy="66502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2F1E9-DE86-40A4-800C-21586485AD3B}">
      <dsp:nvSpPr>
        <dsp:cNvPr id="0" name=""/>
        <dsp:cNvSpPr/>
      </dsp:nvSpPr>
      <dsp:spPr>
        <a:xfrm>
          <a:off x="2523067" y="603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FETCH</a:t>
          </a:r>
          <a:endParaRPr lang="it-IT" sz="1800" kern="1200" dirty="0"/>
        </a:p>
      </dsp:txBody>
      <dsp:txXfrm>
        <a:off x="2543757" y="21293"/>
        <a:ext cx="1230156" cy="665029"/>
      </dsp:txXfrm>
    </dsp:sp>
    <dsp:sp modelId="{8FF3CDF8-3556-43AC-A287-2E9F49D7801B}">
      <dsp:nvSpPr>
        <dsp:cNvPr id="0" name=""/>
        <dsp:cNvSpPr/>
      </dsp:nvSpPr>
      <dsp:spPr>
        <a:xfrm rot="5400000">
          <a:off x="3026384" y="724673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751164"/>
        <a:ext cx="190730" cy="185432"/>
      </dsp:txXfrm>
    </dsp:sp>
    <dsp:sp modelId="{9A194C99-99CE-4A47-AA06-832F18B82D5D}">
      <dsp:nvSpPr>
        <dsp:cNvPr id="0" name=""/>
        <dsp:cNvSpPr/>
      </dsp:nvSpPr>
      <dsp:spPr>
        <a:xfrm>
          <a:off x="2523067" y="1060217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DECODE</a:t>
          </a:r>
          <a:endParaRPr lang="it-IT" sz="1800" kern="1200" dirty="0"/>
        </a:p>
      </dsp:txBody>
      <dsp:txXfrm>
        <a:off x="2543757" y="1080907"/>
        <a:ext cx="1230156" cy="665029"/>
      </dsp:txXfrm>
    </dsp:sp>
    <dsp:sp modelId="{28FE3E3F-EEB7-4A73-91D8-B66380D67923}">
      <dsp:nvSpPr>
        <dsp:cNvPr id="0" name=""/>
        <dsp:cNvSpPr/>
      </dsp:nvSpPr>
      <dsp:spPr>
        <a:xfrm rot="5400000">
          <a:off x="3026384" y="1784287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1810778"/>
        <a:ext cx="190730" cy="185432"/>
      </dsp:txXfrm>
    </dsp:sp>
    <dsp:sp modelId="{36B46D62-B6DD-4FB5-90EC-B7BD1AF2BC9C}">
      <dsp:nvSpPr>
        <dsp:cNvPr id="0" name=""/>
        <dsp:cNvSpPr/>
      </dsp:nvSpPr>
      <dsp:spPr>
        <a:xfrm>
          <a:off x="2523067" y="2119831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latin typeface="Helvetica"/>
              <a:cs typeface="Helvetica"/>
            </a:rPr>
            <a:t>EXECUTE</a:t>
          </a:r>
        </a:p>
      </dsp:txBody>
      <dsp:txXfrm>
        <a:off x="2543757" y="2140521"/>
        <a:ext cx="1230156" cy="665029"/>
      </dsp:txXfrm>
    </dsp:sp>
    <dsp:sp modelId="{CE19FB7D-1D71-46E8-ADC6-F66419165EBE}">
      <dsp:nvSpPr>
        <dsp:cNvPr id="0" name=""/>
        <dsp:cNvSpPr/>
      </dsp:nvSpPr>
      <dsp:spPr>
        <a:xfrm rot="5400000">
          <a:off x="3026384" y="2843900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2870391"/>
        <a:ext cx="190730" cy="185432"/>
      </dsp:txXfrm>
    </dsp:sp>
    <dsp:sp modelId="{53A89BEC-9AF2-460E-80F7-EF3C84ADE45D}">
      <dsp:nvSpPr>
        <dsp:cNvPr id="0" name=""/>
        <dsp:cNvSpPr/>
      </dsp:nvSpPr>
      <dsp:spPr>
        <a:xfrm>
          <a:off x="2523067" y="3179445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MEMORY ACCESS</a:t>
          </a:r>
        </a:p>
      </dsp:txBody>
      <dsp:txXfrm>
        <a:off x="2543757" y="3200135"/>
        <a:ext cx="1230156" cy="665029"/>
      </dsp:txXfrm>
    </dsp:sp>
    <dsp:sp modelId="{6764C89D-A2A6-4F8B-91A4-F05BE1C8260D}">
      <dsp:nvSpPr>
        <dsp:cNvPr id="0" name=""/>
        <dsp:cNvSpPr/>
      </dsp:nvSpPr>
      <dsp:spPr>
        <a:xfrm rot="5400000">
          <a:off x="3026384" y="3903514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3930005"/>
        <a:ext cx="190730" cy="185432"/>
      </dsp:txXfrm>
    </dsp:sp>
    <dsp:sp modelId="{F4FFA766-C61C-4AA9-A57A-3072790894A8}">
      <dsp:nvSpPr>
        <dsp:cNvPr id="0" name=""/>
        <dsp:cNvSpPr/>
      </dsp:nvSpPr>
      <dsp:spPr>
        <a:xfrm>
          <a:off x="2523067" y="4239059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WRITE BACK</a:t>
          </a:r>
          <a:endParaRPr lang="it-IT" sz="1800" kern="1200" dirty="0"/>
        </a:p>
      </dsp:txBody>
      <dsp:txXfrm>
        <a:off x="2543757" y="4259749"/>
        <a:ext cx="1230156" cy="66502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DEBD1-8E59-4353-A99F-A5C7854871DD}">
      <dsp:nvSpPr>
        <dsp:cNvPr id="0" name=""/>
        <dsp:cNvSpPr/>
      </dsp:nvSpPr>
      <dsp:spPr>
        <a:xfrm>
          <a:off x="3571" y="90096"/>
          <a:ext cx="1268015" cy="12680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Helvetica"/>
              <a:cs typeface="Helvetica"/>
            </a:rPr>
            <a:t>GWT</a:t>
          </a:r>
          <a:endParaRPr lang="it-IT" sz="1600" kern="1200" dirty="0"/>
        </a:p>
      </dsp:txBody>
      <dsp:txXfrm>
        <a:off x="189267" y="275792"/>
        <a:ext cx="896623" cy="896623"/>
      </dsp:txXfrm>
    </dsp:sp>
    <dsp:sp modelId="{B7003E59-913C-4418-9083-FF0768A29F1E}">
      <dsp:nvSpPr>
        <dsp:cNvPr id="0" name=""/>
        <dsp:cNvSpPr/>
      </dsp:nvSpPr>
      <dsp:spPr>
        <a:xfrm>
          <a:off x="269855" y="1461075"/>
          <a:ext cx="735449" cy="735449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367339" y="1742311"/>
        <a:ext cx="540481" cy="172977"/>
      </dsp:txXfrm>
    </dsp:sp>
    <dsp:sp modelId="{E9A868A0-D588-49BA-847A-BEAFDEA7802C}">
      <dsp:nvSpPr>
        <dsp:cNvPr id="0" name=""/>
        <dsp:cNvSpPr/>
      </dsp:nvSpPr>
      <dsp:spPr>
        <a:xfrm>
          <a:off x="3571" y="2299487"/>
          <a:ext cx="1268015" cy="1268015"/>
        </a:xfrm>
        <a:prstGeom prst="ellipse">
          <a:avLst/>
        </a:prstGeom>
        <a:solidFill>
          <a:schemeClr val="accent5">
            <a:hueOff val="7367878"/>
            <a:satOff val="-15984"/>
            <a:lumOff val="-31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>
              <a:latin typeface="Helvetica"/>
              <a:cs typeface="Helvetica"/>
            </a:rPr>
            <a:t>AceGWT</a:t>
          </a:r>
          <a:endParaRPr lang="it-IT" sz="1600" kern="1200" dirty="0" err="1"/>
        </a:p>
      </dsp:txBody>
      <dsp:txXfrm>
        <a:off x="189267" y="2485183"/>
        <a:ext cx="896623" cy="896623"/>
      </dsp:txXfrm>
    </dsp:sp>
    <dsp:sp modelId="{800A85E8-5240-4D3C-B1C1-9303B87B6E0A}">
      <dsp:nvSpPr>
        <dsp:cNvPr id="0" name=""/>
        <dsp:cNvSpPr/>
      </dsp:nvSpPr>
      <dsp:spPr>
        <a:xfrm>
          <a:off x="1461789" y="1592949"/>
          <a:ext cx="403228" cy="4717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4735757"/>
            <a:satOff val="-31969"/>
            <a:lumOff val="-627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1461789" y="1687289"/>
        <a:ext cx="282260" cy="283021"/>
      </dsp:txXfrm>
    </dsp:sp>
    <dsp:sp modelId="{62ADD18E-7921-4F47-98A8-C1320CD02751}">
      <dsp:nvSpPr>
        <dsp:cNvPr id="0" name=""/>
        <dsp:cNvSpPr/>
      </dsp:nvSpPr>
      <dsp:spPr>
        <a:xfrm>
          <a:off x="2032396" y="560784"/>
          <a:ext cx="2536031" cy="2536031"/>
        </a:xfrm>
        <a:prstGeom prst="ellipse">
          <a:avLst/>
        </a:prstGeom>
        <a:solidFill>
          <a:schemeClr val="accent5">
            <a:hueOff val="14735757"/>
            <a:satOff val="-31969"/>
            <a:lumOff val="-627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latin typeface="Helvetica"/>
              <a:cs typeface="Helvetica"/>
            </a:rPr>
            <a:t>THE SIMULATOR</a:t>
          </a:r>
          <a:endParaRPr lang="it-IT" sz="2300" kern="1200" dirty="0"/>
        </a:p>
      </dsp:txBody>
      <dsp:txXfrm>
        <a:off x="2403789" y="932177"/>
        <a:ext cx="1793245" cy="17932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2F1E9-DE86-40A4-800C-21586485AD3B}">
      <dsp:nvSpPr>
        <dsp:cNvPr id="0" name=""/>
        <dsp:cNvSpPr/>
      </dsp:nvSpPr>
      <dsp:spPr>
        <a:xfrm>
          <a:off x="2523067" y="603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FETCH</a:t>
          </a:r>
          <a:endParaRPr lang="it-IT" sz="1800" kern="1200" dirty="0"/>
        </a:p>
      </dsp:txBody>
      <dsp:txXfrm>
        <a:off x="2543757" y="21293"/>
        <a:ext cx="1230156" cy="665029"/>
      </dsp:txXfrm>
    </dsp:sp>
    <dsp:sp modelId="{8FF3CDF8-3556-43AC-A287-2E9F49D7801B}">
      <dsp:nvSpPr>
        <dsp:cNvPr id="0" name=""/>
        <dsp:cNvSpPr/>
      </dsp:nvSpPr>
      <dsp:spPr>
        <a:xfrm rot="5400000">
          <a:off x="3026384" y="724673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751164"/>
        <a:ext cx="190730" cy="185432"/>
      </dsp:txXfrm>
    </dsp:sp>
    <dsp:sp modelId="{9A194C99-99CE-4A47-AA06-832F18B82D5D}">
      <dsp:nvSpPr>
        <dsp:cNvPr id="0" name=""/>
        <dsp:cNvSpPr/>
      </dsp:nvSpPr>
      <dsp:spPr>
        <a:xfrm>
          <a:off x="2523067" y="1060217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DECODE</a:t>
          </a:r>
          <a:endParaRPr lang="it-IT" sz="1800" kern="1200" dirty="0"/>
        </a:p>
      </dsp:txBody>
      <dsp:txXfrm>
        <a:off x="2543757" y="1080907"/>
        <a:ext cx="1230156" cy="665029"/>
      </dsp:txXfrm>
    </dsp:sp>
    <dsp:sp modelId="{28FE3E3F-EEB7-4A73-91D8-B66380D67923}">
      <dsp:nvSpPr>
        <dsp:cNvPr id="0" name=""/>
        <dsp:cNvSpPr/>
      </dsp:nvSpPr>
      <dsp:spPr>
        <a:xfrm rot="5400000">
          <a:off x="3026384" y="1784287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1810778"/>
        <a:ext cx="190730" cy="185432"/>
      </dsp:txXfrm>
    </dsp:sp>
    <dsp:sp modelId="{36B46D62-B6DD-4FB5-90EC-B7BD1AF2BC9C}">
      <dsp:nvSpPr>
        <dsp:cNvPr id="0" name=""/>
        <dsp:cNvSpPr/>
      </dsp:nvSpPr>
      <dsp:spPr>
        <a:xfrm>
          <a:off x="2523067" y="2119831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latin typeface="Helvetica"/>
              <a:cs typeface="Helvetica"/>
            </a:rPr>
            <a:t>EXECUTE</a:t>
          </a:r>
        </a:p>
      </dsp:txBody>
      <dsp:txXfrm>
        <a:off x="2543757" y="2140521"/>
        <a:ext cx="1230156" cy="665029"/>
      </dsp:txXfrm>
    </dsp:sp>
    <dsp:sp modelId="{CE19FB7D-1D71-46E8-ADC6-F66419165EBE}">
      <dsp:nvSpPr>
        <dsp:cNvPr id="0" name=""/>
        <dsp:cNvSpPr/>
      </dsp:nvSpPr>
      <dsp:spPr>
        <a:xfrm rot="5400000">
          <a:off x="3026384" y="2843900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2870391"/>
        <a:ext cx="190730" cy="185432"/>
      </dsp:txXfrm>
    </dsp:sp>
    <dsp:sp modelId="{53A89BEC-9AF2-460E-80F7-EF3C84ADE45D}">
      <dsp:nvSpPr>
        <dsp:cNvPr id="0" name=""/>
        <dsp:cNvSpPr/>
      </dsp:nvSpPr>
      <dsp:spPr>
        <a:xfrm>
          <a:off x="2523067" y="3179445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MEMORY ACCESS</a:t>
          </a:r>
        </a:p>
      </dsp:txBody>
      <dsp:txXfrm>
        <a:off x="2543757" y="3200135"/>
        <a:ext cx="1230156" cy="665029"/>
      </dsp:txXfrm>
    </dsp:sp>
    <dsp:sp modelId="{6764C89D-A2A6-4F8B-91A4-F05BE1C8260D}">
      <dsp:nvSpPr>
        <dsp:cNvPr id="0" name=""/>
        <dsp:cNvSpPr/>
      </dsp:nvSpPr>
      <dsp:spPr>
        <a:xfrm rot="5400000">
          <a:off x="3026384" y="3903514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3930005"/>
        <a:ext cx="190730" cy="185432"/>
      </dsp:txXfrm>
    </dsp:sp>
    <dsp:sp modelId="{F4FFA766-C61C-4AA9-A57A-3072790894A8}">
      <dsp:nvSpPr>
        <dsp:cNvPr id="0" name=""/>
        <dsp:cNvSpPr/>
      </dsp:nvSpPr>
      <dsp:spPr>
        <a:xfrm>
          <a:off x="2523067" y="4239059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WRITE BACK</a:t>
          </a:r>
          <a:endParaRPr lang="it-IT" sz="1800" kern="1200" dirty="0"/>
        </a:p>
      </dsp:txBody>
      <dsp:txXfrm>
        <a:off x="2543757" y="4259749"/>
        <a:ext cx="1230156" cy="6650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2F1E9-DE86-40A4-800C-21586485AD3B}">
      <dsp:nvSpPr>
        <dsp:cNvPr id="0" name=""/>
        <dsp:cNvSpPr/>
      </dsp:nvSpPr>
      <dsp:spPr>
        <a:xfrm>
          <a:off x="2523067" y="603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FETCH</a:t>
          </a:r>
          <a:endParaRPr lang="it-IT" sz="1800" kern="1200" dirty="0"/>
        </a:p>
      </dsp:txBody>
      <dsp:txXfrm>
        <a:off x="2543757" y="21293"/>
        <a:ext cx="1230156" cy="665029"/>
      </dsp:txXfrm>
    </dsp:sp>
    <dsp:sp modelId="{8FF3CDF8-3556-43AC-A287-2E9F49D7801B}">
      <dsp:nvSpPr>
        <dsp:cNvPr id="0" name=""/>
        <dsp:cNvSpPr/>
      </dsp:nvSpPr>
      <dsp:spPr>
        <a:xfrm rot="5400000">
          <a:off x="3026384" y="724673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751164"/>
        <a:ext cx="190730" cy="185432"/>
      </dsp:txXfrm>
    </dsp:sp>
    <dsp:sp modelId="{9A194C99-99CE-4A47-AA06-832F18B82D5D}">
      <dsp:nvSpPr>
        <dsp:cNvPr id="0" name=""/>
        <dsp:cNvSpPr/>
      </dsp:nvSpPr>
      <dsp:spPr>
        <a:xfrm>
          <a:off x="2523067" y="1060217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DECODE</a:t>
          </a:r>
          <a:endParaRPr lang="it-IT" sz="1800" kern="1200" dirty="0"/>
        </a:p>
      </dsp:txBody>
      <dsp:txXfrm>
        <a:off x="2543757" y="1080907"/>
        <a:ext cx="1230156" cy="665029"/>
      </dsp:txXfrm>
    </dsp:sp>
    <dsp:sp modelId="{28FE3E3F-EEB7-4A73-91D8-B66380D67923}">
      <dsp:nvSpPr>
        <dsp:cNvPr id="0" name=""/>
        <dsp:cNvSpPr/>
      </dsp:nvSpPr>
      <dsp:spPr>
        <a:xfrm rot="5400000">
          <a:off x="3026384" y="1784287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1810778"/>
        <a:ext cx="190730" cy="185432"/>
      </dsp:txXfrm>
    </dsp:sp>
    <dsp:sp modelId="{36B46D62-B6DD-4FB5-90EC-B7BD1AF2BC9C}">
      <dsp:nvSpPr>
        <dsp:cNvPr id="0" name=""/>
        <dsp:cNvSpPr/>
      </dsp:nvSpPr>
      <dsp:spPr>
        <a:xfrm>
          <a:off x="2523067" y="2119831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latin typeface="Helvetica"/>
              <a:cs typeface="Helvetica"/>
            </a:rPr>
            <a:t>EXECUTE</a:t>
          </a:r>
        </a:p>
      </dsp:txBody>
      <dsp:txXfrm>
        <a:off x="2543757" y="2140521"/>
        <a:ext cx="1230156" cy="665029"/>
      </dsp:txXfrm>
    </dsp:sp>
    <dsp:sp modelId="{CE19FB7D-1D71-46E8-ADC6-F66419165EBE}">
      <dsp:nvSpPr>
        <dsp:cNvPr id="0" name=""/>
        <dsp:cNvSpPr/>
      </dsp:nvSpPr>
      <dsp:spPr>
        <a:xfrm rot="5400000">
          <a:off x="3026384" y="2843900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2870391"/>
        <a:ext cx="190730" cy="185432"/>
      </dsp:txXfrm>
    </dsp:sp>
    <dsp:sp modelId="{53A89BEC-9AF2-460E-80F7-EF3C84ADE45D}">
      <dsp:nvSpPr>
        <dsp:cNvPr id="0" name=""/>
        <dsp:cNvSpPr/>
      </dsp:nvSpPr>
      <dsp:spPr>
        <a:xfrm>
          <a:off x="2523067" y="3179445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MEMORY ACCESS</a:t>
          </a:r>
        </a:p>
      </dsp:txBody>
      <dsp:txXfrm>
        <a:off x="2543757" y="3200135"/>
        <a:ext cx="1230156" cy="665029"/>
      </dsp:txXfrm>
    </dsp:sp>
    <dsp:sp modelId="{6764C89D-A2A6-4F8B-91A4-F05BE1C8260D}">
      <dsp:nvSpPr>
        <dsp:cNvPr id="0" name=""/>
        <dsp:cNvSpPr/>
      </dsp:nvSpPr>
      <dsp:spPr>
        <a:xfrm rot="5400000">
          <a:off x="3026384" y="3903514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3930005"/>
        <a:ext cx="190730" cy="185432"/>
      </dsp:txXfrm>
    </dsp:sp>
    <dsp:sp modelId="{F4FFA766-C61C-4AA9-A57A-3072790894A8}">
      <dsp:nvSpPr>
        <dsp:cNvPr id="0" name=""/>
        <dsp:cNvSpPr/>
      </dsp:nvSpPr>
      <dsp:spPr>
        <a:xfrm>
          <a:off x="2523067" y="4239059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WRITE BACK</a:t>
          </a:r>
          <a:endParaRPr lang="it-IT" sz="1800" kern="1200" dirty="0"/>
        </a:p>
      </dsp:txBody>
      <dsp:txXfrm>
        <a:off x="2543757" y="4259749"/>
        <a:ext cx="1230156" cy="6650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2F1E9-DE86-40A4-800C-21586485AD3B}">
      <dsp:nvSpPr>
        <dsp:cNvPr id="0" name=""/>
        <dsp:cNvSpPr/>
      </dsp:nvSpPr>
      <dsp:spPr>
        <a:xfrm>
          <a:off x="2523067" y="603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FETCH</a:t>
          </a:r>
          <a:endParaRPr lang="it-IT" sz="1800" kern="1200" dirty="0"/>
        </a:p>
      </dsp:txBody>
      <dsp:txXfrm>
        <a:off x="2543757" y="21293"/>
        <a:ext cx="1230156" cy="665029"/>
      </dsp:txXfrm>
    </dsp:sp>
    <dsp:sp modelId="{8FF3CDF8-3556-43AC-A287-2E9F49D7801B}">
      <dsp:nvSpPr>
        <dsp:cNvPr id="0" name=""/>
        <dsp:cNvSpPr/>
      </dsp:nvSpPr>
      <dsp:spPr>
        <a:xfrm rot="5400000">
          <a:off x="3026384" y="724673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751164"/>
        <a:ext cx="190730" cy="185432"/>
      </dsp:txXfrm>
    </dsp:sp>
    <dsp:sp modelId="{9A194C99-99CE-4A47-AA06-832F18B82D5D}">
      <dsp:nvSpPr>
        <dsp:cNvPr id="0" name=""/>
        <dsp:cNvSpPr/>
      </dsp:nvSpPr>
      <dsp:spPr>
        <a:xfrm>
          <a:off x="2523067" y="1060217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DECODE</a:t>
          </a:r>
          <a:endParaRPr lang="it-IT" sz="1800" kern="1200" dirty="0"/>
        </a:p>
      </dsp:txBody>
      <dsp:txXfrm>
        <a:off x="2543757" y="1080907"/>
        <a:ext cx="1230156" cy="665029"/>
      </dsp:txXfrm>
    </dsp:sp>
    <dsp:sp modelId="{28FE3E3F-EEB7-4A73-91D8-B66380D67923}">
      <dsp:nvSpPr>
        <dsp:cNvPr id="0" name=""/>
        <dsp:cNvSpPr/>
      </dsp:nvSpPr>
      <dsp:spPr>
        <a:xfrm rot="5400000">
          <a:off x="3026384" y="1784287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1810778"/>
        <a:ext cx="190730" cy="185432"/>
      </dsp:txXfrm>
    </dsp:sp>
    <dsp:sp modelId="{36B46D62-B6DD-4FB5-90EC-B7BD1AF2BC9C}">
      <dsp:nvSpPr>
        <dsp:cNvPr id="0" name=""/>
        <dsp:cNvSpPr/>
      </dsp:nvSpPr>
      <dsp:spPr>
        <a:xfrm>
          <a:off x="2523067" y="2119831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latin typeface="Helvetica"/>
              <a:cs typeface="Helvetica"/>
            </a:rPr>
            <a:t>EXECUTE</a:t>
          </a:r>
        </a:p>
      </dsp:txBody>
      <dsp:txXfrm>
        <a:off x="2543757" y="2140521"/>
        <a:ext cx="1230156" cy="665029"/>
      </dsp:txXfrm>
    </dsp:sp>
    <dsp:sp modelId="{CE19FB7D-1D71-46E8-ADC6-F66419165EBE}">
      <dsp:nvSpPr>
        <dsp:cNvPr id="0" name=""/>
        <dsp:cNvSpPr/>
      </dsp:nvSpPr>
      <dsp:spPr>
        <a:xfrm rot="5400000">
          <a:off x="3026384" y="2843900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2870391"/>
        <a:ext cx="190730" cy="185432"/>
      </dsp:txXfrm>
    </dsp:sp>
    <dsp:sp modelId="{53A89BEC-9AF2-460E-80F7-EF3C84ADE45D}">
      <dsp:nvSpPr>
        <dsp:cNvPr id="0" name=""/>
        <dsp:cNvSpPr/>
      </dsp:nvSpPr>
      <dsp:spPr>
        <a:xfrm>
          <a:off x="2523067" y="3179445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MEMORY ACCESS</a:t>
          </a:r>
        </a:p>
      </dsp:txBody>
      <dsp:txXfrm>
        <a:off x="2543757" y="3200135"/>
        <a:ext cx="1230156" cy="665029"/>
      </dsp:txXfrm>
    </dsp:sp>
    <dsp:sp modelId="{6764C89D-A2A6-4F8B-91A4-F05BE1C8260D}">
      <dsp:nvSpPr>
        <dsp:cNvPr id="0" name=""/>
        <dsp:cNvSpPr/>
      </dsp:nvSpPr>
      <dsp:spPr>
        <a:xfrm rot="5400000">
          <a:off x="3026384" y="3903514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3930005"/>
        <a:ext cx="190730" cy="185432"/>
      </dsp:txXfrm>
    </dsp:sp>
    <dsp:sp modelId="{F4FFA766-C61C-4AA9-A57A-3072790894A8}">
      <dsp:nvSpPr>
        <dsp:cNvPr id="0" name=""/>
        <dsp:cNvSpPr/>
      </dsp:nvSpPr>
      <dsp:spPr>
        <a:xfrm>
          <a:off x="2523067" y="4239059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WRITE BACK</a:t>
          </a:r>
          <a:endParaRPr lang="it-IT" sz="1800" kern="1200" dirty="0"/>
        </a:p>
      </dsp:txBody>
      <dsp:txXfrm>
        <a:off x="2543757" y="4259749"/>
        <a:ext cx="1230156" cy="6650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2F1E9-DE86-40A4-800C-21586485AD3B}">
      <dsp:nvSpPr>
        <dsp:cNvPr id="0" name=""/>
        <dsp:cNvSpPr/>
      </dsp:nvSpPr>
      <dsp:spPr>
        <a:xfrm>
          <a:off x="2523067" y="603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FETCH</a:t>
          </a:r>
          <a:endParaRPr lang="it-IT" sz="1800" kern="1200" dirty="0"/>
        </a:p>
      </dsp:txBody>
      <dsp:txXfrm>
        <a:off x="2543757" y="21293"/>
        <a:ext cx="1230156" cy="665029"/>
      </dsp:txXfrm>
    </dsp:sp>
    <dsp:sp modelId="{8FF3CDF8-3556-43AC-A287-2E9F49D7801B}">
      <dsp:nvSpPr>
        <dsp:cNvPr id="0" name=""/>
        <dsp:cNvSpPr/>
      </dsp:nvSpPr>
      <dsp:spPr>
        <a:xfrm rot="5400000">
          <a:off x="3026384" y="724673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751164"/>
        <a:ext cx="190730" cy="185432"/>
      </dsp:txXfrm>
    </dsp:sp>
    <dsp:sp modelId="{9A194C99-99CE-4A47-AA06-832F18B82D5D}">
      <dsp:nvSpPr>
        <dsp:cNvPr id="0" name=""/>
        <dsp:cNvSpPr/>
      </dsp:nvSpPr>
      <dsp:spPr>
        <a:xfrm>
          <a:off x="2523067" y="1060217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DECODE</a:t>
          </a:r>
          <a:endParaRPr lang="it-IT" sz="1800" kern="1200" dirty="0"/>
        </a:p>
      </dsp:txBody>
      <dsp:txXfrm>
        <a:off x="2543757" y="1080907"/>
        <a:ext cx="1230156" cy="665029"/>
      </dsp:txXfrm>
    </dsp:sp>
    <dsp:sp modelId="{28FE3E3F-EEB7-4A73-91D8-B66380D67923}">
      <dsp:nvSpPr>
        <dsp:cNvPr id="0" name=""/>
        <dsp:cNvSpPr/>
      </dsp:nvSpPr>
      <dsp:spPr>
        <a:xfrm rot="5400000">
          <a:off x="3026384" y="1784287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1810778"/>
        <a:ext cx="190730" cy="185432"/>
      </dsp:txXfrm>
    </dsp:sp>
    <dsp:sp modelId="{36B46D62-B6DD-4FB5-90EC-B7BD1AF2BC9C}">
      <dsp:nvSpPr>
        <dsp:cNvPr id="0" name=""/>
        <dsp:cNvSpPr/>
      </dsp:nvSpPr>
      <dsp:spPr>
        <a:xfrm>
          <a:off x="2523067" y="2119831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latin typeface="Helvetica"/>
              <a:cs typeface="Helvetica"/>
            </a:rPr>
            <a:t>EXECUTE</a:t>
          </a:r>
        </a:p>
      </dsp:txBody>
      <dsp:txXfrm>
        <a:off x="2543757" y="2140521"/>
        <a:ext cx="1230156" cy="665029"/>
      </dsp:txXfrm>
    </dsp:sp>
    <dsp:sp modelId="{CE19FB7D-1D71-46E8-ADC6-F66419165EBE}">
      <dsp:nvSpPr>
        <dsp:cNvPr id="0" name=""/>
        <dsp:cNvSpPr/>
      </dsp:nvSpPr>
      <dsp:spPr>
        <a:xfrm rot="5400000">
          <a:off x="3026384" y="2843900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2870391"/>
        <a:ext cx="190730" cy="185432"/>
      </dsp:txXfrm>
    </dsp:sp>
    <dsp:sp modelId="{53A89BEC-9AF2-460E-80F7-EF3C84ADE45D}">
      <dsp:nvSpPr>
        <dsp:cNvPr id="0" name=""/>
        <dsp:cNvSpPr/>
      </dsp:nvSpPr>
      <dsp:spPr>
        <a:xfrm>
          <a:off x="2523067" y="3179445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MEMORY ACCESS</a:t>
          </a:r>
        </a:p>
      </dsp:txBody>
      <dsp:txXfrm>
        <a:off x="2543757" y="3200135"/>
        <a:ext cx="1230156" cy="665029"/>
      </dsp:txXfrm>
    </dsp:sp>
    <dsp:sp modelId="{6764C89D-A2A6-4F8B-91A4-F05BE1C8260D}">
      <dsp:nvSpPr>
        <dsp:cNvPr id="0" name=""/>
        <dsp:cNvSpPr/>
      </dsp:nvSpPr>
      <dsp:spPr>
        <a:xfrm rot="5400000">
          <a:off x="3026384" y="3903514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3930005"/>
        <a:ext cx="190730" cy="185432"/>
      </dsp:txXfrm>
    </dsp:sp>
    <dsp:sp modelId="{F4FFA766-C61C-4AA9-A57A-3072790894A8}">
      <dsp:nvSpPr>
        <dsp:cNvPr id="0" name=""/>
        <dsp:cNvSpPr/>
      </dsp:nvSpPr>
      <dsp:spPr>
        <a:xfrm>
          <a:off x="2523067" y="4239059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WRITE BACK</a:t>
          </a:r>
          <a:endParaRPr lang="it-IT" sz="1800" kern="1200" dirty="0"/>
        </a:p>
      </dsp:txBody>
      <dsp:txXfrm>
        <a:off x="2543757" y="4259749"/>
        <a:ext cx="1230156" cy="6650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2F1E9-DE86-40A4-800C-21586485AD3B}">
      <dsp:nvSpPr>
        <dsp:cNvPr id="0" name=""/>
        <dsp:cNvSpPr/>
      </dsp:nvSpPr>
      <dsp:spPr>
        <a:xfrm>
          <a:off x="2523067" y="603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FETCH</a:t>
          </a:r>
          <a:endParaRPr lang="it-IT" sz="1800" kern="1200" dirty="0"/>
        </a:p>
      </dsp:txBody>
      <dsp:txXfrm>
        <a:off x="2543757" y="21293"/>
        <a:ext cx="1230156" cy="665029"/>
      </dsp:txXfrm>
    </dsp:sp>
    <dsp:sp modelId="{8FF3CDF8-3556-43AC-A287-2E9F49D7801B}">
      <dsp:nvSpPr>
        <dsp:cNvPr id="0" name=""/>
        <dsp:cNvSpPr/>
      </dsp:nvSpPr>
      <dsp:spPr>
        <a:xfrm rot="5400000">
          <a:off x="3026384" y="724673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751164"/>
        <a:ext cx="190730" cy="185432"/>
      </dsp:txXfrm>
    </dsp:sp>
    <dsp:sp modelId="{9A194C99-99CE-4A47-AA06-832F18B82D5D}">
      <dsp:nvSpPr>
        <dsp:cNvPr id="0" name=""/>
        <dsp:cNvSpPr/>
      </dsp:nvSpPr>
      <dsp:spPr>
        <a:xfrm>
          <a:off x="2523067" y="1060217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DECODE</a:t>
          </a:r>
          <a:endParaRPr lang="it-IT" sz="1800" kern="1200" dirty="0"/>
        </a:p>
      </dsp:txBody>
      <dsp:txXfrm>
        <a:off x="2543757" y="1080907"/>
        <a:ext cx="1230156" cy="665029"/>
      </dsp:txXfrm>
    </dsp:sp>
    <dsp:sp modelId="{28FE3E3F-EEB7-4A73-91D8-B66380D67923}">
      <dsp:nvSpPr>
        <dsp:cNvPr id="0" name=""/>
        <dsp:cNvSpPr/>
      </dsp:nvSpPr>
      <dsp:spPr>
        <a:xfrm rot="5400000">
          <a:off x="3026384" y="1784287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1810778"/>
        <a:ext cx="190730" cy="185432"/>
      </dsp:txXfrm>
    </dsp:sp>
    <dsp:sp modelId="{36B46D62-B6DD-4FB5-90EC-B7BD1AF2BC9C}">
      <dsp:nvSpPr>
        <dsp:cNvPr id="0" name=""/>
        <dsp:cNvSpPr/>
      </dsp:nvSpPr>
      <dsp:spPr>
        <a:xfrm>
          <a:off x="2523067" y="2119831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latin typeface="Helvetica"/>
              <a:cs typeface="Helvetica"/>
            </a:rPr>
            <a:t>EXECUTE</a:t>
          </a:r>
        </a:p>
      </dsp:txBody>
      <dsp:txXfrm>
        <a:off x="2543757" y="2140521"/>
        <a:ext cx="1230156" cy="665029"/>
      </dsp:txXfrm>
    </dsp:sp>
    <dsp:sp modelId="{CE19FB7D-1D71-46E8-ADC6-F66419165EBE}">
      <dsp:nvSpPr>
        <dsp:cNvPr id="0" name=""/>
        <dsp:cNvSpPr/>
      </dsp:nvSpPr>
      <dsp:spPr>
        <a:xfrm rot="5400000">
          <a:off x="3026384" y="2843900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2870391"/>
        <a:ext cx="190730" cy="185432"/>
      </dsp:txXfrm>
    </dsp:sp>
    <dsp:sp modelId="{53A89BEC-9AF2-460E-80F7-EF3C84ADE45D}">
      <dsp:nvSpPr>
        <dsp:cNvPr id="0" name=""/>
        <dsp:cNvSpPr/>
      </dsp:nvSpPr>
      <dsp:spPr>
        <a:xfrm>
          <a:off x="2523067" y="3179445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MEMORY ACCESS</a:t>
          </a:r>
        </a:p>
      </dsp:txBody>
      <dsp:txXfrm>
        <a:off x="2543757" y="3200135"/>
        <a:ext cx="1230156" cy="665029"/>
      </dsp:txXfrm>
    </dsp:sp>
    <dsp:sp modelId="{6764C89D-A2A6-4F8B-91A4-F05BE1C8260D}">
      <dsp:nvSpPr>
        <dsp:cNvPr id="0" name=""/>
        <dsp:cNvSpPr/>
      </dsp:nvSpPr>
      <dsp:spPr>
        <a:xfrm rot="5400000">
          <a:off x="3026384" y="3903514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3930005"/>
        <a:ext cx="190730" cy="185432"/>
      </dsp:txXfrm>
    </dsp:sp>
    <dsp:sp modelId="{F4FFA766-C61C-4AA9-A57A-3072790894A8}">
      <dsp:nvSpPr>
        <dsp:cNvPr id="0" name=""/>
        <dsp:cNvSpPr/>
      </dsp:nvSpPr>
      <dsp:spPr>
        <a:xfrm>
          <a:off x="2523067" y="4239059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WRITE BACK</a:t>
          </a:r>
          <a:endParaRPr lang="it-IT" sz="1800" kern="1200" dirty="0"/>
        </a:p>
      </dsp:txBody>
      <dsp:txXfrm>
        <a:off x="2543757" y="4259749"/>
        <a:ext cx="1230156" cy="66502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2F1E9-DE86-40A4-800C-21586485AD3B}">
      <dsp:nvSpPr>
        <dsp:cNvPr id="0" name=""/>
        <dsp:cNvSpPr/>
      </dsp:nvSpPr>
      <dsp:spPr>
        <a:xfrm>
          <a:off x="2523067" y="603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FETCH</a:t>
          </a:r>
          <a:endParaRPr lang="it-IT" sz="1800" kern="1200" dirty="0"/>
        </a:p>
      </dsp:txBody>
      <dsp:txXfrm>
        <a:off x="2543757" y="21293"/>
        <a:ext cx="1230156" cy="665029"/>
      </dsp:txXfrm>
    </dsp:sp>
    <dsp:sp modelId="{8FF3CDF8-3556-43AC-A287-2E9F49D7801B}">
      <dsp:nvSpPr>
        <dsp:cNvPr id="0" name=""/>
        <dsp:cNvSpPr/>
      </dsp:nvSpPr>
      <dsp:spPr>
        <a:xfrm rot="5400000">
          <a:off x="3026384" y="724673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751164"/>
        <a:ext cx="190730" cy="185432"/>
      </dsp:txXfrm>
    </dsp:sp>
    <dsp:sp modelId="{9A194C99-99CE-4A47-AA06-832F18B82D5D}">
      <dsp:nvSpPr>
        <dsp:cNvPr id="0" name=""/>
        <dsp:cNvSpPr/>
      </dsp:nvSpPr>
      <dsp:spPr>
        <a:xfrm>
          <a:off x="2523067" y="1060217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DECODE</a:t>
          </a:r>
          <a:endParaRPr lang="it-IT" sz="1800" kern="1200" dirty="0"/>
        </a:p>
      </dsp:txBody>
      <dsp:txXfrm>
        <a:off x="2543757" y="1080907"/>
        <a:ext cx="1230156" cy="665029"/>
      </dsp:txXfrm>
    </dsp:sp>
    <dsp:sp modelId="{28FE3E3F-EEB7-4A73-91D8-B66380D67923}">
      <dsp:nvSpPr>
        <dsp:cNvPr id="0" name=""/>
        <dsp:cNvSpPr/>
      </dsp:nvSpPr>
      <dsp:spPr>
        <a:xfrm rot="5400000">
          <a:off x="3026384" y="1784287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1810778"/>
        <a:ext cx="190730" cy="185432"/>
      </dsp:txXfrm>
    </dsp:sp>
    <dsp:sp modelId="{36B46D62-B6DD-4FB5-90EC-B7BD1AF2BC9C}">
      <dsp:nvSpPr>
        <dsp:cNvPr id="0" name=""/>
        <dsp:cNvSpPr/>
      </dsp:nvSpPr>
      <dsp:spPr>
        <a:xfrm>
          <a:off x="2523067" y="2119831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latin typeface="Helvetica"/>
              <a:cs typeface="Helvetica"/>
            </a:rPr>
            <a:t>EXECUTE</a:t>
          </a:r>
        </a:p>
      </dsp:txBody>
      <dsp:txXfrm>
        <a:off x="2543757" y="2140521"/>
        <a:ext cx="1230156" cy="665029"/>
      </dsp:txXfrm>
    </dsp:sp>
    <dsp:sp modelId="{CE19FB7D-1D71-46E8-ADC6-F66419165EBE}">
      <dsp:nvSpPr>
        <dsp:cNvPr id="0" name=""/>
        <dsp:cNvSpPr/>
      </dsp:nvSpPr>
      <dsp:spPr>
        <a:xfrm rot="5400000">
          <a:off x="3026384" y="2843900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2870391"/>
        <a:ext cx="190730" cy="185432"/>
      </dsp:txXfrm>
    </dsp:sp>
    <dsp:sp modelId="{53A89BEC-9AF2-460E-80F7-EF3C84ADE45D}">
      <dsp:nvSpPr>
        <dsp:cNvPr id="0" name=""/>
        <dsp:cNvSpPr/>
      </dsp:nvSpPr>
      <dsp:spPr>
        <a:xfrm>
          <a:off x="2523067" y="3179445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MEMORY ACCESS</a:t>
          </a:r>
        </a:p>
      </dsp:txBody>
      <dsp:txXfrm>
        <a:off x="2543757" y="3200135"/>
        <a:ext cx="1230156" cy="665029"/>
      </dsp:txXfrm>
    </dsp:sp>
    <dsp:sp modelId="{6764C89D-A2A6-4F8B-91A4-F05BE1C8260D}">
      <dsp:nvSpPr>
        <dsp:cNvPr id="0" name=""/>
        <dsp:cNvSpPr/>
      </dsp:nvSpPr>
      <dsp:spPr>
        <a:xfrm rot="5400000">
          <a:off x="3026384" y="3903514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3930005"/>
        <a:ext cx="190730" cy="185432"/>
      </dsp:txXfrm>
    </dsp:sp>
    <dsp:sp modelId="{F4FFA766-C61C-4AA9-A57A-3072790894A8}">
      <dsp:nvSpPr>
        <dsp:cNvPr id="0" name=""/>
        <dsp:cNvSpPr/>
      </dsp:nvSpPr>
      <dsp:spPr>
        <a:xfrm>
          <a:off x="2523067" y="4239059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WRITE BACK</a:t>
          </a:r>
          <a:endParaRPr lang="it-IT" sz="1800" kern="1200" dirty="0"/>
        </a:p>
      </dsp:txBody>
      <dsp:txXfrm>
        <a:off x="2543757" y="4259749"/>
        <a:ext cx="1230156" cy="66502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2F1E9-DE86-40A4-800C-21586485AD3B}">
      <dsp:nvSpPr>
        <dsp:cNvPr id="0" name=""/>
        <dsp:cNvSpPr/>
      </dsp:nvSpPr>
      <dsp:spPr>
        <a:xfrm>
          <a:off x="2523067" y="603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FETCH</a:t>
          </a:r>
          <a:endParaRPr lang="it-IT" sz="1800" kern="1200" dirty="0"/>
        </a:p>
      </dsp:txBody>
      <dsp:txXfrm>
        <a:off x="2543757" y="21293"/>
        <a:ext cx="1230156" cy="665029"/>
      </dsp:txXfrm>
    </dsp:sp>
    <dsp:sp modelId="{8FF3CDF8-3556-43AC-A287-2E9F49D7801B}">
      <dsp:nvSpPr>
        <dsp:cNvPr id="0" name=""/>
        <dsp:cNvSpPr/>
      </dsp:nvSpPr>
      <dsp:spPr>
        <a:xfrm rot="5400000">
          <a:off x="3026384" y="724673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751164"/>
        <a:ext cx="190730" cy="185432"/>
      </dsp:txXfrm>
    </dsp:sp>
    <dsp:sp modelId="{9A194C99-99CE-4A47-AA06-832F18B82D5D}">
      <dsp:nvSpPr>
        <dsp:cNvPr id="0" name=""/>
        <dsp:cNvSpPr/>
      </dsp:nvSpPr>
      <dsp:spPr>
        <a:xfrm>
          <a:off x="2523067" y="1060217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DECODE</a:t>
          </a:r>
          <a:endParaRPr lang="it-IT" sz="1800" kern="1200" dirty="0"/>
        </a:p>
      </dsp:txBody>
      <dsp:txXfrm>
        <a:off x="2543757" y="1080907"/>
        <a:ext cx="1230156" cy="665029"/>
      </dsp:txXfrm>
    </dsp:sp>
    <dsp:sp modelId="{28FE3E3F-EEB7-4A73-91D8-B66380D67923}">
      <dsp:nvSpPr>
        <dsp:cNvPr id="0" name=""/>
        <dsp:cNvSpPr/>
      </dsp:nvSpPr>
      <dsp:spPr>
        <a:xfrm rot="5400000">
          <a:off x="3026384" y="1784287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1810778"/>
        <a:ext cx="190730" cy="185432"/>
      </dsp:txXfrm>
    </dsp:sp>
    <dsp:sp modelId="{36B46D62-B6DD-4FB5-90EC-B7BD1AF2BC9C}">
      <dsp:nvSpPr>
        <dsp:cNvPr id="0" name=""/>
        <dsp:cNvSpPr/>
      </dsp:nvSpPr>
      <dsp:spPr>
        <a:xfrm>
          <a:off x="2523067" y="2119831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latin typeface="Helvetica"/>
              <a:cs typeface="Helvetica"/>
            </a:rPr>
            <a:t>EXECUTE</a:t>
          </a:r>
        </a:p>
      </dsp:txBody>
      <dsp:txXfrm>
        <a:off x="2543757" y="2140521"/>
        <a:ext cx="1230156" cy="665029"/>
      </dsp:txXfrm>
    </dsp:sp>
    <dsp:sp modelId="{CE19FB7D-1D71-46E8-ADC6-F66419165EBE}">
      <dsp:nvSpPr>
        <dsp:cNvPr id="0" name=""/>
        <dsp:cNvSpPr/>
      </dsp:nvSpPr>
      <dsp:spPr>
        <a:xfrm rot="5400000">
          <a:off x="3026384" y="2843900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2870391"/>
        <a:ext cx="190730" cy="185432"/>
      </dsp:txXfrm>
    </dsp:sp>
    <dsp:sp modelId="{53A89BEC-9AF2-460E-80F7-EF3C84ADE45D}">
      <dsp:nvSpPr>
        <dsp:cNvPr id="0" name=""/>
        <dsp:cNvSpPr/>
      </dsp:nvSpPr>
      <dsp:spPr>
        <a:xfrm>
          <a:off x="2523067" y="3179445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MEMORY ACCESS</a:t>
          </a:r>
        </a:p>
      </dsp:txBody>
      <dsp:txXfrm>
        <a:off x="2543757" y="3200135"/>
        <a:ext cx="1230156" cy="665029"/>
      </dsp:txXfrm>
    </dsp:sp>
    <dsp:sp modelId="{6764C89D-A2A6-4F8B-91A4-F05BE1C8260D}">
      <dsp:nvSpPr>
        <dsp:cNvPr id="0" name=""/>
        <dsp:cNvSpPr/>
      </dsp:nvSpPr>
      <dsp:spPr>
        <a:xfrm rot="5400000">
          <a:off x="3026384" y="3903514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3930005"/>
        <a:ext cx="190730" cy="185432"/>
      </dsp:txXfrm>
    </dsp:sp>
    <dsp:sp modelId="{F4FFA766-C61C-4AA9-A57A-3072790894A8}">
      <dsp:nvSpPr>
        <dsp:cNvPr id="0" name=""/>
        <dsp:cNvSpPr/>
      </dsp:nvSpPr>
      <dsp:spPr>
        <a:xfrm>
          <a:off x="2523067" y="4239059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WRITE BACK</a:t>
          </a:r>
          <a:endParaRPr lang="it-IT" sz="1800" kern="1200" dirty="0"/>
        </a:p>
      </dsp:txBody>
      <dsp:txXfrm>
        <a:off x="2543757" y="4259749"/>
        <a:ext cx="1230156" cy="66502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2F1E9-DE86-40A4-800C-21586485AD3B}">
      <dsp:nvSpPr>
        <dsp:cNvPr id="0" name=""/>
        <dsp:cNvSpPr/>
      </dsp:nvSpPr>
      <dsp:spPr>
        <a:xfrm>
          <a:off x="2523067" y="603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FETCH</a:t>
          </a:r>
          <a:endParaRPr lang="it-IT" sz="1800" kern="1200" dirty="0"/>
        </a:p>
      </dsp:txBody>
      <dsp:txXfrm>
        <a:off x="2543757" y="21293"/>
        <a:ext cx="1230156" cy="665029"/>
      </dsp:txXfrm>
    </dsp:sp>
    <dsp:sp modelId="{8FF3CDF8-3556-43AC-A287-2E9F49D7801B}">
      <dsp:nvSpPr>
        <dsp:cNvPr id="0" name=""/>
        <dsp:cNvSpPr/>
      </dsp:nvSpPr>
      <dsp:spPr>
        <a:xfrm rot="5400000">
          <a:off x="3026384" y="724673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751164"/>
        <a:ext cx="190730" cy="185432"/>
      </dsp:txXfrm>
    </dsp:sp>
    <dsp:sp modelId="{9A194C99-99CE-4A47-AA06-832F18B82D5D}">
      <dsp:nvSpPr>
        <dsp:cNvPr id="0" name=""/>
        <dsp:cNvSpPr/>
      </dsp:nvSpPr>
      <dsp:spPr>
        <a:xfrm>
          <a:off x="2523067" y="1060217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DECODE</a:t>
          </a:r>
          <a:endParaRPr lang="it-IT" sz="1800" kern="1200" dirty="0"/>
        </a:p>
      </dsp:txBody>
      <dsp:txXfrm>
        <a:off x="2543757" y="1080907"/>
        <a:ext cx="1230156" cy="665029"/>
      </dsp:txXfrm>
    </dsp:sp>
    <dsp:sp modelId="{28FE3E3F-EEB7-4A73-91D8-B66380D67923}">
      <dsp:nvSpPr>
        <dsp:cNvPr id="0" name=""/>
        <dsp:cNvSpPr/>
      </dsp:nvSpPr>
      <dsp:spPr>
        <a:xfrm rot="5400000">
          <a:off x="3026384" y="1784287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1810778"/>
        <a:ext cx="190730" cy="185432"/>
      </dsp:txXfrm>
    </dsp:sp>
    <dsp:sp modelId="{36B46D62-B6DD-4FB5-90EC-B7BD1AF2BC9C}">
      <dsp:nvSpPr>
        <dsp:cNvPr id="0" name=""/>
        <dsp:cNvSpPr/>
      </dsp:nvSpPr>
      <dsp:spPr>
        <a:xfrm>
          <a:off x="2523067" y="2119831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latin typeface="Helvetica"/>
              <a:cs typeface="Helvetica"/>
            </a:rPr>
            <a:t>EXECUTE</a:t>
          </a:r>
        </a:p>
      </dsp:txBody>
      <dsp:txXfrm>
        <a:off x="2543757" y="2140521"/>
        <a:ext cx="1230156" cy="665029"/>
      </dsp:txXfrm>
    </dsp:sp>
    <dsp:sp modelId="{CE19FB7D-1D71-46E8-ADC6-F66419165EBE}">
      <dsp:nvSpPr>
        <dsp:cNvPr id="0" name=""/>
        <dsp:cNvSpPr/>
      </dsp:nvSpPr>
      <dsp:spPr>
        <a:xfrm rot="5400000">
          <a:off x="3026384" y="2843900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2870391"/>
        <a:ext cx="190730" cy="185432"/>
      </dsp:txXfrm>
    </dsp:sp>
    <dsp:sp modelId="{53A89BEC-9AF2-460E-80F7-EF3C84ADE45D}">
      <dsp:nvSpPr>
        <dsp:cNvPr id="0" name=""/>
        <dsp:cNvSpPr/>
      </dsp:nvSpPr>
      <dsp:spPr>
        <a:xfrm>
          <a:off x="2523067" y="3179445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MEMORY ACCESS</a:t>
          </a:r>
        </a:p>
      </dsp:txBody>
      <dsp:txXfrm>
        <a:off x="2543757" y="3200135"/>
        <a:ext cx="1230156" cy="665029"/>
      </dsp:txXfrm>
    </dsp:sp>
    <dsp:sp modelId="{6764C89D-A2A6-4F8B-91A4-F05BE1C8260D}">
      <dsp:nvSpPr>
        <dsp:cNvPr id="0" name=""/>
        <dsp:cNvSpPr/>
      </dsp:nvSpPr>
      <dsp:spPr>
        <a:xfrm rot="5400000">
          <a:off x="3026384" y="3903514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3930005"/>
        <a:ext cx="190730" cy="185432"/>
      </dsp:txXfrm>
    </dsp:sp>
    <dsp:sp modelId="{F4FFA766-C61C-4AA9-A57A-3072790894A8}">
      <dsp:nvSpPr>
        <dsp:cNvPr id="0" name=""/>
        <dsp:cNvSpPr/>
      </dsp:nvSpPr>
      <dsp:spPr>
        <a:xfrm>
          <a:off x="2523067" y="4239059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WRITE BACK</a:t>
          </a:r>
          <a:endParaRPr lang="it-IT" sz="1800" kern="1200" dirty="0"/>
        </a:p>
      </dsp:txBody>
      <dsp:txXfrm>
        <a:off x="2543757" y="4259749"/>
        <a:ext cx="1230156" cy="665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21602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742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LU edificio">
    <p:bg>
      <p:bgPr>
        <a:solidFill>
          <a:srgbClr val="1F29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107665E-DE6F-D94B-835B-AE4260F105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392" y="3821054"/>
            <a:ext cx="9157496" cy="3019473"/>
          </a:xfrm>
          <a:prstGeom prst="rect">
            <a:avLst/>
          </a:prstGeom>
        </p:spPr>
      </p:pic>
      <p:sp>
        <p:nvSpPr>
          <p:cNvPr id="18" name="Titolo Testo"/>
          <p:cNvSpPr txBox="1">
            <a:spLocks noGrp="1"/>
          </p:cNvSpPr>
          <p:nvPr>
            <p:ph type="title"/>
          </p:nvPr>
        </p:nvSpPr>
        <p:spPr>
          <a:xfrm>
            <a:off x="1428750" y="1657532"/>
            <a:ext cx="7024365" cy="1557576"/>
          </a:xfrm>
          <a:prstGeom prst="rect">
            <a:avLst/>
          </a:prstGeom>
        </p:spPr>
        <p:txBody>
          <a:bodyPr/>
          <a:lstStyle>
            <a:lvl1pPr>
              <a:defRPr sz="2888" cap="none" spc="116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" name="Sottotitolo"/>
          <p:cNvSpPr txBox="1">
            <a:spLocks noGrp="1"/>
          </p:cNvSpPr>
          <p:nvPr>
            <p:ph type="body" sz="quarter" idx="14"/>
          </p:nvPr>
        </p:nvSpPr>
        <p:spPr>
          <a:xfrm>
            <a:off x="1433413" y="3309767"/>
            <a:ext cx="7037065" cy="2679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 algn="l">
              <a:buClrTx/>
              <a:buSzTx/>
              <a:buNone/>
              <a:defRPr sz="3400" cap="none" spc="300">
                <a:solidFill>
                  <a:srgbClr val="FFFFFF"/>
                </a:solidFill>
                <a:latin typeface="Avenir LT Std 55 Roman"/>
                <a:ea typeface="Avenir LT Std 55 Roman"/>
                <a:cs typeface="Avenir LT Std 55 Roman"/>
                <a:sym typeface="Avenir LT Std 55 Roman"/>
              </a:defRPr>
            </a:pPr>
            <a:r>
              <a:rPr lang="it-IT"/>
              <a:t>Fare clic per modificare gli stili del testo dello schema</a:t>
            </a:r>
          </a:p>
        </p:txBody>
      </p:sp>
      <p:pic>
        <p:nvPicPr>
          <p:cNvPr id="21" name="Immagine 1" descr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12" y="600540"/>
            <a:ext cx="1757385" cy="7899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845774"/>
      </p:ext>
    </p:extLst>
  </p:cSld>
  <p:clrMapOvr>
    <a:masterClrMapping/>
  </p:clrMapOvr>
  <p:transition spd="med"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67660472-D1F0-7145-BC8C-9041D288E2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392" y="2837377"/>
            <a:ext cx="9157496" cy="3019473"/>
          </a:xfrm>
          <a:prstGeom prst="rect">
            <a:avLst/>
          </a:prstGeom>
        </p:spPr>
      </p:pic>
      <p:pic>
        <p:nvPicPr>
          <p:cNvPr id="5" name="Immagine 8" descr="Immagin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77268" y="6230101"/>
            <a:ext cx="1162938" cy="52271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Linea"/>
          <p:cNvSpPr/>
          <p:nvPr userDrawn="1"/>
        </p:nvSpPr>
        <p:spPr>
          <a:xfrm flipV="1">
            <a:off x="976312" y="6357473"/>
            <a:ext cx="1" cy="26797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17144" tIns="17144" rIns="17144" bIns="17144"/>
          <a:lstStyle/>
          <a:p>
            <a:endParaRPr sz="1313"/>
          </a:p>
        </p:txBody>
      </p:sp>
      <p:sp>
        <p:nvSpPr>
          <p:cNvPr id="7" name="Linea"/>
          <p:cNvSpPr/>
          <p:nvPr userDrawn="1"/>
        </p:nvSpPr>
        <p:spPr>
          <a:xfrm flipV="1">
            <a:off x="976312" y="6357473"/>
            <a:ext cx="1" cy="267971"/>
          </a:xfrm>
          <a:prstGeom prst="line">
            <a:avLst/>
          </a:prstGeom>
          <a:ln w="12700">
            <a:solidFill>
              <a:srgbClr val="1B355E"/>
            </a:solidFill>
            <a:miter lim="400000"/>
          </a:ln>
        </p:spPr>
        <p:txBody>
          <a:bodyPr lIns="17144" tIns="17144" rIns="17144" bIns="17144"/>
          <a:lstStyle/>
          <a:p>
            <a:endParaRPr sz="1313"/>
          </a:p>
        </p:txBody>
      </p:sp>
      <p:sp>
        <p:nvSpPr>
          <p:cNvPr id="8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97151" y="6235821"/>
            <a:ext cx="205898" cy="51809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900" cap="all" spc="18">
                <a:solidFill>
                  <a:schemeClr val="tx1"/>
                </a:solidFill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</a:lstStyle>
          <a:p>
            <a:fld id="{86CB4B4D-7CA3-9044-876B-883B54F8677D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9" name="Immagin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268" y="6230443"/>
            <a:ext cx="1162938" cy="522030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itolo Testo"/>
          <p:cNvSpPr txBox="1">
            <a:spLocks noGrp="1"/>
          </p:cNvSpPr>
          <p:nvPr>
            <p:ph type="title"/>
          </p:nvPr>
        </p:nvSpPr>
        <p:spPr>
          <a:xfrm>
            <a:off x="713184" y="-312396"/>
            <a:ext cx="7927022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normAutofit/>
          </a:bodyPr>
          <a:lstStyle/>
          <a:p>
            <a:r>
              <a:rPr dirty="0" err="1"/>
              <a:t>Titolo</a:t>
            </a:r>
            <a:r>
              <a:rPr dirty="0"/>
              <a:t> </a:t>
            </a:r>
            <a:r>
              <a:rPr dirty="0" err="1"/>
              <a:t>Testo</a:t>
            </a:r>
            <a:endParaRPr dirty="0"/>
          </a:p>
        </p:txBody>
      </p:sp>
      <p:sp>
        <p:nvSpPr>
          <p:cNvPr id="11" name="Segnaposto testo 10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it-CH" dirty="0"/>
          </a:p>
        </p:txBody>
      </p:sp>
    </p:spTree>
  </p:cSld>
  <p:clrMapOvr>
    <a:masterClrMapping/>
  </p:clrMapOvr>
  <p:transition spd="med"/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28D26903-2C60-DD43-BF5A-96413FE9D46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392" y="2837377"/>
            <a:ext cx="9157496" cy="3019473"/>
          </a:xfrm>
          <a:prstGeom prst="rect">
            <a:avLst/>
          </a:prstGeom>
        </p:spPr>
      </p:pic>
      <p:pic>
        <p:nvPicPr>
          <p:cNvPr id="3" name="Immagine 8" descr="Immagin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268" y="6230101"/>
            <a:ext cx="1162938" cy="52271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Linea"/>
          <p:cNvSpPr/>
          <p:nvPr/>
        </p:nvSpPr>
        <p:spPr>
          <a:xfrm flipV="1">
            <a:off x="976312" y="6357473"/>
            <a:ext cx="1" cy="26797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17144" tIns="17144" rIns="17144" bIns="17144"/>
          <a:lstStyle/>
          <a:p>
            <a:endParaRPr sz="1313"/>
          </a:p>
        </p:txBody>
      </p:sp>
      <p:sp>
        <p:nvSpPr>
          <p:cNvPr id="5" name="Linea"/>
          <p:cNvSpPr/>
          <p:nvPr/>
        </p:nvSpPr>
        <p:spPr>
          <a:xfrm flipV="1">
            <a:off x="976312" y="6357473"/>
            <a:ext cx="1" cy="267971"/>
          </a:xfrm>
          <a:prstGeom prst="line">
            <a:avLst/>
          </a:prstGeom>
          <a:ln w="12700">
            <a:solidFill>
              <a:srgbClr val="1B355E"/>
            </a:solidFill>
            <a:miter lim="400000"/>
          </a:ln>
        </p:spPr>
        <p:txBody>
          <a:bodyPr lIns="17144" tIns="17144" rIns="17144" bIns="17144"/>
          <a:lstStyle/>
          <a:p>
            <a:endParaRPr sz="1313"/>
          </a:p>
        </p:txBody>
      </p:sp>
      <p:sp>
        <p:nvSpPr>
          <p:cNvPr id="6" name="Titolo Testo"/>
          <p:cNvSpPr txBox="1">
            <a:spLocks noGrp="1"/>
          </p:cNvSpPr>
          <p:nvPr>
            <p:ph type="title"/>
          </p:nvPr>
        </p:nvSpPr>
        <p:spPr>
          <a:xfrm>
            <a:off x="713184" y="-312396"/>
            <a:ext cx="7927022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normAutofit/>
          </a:bodyPr>
          <a:lstStyle/>
          <a:p>
            <a:r>
              <a:rPr dirty="0" err="1"/>
              <a:t>Titolo</a:t>
            </a:r>
            <a:r>
              <a:rPr dirty="0"/>
              <a:t> </a:t>
            </a:r>
            <a:r>
              <a:rPr dirty="0" err="1"/>
              <a:t>Testo</a:t>
            </a:r>
            <a:endParaRPr dirty="0"/>
          </a:p>
        </p:txBody>
      </p:sp>
      <p:sp>
        <p:nvSpPr>
          <p:cNvPr id="8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97151" y="6235821"/>
            <a:ext cx="205898" cy="51809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900" cap="all" spc="18">
                <a:solidFill>
                  <a:schemeClr val="tx1"/>
                </a:solidFill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</a:lstStyle>
          <a:p>
            <a:fld id="{86CB4B4D-7CA3-9044-876B-883B54F8677D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10" name="Immagin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268" y="6230443"/>
            <a:ext cx="1162938" cy="52203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egnaposto testo 10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it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</p:sldLayoutIdLst>
  <p:transition spd="med"/>
  <p:hf hdr="0" ftr="0" dt="0"/>
  <p:txStyles>
    <p:titleStyle>
      <a:lvl1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1pPr>
      <a:lvl2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2pPr>
      <a:lvl3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3pPr>
      <a:lvl4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4pPr>
      <a:lvl5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5pPr>
      <a:lvl6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6pPr>
      <a:lvl7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7pPr>
      <a:lvl8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8pPr>
      <a:lvl9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9pPr>
    </p:titleStyle>
    <p:bodyStyle>
      <a:lvl1pPr marL="290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1pPr>
      <a:lvl2pPr marL="798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2pPr>
      <a:lvl3pPr marL="1306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3pPr>
      <a:lvl4pPr marL="1814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4pPr>
      <a:lvl5pPr marL="2322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5pPr>
      <a:lvl6pPr marL="2830284" marR="0" indent="-290284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2400" b="0" i="0" u="none" strike="noStrike" cap="all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6pPr>
      <a:lvl7pPr marL="3338284" marR="0" indent="-290284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2400" b="0" i="0" u="none" strike="noStrike" cap="all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7pPr>
      <a:lvl8pPr marL="3846284" marR="0" indent="-290284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2400" b="0" i="0" u="none" strike="noStrike" cap="all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8pPr>
      <a:lvl9pPr marL="4354284" marR="0" indent="-290284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2400" b="0" i="0" u="none" strike="noStrike" cap="all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9pPr>
    </p:bodyStyle>
    <p:otherStyle>
      <a:lvl1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1pPr>
      <a:lvl2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2pPr>
      <a:lvl3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3pPr>
      <a:lvl4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4pPr>
      <a:lvl5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5pPr>
      <a:lvl6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6pPr>
      <a:lvl7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7pPr>
      <a:lvl8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8pPr>
      <a:lvl9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wtproject.org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ace.c9.io/" TargetMode="External"/><Relationship Id="rId2" Type="http://schemas.openxmlformats.org/officeDocument/2006/relationships/hyperlink" Target="https://github.com/daveho/AceGWT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wtproject.org/release-notes.html#Release_Notes_2_8_0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simdeistud.github.io/LEGv8-Simulator/" TargetMode="External"/><Relationship Id="rId2" Type="http://schemas.openxmlformats.org/officeDocument/2006/relationships/hyperlink" Target="https://github.com/simdeistud/bachelors-thesis/blob/91a4a4b59788dea22cbbe9eacf8cf988d889415d/ThesisDeiana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della presentazione">
            <a:extLst>
              <a:ext uri="{FF2B5EF4-FFF2-40B4-BE49-F238E27FC236}">
                <a16:creationId xmlns:a16="http://schemas.microsoft.com/office/drawing/2014/main" id="{798E6597-45FC-13AB-6E46-56AFD2AE6BF6}"/>
              </a:ext>
            </a:extLst>
          </p:cNvPr>
          <p:cNvSpPr txBox="1">
            <a:spLocks noGrp="1"/>
          </p:cNvSpPr>
          <p:nvPr/>
        </p:nvSpPr>
        <p:spPr>
          <a:xfrm>
            <a:off x="874191" y="1816119"/>
            <a:ext cx="7024365" cy="1168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lIns="17145" tIns="17145" rIns="17145" bIns="17145" anchor="b">
            <a:normAutofit/>
          </a:bodyPr>
          <a:lstStyle>
            <a:lvl1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88" b="0" i="0" u="none" strike="noStrike" cap="none" spc="116" baseline="0">
                <a:ln>
                  <a:noFill/>
                </a:ln>
                <a:solidFill>
                  <a:srgbClr val="FFFFFF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1pPr>
            <a:lvl2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2pPr>
            <a:lvl3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3pPr>
            <a:lvl4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4pPr>
            <a:lvl5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5pPr>
            <a:lvl6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6pPr>
            <a:lvl7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7pPr>
            <a:lvl8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8pPr>
            <a:lvl9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9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Corbel"/>
              </a:rPr>
              <a:t>Restoration and development of Arm's Java-based LEGv8 ISA simulator</a:t>
            </a:r>
            <a:endParaRPr lang="it-IT" sz="3200">
              <a:solidFill>
                <a:schemeClr val="bg1"/>
              </a:solidFill>
              <a:latin typeface="Corbel"/>
            </a:endParaRPr>
          </a:p>
        </p:txBody>
      </p:sp>
      <p:sp>
        <p:nvSpPr>
          <p:cNvPr id="7" name="Trieste, 23 marzo 2021">
            <a:extLst>
              <a:ext uri="{FF2B5EF4-FFF2-40B4-BE49-F238E27FC236}">
                <a16:creationId xmlns:a16="http://schemas.microsoft.com/office/drawing/2014/main" id="{C913B7A4-77FC-B9A5-59F5-5F4CBBA505D7}"/>
              </a:ext>
            </a:extLst>
          </p:cNvPr>
          <p:cNvSpPr txBox="1">
            <a:spLocks noGrp="1"/>
          </p:cNvSpPr>
          <p:nvPr/>
        </p:nvSpPr>
        <p:spPr>
          <a:xfrm>
            <a:off x="6455794" y="6360282"/>
            <a:ext cx="2504209" cy="291787"/>
          </a:xfrm>
          <a:prstGeom prst="rect">
            <a:avLst/>
          </a:prstGeom>
        </p:spPr>
        <p:txBody>
          <a:bodyPr vert="horz" lIns="34290" tIns="17145" rIns="34290" bIns="17145" rtlCol="0" anchor="t">
            <a:noAutofit/>
          </a:bodyPr>
          <a:lstStyle>
            <a:lvl1pPr marL="290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798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2pPr>
            <a:lvl3pPr marL="1306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3pPr>
            <a:lvl4pPr marL="1814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4pPr>
            <a:lvl5pPr marL="2322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5pPr>
            <a:lvl6pPr marL="283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6pPr>
            <a:lvl7pPr marL="333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7pPr>
            <a:lvl8pPr marL="384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8pPr>
            <a:lvl9pPr marL="435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9pPr>
          </a:lstStyle>
          <a:p>
            <a:pPr marL="0" indent="0" algn="r">
              <a:buNone/>
            </a:pPr>
            <a:r>
              <a:rPr sz="1800" dirty="0">
                <a:solidFill>
                  <a:schemeClr val="bg1"/>
                </a:solidFill>
                <a:latin typeface="Corbel"/>
              </a:rPr>
              <a:t>Trieste, </a:t>
            </a:r>
            <a:fld id="{4F05A071-49C5-4985-A9F5-38C7A36760E8}" type="datetime4">
              <a:rPr lang="en-GB" sz="1800" dirty="0">
                <a:solidFill>
                  <a:schemeClr val="bg1"/>
                </a:solidFill>
                <a:latin typeface="Corbel"/>
              </a:rPr>
              <a:pPr marL="0" indent="0" algn="r">
                <a:buNone/>
              </a:pPr>
              <a:t>28 August 2024</a:t>
            </a:fld>
            <a:endParaRPr lang="it-IT" sz="1800">
              <a:solidFill>
                <a:schemeClr val="bg1"/>
              </a:solidFill>
              <a:latin typeface="Corbel"/>
            </a:endParaRPr>
          </a:p>
        </p:txBody>
      </p:sp>
      <p:sp>
        <p:nvSpPr>
          <p:cNvPr id="8" name="Nome Cognome">
            <a:extLst>
              <a:ext uri="{FF2B5EF4-FFF2-40B4-BE49-F238E27FC236}">
                <a16:creationId xmlns:a16="http://schemas.microsoft.com/office/drawing/2014/main" id="{EB6CCDF8-34F1-EF07-3076-486DF99684D6}"/>
              </a:ext>
            </a:extLst>
          </p:cNvPr>
          <p:cNvSpPr txBox="1">
            <a:spLocks noGrp="1"/>
          </p:cNvSpPr>
          <p:nvPr/>
        </p:nvSpPr>
        <p:spPr>
          <a:xfrm>
            <a:off x="271192" y="6363696"/>
            <a:ext cx="5275462" cy="3766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vert="horz" lIns="34290" tIns="17145" rIns="34290" bIns="17145" rtlCol="0" anchor="t">
            <a:noAutofit/>
          </a:bodyPr>
          <a:lstStyle>
            <a:lvl1pPr marL="290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798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2pPr>
            <a:lvl3pPr marL="1306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3pPr>
            <a:lvl4pPr marL="1814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4pPr>
            <a:lvl5pPr marL="2322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5pPr>
            <a:lvl6pPr marL="283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6pPr>
            <a:lvl7pPr marL="333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7pPr>
            <a:lvl8pPr marL="384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8pPr>
            <a:lvl9pPr marL="435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9pPr>
          </a:lstStyle>
          <a:p>
            <a:pPr marL="0" indent="0">
              <a:buNone/>
            </a:pPr>
            <a:r>
              <a:rPr lang="en-US" sz="1600" spc="113" dirty="0">
                <a:solidFill>
                  <a:schemeClr val="bg1">
                    <a:lumMod val="95000"/>
                  </a:schemeClr>
                </a:solidFill>
                <a:latin typeface="Corbel"/>
                <a:ea typeface="Avenir LT Std 55 Roman"/>
                <a:cs typeface="Avenir LT Std 55 Roman"/>
                <a:sym typeface="Avenir LT Std 55 Roman"/>
              </a:rPr>
              <a:t>Department of Engineering and Architecture</a:t>
            </a:r>
            <a:endParaRPr lang="it-IT" sz="1600" spc="113">
              <a:solidFill>
                <a:schemeClr val="bg1">
                  <a:lumMod val="95000"/>
                </a:schemeClr>
              </a:solidFill>
              <a:latin typeface="Corbel"/>
              <a:ea typeface="Avenir LT Std 55 Roman"/>
              <a:cs typeface="Avenir LT Std 55 Roman"/>
            </a:endParaRPr>
          </a:p>
        </p:txBody>
      </p:sp>
      <p:sp>
        <p:nvSpPr>
          <p:cNvPr id="9" name="Sottotitolo">
            <a:extLst>
              <a:ext uri="{FF2B5EF4-FFF2-40B4-BE49-F238E27FC236}">
                <a16:creationId xmlns:a16="http://schemas.microsoft.com/office/drawing/2014/main" id="{7B2FB066-4A5F-7789-E545-C24CEBDA0E5A}"/>
              </a:ext>
            </a:extLst>
          </p:cNvPr>
          <p:cNvSpPr txBox="1">
            <a:spLocks noGrp="1"/>
          </p:cNvSpPr>
          <p:nvPr/>
        </p:nvSpPr>
        <p:spPr>
          <a:xfrm>
            <a:off x="873929" y="3109719"/>
            <a:ext cx="7037065" cy="6357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vert="horz" lIns="34290" tIns="17145" rIns="34290" bIns="17145" rtlCol="0" anchor="t">
            <a:noAutofit/>
          </a:bodyPr>
          <a:lstStyle>
            <a:lvl1pPr marL="290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798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2pPr>
            <a:lvl3pPr marL="1306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3pPr>
            <a:lvl4pPr marL="1814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4pPr>
            <a:lvl5pPr marL="2322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5pPr>
            <a:lvl6pPr marL="283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6pPr>
            <a:lvl7pPr marL="333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7pPr>
            <a:lvl8pPr marL="384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8pPr>
            <a:lvl9pPr marL="435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rbel"/>
              </a:rPr>
              <a:t>Graduating student - Simone Deiana</a:t>
            </a:r>
            <a:endParaRPr lang="it-IT"/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Corbel"/>
              </a:rPr>
              <a:t>      Supervisor - Alberto Carini</a:t>
            </a:r>
            <a:endParaRPr lang="it-IT" sz="2400" dirty="0">
              <a:solidFill>
                <a:schemeClr val="tx1">
                  <a:lumMod val="40000"/>
                  <a:lumOff val="60000"/>
                </a:schemeClr>
              </a:solidFill>
              <a:latin typeface="Corbel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10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DATAPATH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4" name="CasellaDiTesto 14">
            <a:extLst>
              <a:ext uri="{FF2B5EF4-FFF2-40B4-BE49-F238E27FC236}">
                <a16:creationId xmlns:a16="http://schemas.microsoft.com/office/drawing/2014/main" id="{F44BB9F7-6740-B100-8574-1EE24B8832A9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7224132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11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DATAPAH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4A058579-6202-4FBB-1D64-FF51E9DE5A70}"/>
              </a:ext>
            </a:extLst>
          </p:cNvPr>
          <p:cNvSpPr/>
          <p:nvPr/>
        </p:nvSpPr>
        <p:spPr>
          <a:xfrm>
            <a:off x="1362075" y="3888680"/>
            <a:ext cx="1857375" cy="1509514"/>
          </a:xfrm>
          <a:prstGeom prst="round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66C3DFC0-5F22-8DF3-11E2-CD31EDA53917}"/>
              </a:ext>
            </a:extLst>
          </p:cNvPr>
          <p:cNvSpPr txBox="1"/>
          <p:nvPr/>
        </p:nvSpPr>
        <p:spPr>
          <a:xfrm>
            <a:off x="187036" y="3067915"/>
            <a:ext cx="5124450" cy="584773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 dirty="0">
                <a:solidFill>
                  <a:srgbClr val="FF0000"/>
                </a:solidFill>
                <a:latin typeface="Corbel"/>
              </a:rPr>
              <a:t>INSTRUCTION MEMORY</a:t>
            </a:r>
            <a:endParaRPr lang="it-IT" sz="3200"/>
          </a:p>
        </p:txBody>
      </p:sp>
      <p:sp>
        <p:nvSpPr>
          <p:cNvPr id="40" name="CasellaDiTesto 14">
            <a:extLst>
              <a:ext uri="{FF2B5EF4-FFF2-40B4-BE49-F238E27FC236}">
                <a16:creationId xmlns:a16="http://schemas.microsoft.com/office/drawing/2014/main" id="{860FF3BB-C96B-5E79-C312-F391789180FA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68124472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12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DATAPATH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6D439EB8-3D5D-DFF0-3193-6015B2D3BA00}"/>
              </a:ext>
            </a:extLst>
          </p:cNvPr>
          <p:cNvSpPr/>
          <p:nvPr/>
        </p:nvSpPr>
        <p:spPr>
          <a:xfrm>
            <a:off x="3705225" y="2564705"/>
            <a:ext cx="1990725" cy="3566914"/>
          </a:xfrm>
          <a:prstGeom prst="round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55AD861-B6F3-E21F-236F-1EDAE197A668}"/>
              </a:ext>
            </a:extLst>
          </p:cNvPr>
          <p:cNvSpPr txBox="1"/>
          <p:nvPr/>
        </p:nvSpPr>
        <p:spPr>
          <a:xfrm>
            <a:off x="1339561" y="1610590"/>
            <a:ext cx="6905625" cy="584773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 dirty="0">
                <a:solidFill>
                  <a:srgbClr val="FF0000"/>
                </a:solidFill>
                <a:latin typeface="Corbel"/>
              </a:rPr>
              <a:t>REGISTERS AND CONTROL UNIT</a:t>
            </a:r>
            <a:endParaRPr lang="it-IT" sz="3200"/>
          </a:p>
        </p:txBody>
      </p:sp>
      <p:sp>
        <p:nvSpPr>
          <p:cNvPr id="6" name="CasellaDiTesto 14">
            <a:extLst>
              <a:ext uri="{FF2B5EF4-FFF2-40B4-BE49-F238E27FC236}">
                <a16:creationId xmlns:a16="http://schemas.microsoft.com/office/drawing/2014/main" id="{9012F22E-93A3-BFC9-C982-42E1EF70C1A5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0333865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13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DATAPATH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51E164DA-EA36-8955-7412-AEFE0A4F619C}"/>
              </a:ext>
            </a:extLst>
          </p:cNvPr>
          <p:cNvSpPr/>
          <p:nvPr/>
        </p:nvSpPr>
        <p:spPr>
          <a:xfrm>
            <a:off x="5791200" y="3926780"/>
            <a:ext cx="1123950" cy="1614289"/>
          </a:xfrm>
          <a:prstGeom prst="round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9D34D58-B505-9215-4199-821C2AAF6A3E}"/>
              </a:ext>
            </a:extLst>
          </p:cNvPr>
          <p:cNvSpPr txBox="1"/>
          <p:nvPr/>
        </p:nvSpPr>
        <p:spPr>
          <a:xfrm>
            <a:off x="4863811" y="2829790"/>
            <a:ext cx="2743200" cy="830995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4800" dirty="0">
                <a:solidFill>
                  <a:srgbClr val="FF0000"/>
                </a:solidFill>
                <a:latin typeface="Corbel"/>
              </a:rPr>
              <a:t>ALU</a:t>
            </a:r>
            <a:endParaRPr lang="it-IT" dirty="0"/>
          </a:p>
        </p:txBody>
      </p:sp>
      <p:sp>
        <p:nvSpPr>
          <p:cNvPr id="6" name="CasellaDiTesto 14">
            <a:extLst>
              <a:ext uri="{FF2B5EF4-FFF2-40B4-BE49-F238E27FC236}">
                <a16:creationId xmlns:a16="http://schemas.microsoft.com/office/drawing/2014/main" id="{E47B44E3-8ABC-0946-E7B8-3C15F2A9841C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41182184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14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DATAPATH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0390137A-888A-FC23-0306-E722CA30F0D7}"/>
              </a:ext>
            </a:extLst>
          </p:cNvPr>
          <p:cNvSpPr/>
          <p:nvPr/>
        </p:nvSpPr>
        <p:spPr>
          <a:xfrm>
            <a:off x="7000875" y="4336355"/>
            <a:ext cx="1390650" cy="1509514"/>
          </a:xfrm>
          <a:prstGeom prst="round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3D72245-EF96-1BC0-E85F-9130D75F129F}"/>
              </a:ext>
            </a:extLst>
          </p:cNvPr>
          <p:cNvSpPr txBox="1"/>
          <p:nvPr/>
        </p:nvSpPr>
        <p:spPr>
          <a:xfrm>
            <a:off x="6102061" y="2353540"/>
            <a:ext cx="2743200" cy="1569658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latin typeface="Corbel"/>
              </a:rPr>
              <a:t>DATA MEMORY</a:t>
            </a:r>
            <a:endParaRPr lang="it-IT" dirty="0"/>
          </a:p>
        </p:txBody>
      </p:sp>
      <p:sp>
        <p:nvSpPr>
          <p:cNvPr id="6" name="CasellaDiTesto 14">
            <a:extLst>
              <a:ext uri="{FF2B5EF4-FFF2-40B4-BE49-F238E27FC236}">
                <a16:creationId xmlns:a16="http://schemas.microsoft.com/office/drawing/2014/main" id="{AB15E4D8-B0EC-904C-E981-1724F8DA38B1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64130150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15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STAGES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4A058579-6202-4FBB-1D64-FF51E9DE5A70}"/>
              </a:ext>
            </a:extLst>
          </p:cNvPr>
          <p:cNvSpPr/>
          <p:nvPr/>
        </p:nvSpPr>
        <p:spPr>
          <a:xfrm>
            <a:off x="1362075" y="3888680"/>
            <a:ext cx="1857375" cy="1509514"/>
          </a:xfrm>
          <a:prstGeom prst="round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66C3DFC0-5F22-8DF3-11E2-CD31EDA53917}"/>
              </a:ext>
            </a:extLst>
          </p:cNvPr>
          <p:cNvSpPr txBox="1"/>
          <p:nvPr/>
        </p:nvSpPr>
        <p:spPr>
          <a:xfrm>
            <a:off x="606136" y="2829790"/>
            <a:ext cx="2743200" cy="830995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4800" dirty="0">
                <a:solidFill>
                  <a:srgbClr val="FF0000"/>
                </a:solidFill>
                <a:latin typeface="Corbel"/>
              </a:rPr>
              <a:t>FETCH</a:t>
            </a:r>
            <a:endParaRPr lang="it-IT" dirty="0"/>
          </a:p>
        </p:txBody>
      </p:sp>
      <p:sp>
        <p:nvSpPr>
          <p:cNvPr id="40" name="CasellaDiTesto 14">
            <a:extLst>
              <a:ext uri="{FF2B5EF4-FFF2-40B4-BE49-F238E27FC236}">
                <a16:creationId xmlns:a16="http://schemas.microsoft.com/office/drawing/2014/main" id="{860FF3BB-C96B-5E79-C312-F391789180FA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29159182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16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STAGES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6D439EB8-3D5D-DFF0-3193-6015B2D3BA00}"/>
              </a:ext>
            </a:extLst>
          </p:cNvPr>
          <p:cNvSpPr/>
          <p:nvPr/>
        </p:nvSpPr>
        <p:spPr>
          <a:xfrm>
            <a:off x="3638550" y="3926780"/>
            <a:ext cx="1990725" cy="1614289"/>
          </a:xfrm>
          <a:prstGeom prst="round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55AD861-B6F3-E21F-236F-1EDAE197A668}"/>
              </a:ext>
            </a:extLst>
          </p:cNvPr>
          <p:cNvSpPr txBox="1"/>
          <p:nvPr/>
        </p:nvSpPr>
        <p:spPr>
          <a:xfrm>
            <a:off x="3492211" y="2753590"/>
            <a:ext cx="2743200" cy="830995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4800" dirty="0">
                <a:solidFill>
                  <a:srgbClr val="FF0000"/>
                </a:solidFill>
                <a:latin typeface="Corbel"/>
              </a:rPr>
              <a:t>DECODE</a:t>
            </a:r>
            <a:endParaRPr lang="it-IT" dirty="0"/>
          </a:p>
        </p:txBody>
      </p:sp>
      <p:sp>
        <p:nvSpPr>
          <p:cNvPr id="6" name="CasellaDiTesto 14">
            <a:extLst>
              <a:ext uri="{FF2B5EF4-FFF2-40B4-BE49-F238E27FC236}">
                <a16:creationId xmlns:a16="http://schemas.microsoft.com/office/drawing/2014/main" id="{9012F22E-93A3-BFC9-C982-42E1EF70C1A5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3998450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17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STAGES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51E164DA-EA36-8955-7412-AEFE0A4F619C}"/>
              </a:ext>
            </a:extLst>
          </p:cNvPr>
          <p:cNvSpPr/>
          <p:nvPr/>
        </p:nvSpPr>
        <p:spPr>
          <a:xfrm>
            <a:off x="5791200" y="3926780"/>
            <a:ext cx="1123950" cy="1614289"/>
          </a:xfrm>
          <a:prstGeom prst="round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9D34D58-B505-9215-4199-821C2AAF6A3E}"/>
              </a:ext>
            </a:extLst>
          </p:cNvPr>
          <p:cNvSpPr txBox="1"/>
          <p:nvPr/>
        </p:nvSpPr>
        <p:spPr>
          <a:xfrm>
            <a:off x="4863811" y="2829790"/>
            <a:ext cx="2743200" cy="830995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4800" dirty="0">
                <a:solidFill>
                  <a:srgbClr val="FF0000"/>
                </a:solidFill>
                <a:latin typeface="Corbel"/>
              </a:rPr>
              <a:t>EXECUTE</a:t>
            </a:r>
            <a:endParaRPr lang="it-IT" dirty="0"/>
          </a:p>
        </p:txBody>
      </p:sp>
      <p:sp>
        <p:nvSpPr>
          <p:cNvPr id="6" name="CasellaDiTesto 14">
            <a:extLst>
              <a:ext uri="{FF2B5EF4-FFF2-40B4-BE49-F238E27FC236}">
                <a16:creationId xmlns:a16="http://schemas.microsoft.com/office/drawing/2014/main" id="{E47B44E3-8ABC-0946-E7B8-3C15F2A9841C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09858760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18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STAGES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0390137A-888A-FC23-0306-E722CA30F0D7}"/>
              </a:ext>
            </a:extLst>
          </p:cNvPr>
          <p:cNvSpPr/>
          <p:nvPr/>
        </p:nvSpPr>
        <p:spPr>
          <a:xfrm>
            <a:off x="7000875" y="4336355"/>
            <a:ext cx="1390650" cy="1509514"/>
          </a:xfrm>
          <a:prstGeom prst="round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3D72245-EF96-1BC0-E85F-9130D75F129F}"/>
              </a:ext>
            </a:extLst>
          </p:cNvPr>
          <p:cNvSpPr txBox="1"/>
          <p:nvPr/>
        </p:nvSpPr>
        <p:spPr>
          <a:xfrm>
            <a:off x="6102061" y="2353540"/>
            <a:ext cx="2743200" cy="1569658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latin typeface="Corbel"/>
              </a:rPr>
              <a:t>MEMORY ACCESS</a:t>
            </a:r>
            <a:endParaRPr lang="it-IT" dirty="0"/>
          </a:p>
        </p:txBody>
      </p:sp>
      <p:sp>
        <p:nvSpPr>
          <p:cNvPr id="6" name="CasellaDiTesto 14">
            <a:extLst>
              <a:ext uri="{FF2B5EF4-FFF2-40B4-BE49-F238E27FC236}">
                <a16:creationId xmlns:a16="http://schemas.microsoft.com/office/drawing/2014/main" id="{AB15E4D8-B0EC-904C-E981-1724F8DA38B1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6321676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19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STAGES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73DF6917-649F-5030-CFA0-476FEB0225B8}"/>
              </a:ext>
            </a:extLst>
          </p:cNvPr>
          <p:cNvSpPr/>
          <p:nvPr/>
        </p:nvSpPr>
        <p:spPr>
          <a:xfrm>
            <a:off x="4238625" y="6212780"/>
            <a:ext cx="4152900" cy="547489"/>
          </a:xfrm>
          <a:prstGeom prst="round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6CB94BB-FC06-CD30-E36D-5DBEBB8A292B}"/>
              </a:ext>
            </a:extLst>
          </p:cNvPr>
          <p:cNvSpPr txBox="1"/>
          <p:nvPr/>
        </p:nvSpPr>
        <p:spPr>
          <a:xfrm>
            <a:off x="4240356" y="5101935"/>
            <a:ext cx="3906981" cy="830995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latin typeface="Corbel"/>
              </a:rPr>
              <a:t>WRITE BACK</a:t>
            </a:r>
            <a:endParaRPr lang="it-IT" dirty="0"/>
          </a:p>
        </p:txBody>
      </p:sp>
      <p:sp>
        <p:nvSpPr>
          <p:cNvPr id="6" name="CasellaDiTesto 14">
            <a:extLst>
              <a:ext uri="{FF2B5EF4-FFF2-40B4-BE49-F238E27FC236}">
                <a16:creationId xmlns:a16="http://schemas.microsoft.com/office/drawing/2014/main" id="{CE37EBBE-668E-CFE7-D5B5-B67C1426E9FF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4220307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80974" y="246784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000" dirty="0">
                <a:solidFill>
                  <a:srgbClr val="1B355E"/>
                </a:solidFill>
                <a:latin typeface="Corbel"/>
              </a:rPr>
              <a:t>INTRODUCTION</a:t>
            </a:r>
            <a:endParaRPr lang="it-IT" sz="2800" dirty="0"/>
          </a:p>
        </p:txBody>
      </p:sp>
      <p:sp>
        <p:nvSpPr>
          <p:cNvPr id="3" name="CasellaDiTesto 4">
            <a:extLst>
              <a:ext uri="{FF2B5EF4-FFF2-40B4-BE49-F238E27FC236}">
                <a16:creationId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1456" y="2798711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highlight>
                  <a:srgbClr val="FF00FF"/>
                </a:highlight>
                <a:latin typeface="Corbel"/>
              </a:rPr>
              <a:t>Restoration and development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of </a:t>
            </a:r>
            <a:endParaRPr lang="it-IT" sz="4000">
              <a:solidFill>
                <a:srgbClr val="1F294A"/>
              </a:solidFill>
              <a:latin typeface="Corbel"/>
            </a:endParaRPr>
          </a:p>
          <a:p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Arm's Java-based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dirty="0">
                <a:solidFill>
                  <a:srgbClr val="1F294A"/>
                </a:solidFill>
                <a:highlight>
                  <a:srgbClr val="00FF00"/>
                </a:highlight>
                <a:latin typeface="Corbel"/>
              </a:rPr>
              <a:t>LEGv8 ISA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simulator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​</a:t>
            </a:r>
            <a:endParaRPr lang="it-IT" sz="4000">
              <a:solidFill>
                <a:srgbClr val="1F294A"/>
              </a:solidFill>
              <a:latin typeface="Corbel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219F7E-1B80-285E-E649-F83EEB2B6F0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it-IT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A2712471-4667-0B63-C588-80D88B325F6D}"/>
              </a:ext>
            </a:extLst>
          </p:cNvPr>
          <p:cNvSpPr/>
          <p:nvPr/>
        </p:nvSpPr>
        <p:spPr>
          <a:xfrm rot="5400000" flipH="1">
            <a:off x="4575429" y="4443984"/>
            <a:ext cx="1526667" cy="779906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11687728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20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395054"/>
            <a:ext cx="3664744" cy="8963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SINGLE CYCLE DATAPATH</a:t>
            </a:r>
            <a:endParaRPr lang="it-IT" dirty="0"/>
          </a:p>
        </p:txBody>
      </p:sp>
      <p:graphicFrame>
        <p:nvGraphicFramePr>
          <p:cNvPr id="665" name="Diagramma 664">
            <a:extLst>
              <a:ext uri="{FF2B5EF4-FFF2-40B4-BE49-F238E27FC236}">
                <a16:creationId xmlns:a16="http://schemas.microsoft.com/office/drawing/2014/main" id="{EC3723ED-14D2-7E98-1FED-156DA56420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9542388"/>
              </p:ext>
            </p:extLst>
          </p:nvPr>
        </p:nvGraphicFramePr>
        <p:xfrm>
          <a:off x="1246910" y="1454727"/>
          <a:ext cx="6317672" cy="4946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5" name="CasellaDiTesto 10">
            <a:extLst>
              <a:ext uri="{FF2B5EF4-FFF2-40B4-BE49-F238E27FC236}">
                <a16:creationId xmlns:a16="http://schemas.microsoft.com/office/drawing/2014/main" id="{9C74B556-62BE-227E-88A3-62B3D6A1E711}"/>
              </a:ext>
            </a:extLst>
          </p:cNvPr>
          <p:cNvSpPr txBox="1"/>
          <p:nvPr/>
        </p:nvSpPr>
        <p:spPr>
          <a:xfrm>
            <a:off x="4567496" y="16333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INSTRUCTION 1</a:t>
            </a:r>
            <a:endParaRPr lang="it-IT" dirty="0"/>
          </a:p>
        </p:txBody>
      </p:sp>
      <p:sp>
        <p:nvSpPr>
          <p:cNvPr id="56" name="CasellaDiTesto 10">
            <a:extLst>
              <a:ext uri="{FF2B5EF4-FFF2-40B4-BE49-F238E27FC236}">
                <a16:creationId xmlns:a16="http://schemas.microsoft.com/office/drawing/2014/main" id="{DA9E91E4-5758-ED9A-9339-D0C1130B6D98}"/>
              </a:ext>
            </a:extLst>
          </p:cNvPr>
          <p:cNvSpPr txBox="1"/>
          <p:nvPr/>
        </p:nvSpPr>
        <p:spPr>
          <a:xfrm>
            <a:off x="-4504" y="36907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endParaRPr lang="it-IT" sz="2800" dirty="0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49946027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21</a:t>
            </a:fld>
            <a:endParaRPr lang="it-IT"/>
          </a:p>
        </p:txBody>
      </p:sp>
      <p:graphicFrame>
        <p:nvGraphicFramePr>
          <p:cNvPr id="665" name="Diagramma 664">
            <a:extLst>
              <a:ext uri="{FF2B5EF4-FFF2-40B4-BE49-F238E27FC236}">
                <a16:creationId xmlns:a16="http://schemas.microsoft.com/office/drawing/2014/main" id="{EC3723ED-14D2-7E98-1FED-156DA5642072}"/>
              </a:ext>
            </a:extLst>
          </p:cNvPr>
          <p:cNvGraphicFramePr/>
          <p:nvPr/>
        </p:nvGraphicFramePr>
        <p:xfrm>
          <a:off x="1246910" y="1454727"/>
          <a:ext cx="6317672" cy="4946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asellaDiTesto 10">
            <a:extLst>
              <a:ext uri="{FF2B5EF4-FFF2-40B4-BE49-F238E27FC236}">
                <a16:creationId xmlns:a16="http://schemas.microsoft.com/office/drawing/2014/main" id="{D4717C63-5DB5-FE4E-C058-24E727F4911B}"/>
              </a:ext>
            </a:extLst>
          </p:cNvPr>
          <p:cNvSpPr txBox="1"/>
          <p:nvPr/>
        </p:nvSpPr>
        <p:spPr>
          <a:xfrm>
            <a:off x="4500821" y="2623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INSTRUCTION 1</a:t>
            </a:r>
            <a:endParaRPr lang="it-IT" dirty="0"/>
          </a:p>
        </p:txBody>
      </p:sp>
      <p:sp>
        <p:nvSpPr>
          <p:cNvPr id="22" name="CasellaDiTesto 10">
            <a:extLst>
              <a:ext uri="{FF2B5EF4-FFF2-40B4-BE49-F238E27FC236}">
                <a16:creationId xmlns:a16="http://schemas.microsoft.com/office/drawing/2014/main" id="{BCDFAE5A-DC96-3ED7-E18D-E29994786B85}"/>
              </a:ext>
            </a:extLst>
          </p:cNvPr>
          <p:cNvSpPr txBox="1"/>
          <p:nvPr/>
        </p:nvSpPr>
        <p:spPr>
          <a:xfrm>
            <a:off x="2576771" y="395054"/>
            <a:ext cx="3664744" cy="8963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SINGLE CYCLE DATAPATH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853868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22</a:t>
            </a:fld>
            <a:endParaRPr lang="it-IT"/>
          </a:p>
        </p:txBody>
      </p:sp>
      <p:graphicFrame>
        <p:nvGraphicFramePr>
          <p:cNvPr id="665" name="Diagramma 664">
            <a:extLst>
              <a:ext uri="{FF2B5EF4-FFF2-40B4-BE49-F238E27FC236}">
                <a16:creationId xmlns:a16="http://schemas.microsoft.com/office/drawing/2014/main" id="{EC3723ED-14D2-7E98-1FED-156DA5642072}"/>
              </a:ext>
            </a:extLst>
          </p:cNvPr>
          <p:cNvGraphicFramePr/>
          <p:nvPr/>
        </p:nvGraphicFramePr>
        <p:xfrm>
          <a:off x="1246910" y="1454727"/>
          <a:ext cx="6317672" cy="4946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CasellaDiTesto 10">
            <a:extLst>
              <a:ext uri="{FF2B5EF4-FFF2-40B4-BE49-F238E27FC236}">
                <a16:creationId xmlns:a16="http://schemas.microsoft.com/office/drawing/2014/main" id="{B6309649-5E9D-ABAA-C130-072A44492BF1}"/>
              </a:ext>
            </a:extLst>
          </p:cNvPr>
          <p:cNvSpPr txBox="1"/>
          <p:nvPr/>
        </p:nvSpPr>
        <p:spPr>
          <a:xfrm>
            <a:off x="4567496" y="36907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INSTRUCTION 1</a:t>
            </a:r>
            <a:endParaRPr lang="it-IT" dirty="0"/>
          </a:p>
        </p:txBody>
      </p:sp>
      <p:sp>
        <p:nvSpPr>
          <p:cNvPr id="30" name="CasellaDiTesto 10">
            <a:extLst>
              <a:ext uri="{FF2B5EF4-FFF2-40B4-BE49-F238E27FC236}">
                <a16:creationId xmlns:a16="http://schemas.microsoft.com/office/drawing/2014/main" id="{63239200-C849-C10F-57A4-027B16E58D11}"/>
              </a:ext>
            </a:extLst>
          </p:cNvPr>
          <p:cNvSpPr txBox="1"/>
          <p:nvPr/>
        </p:nvSpPr>
        <p:spPr>
          <a:xfrm>
            <a:off x="2576771" y="395054"/>
            <a:ext cx="3664744" cy="8963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SINGLE CYCLE DATAPATH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831370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23</a:t>
            </a:fld>
            <a:endParaRPr lang="it-IT"/>
          </a:p>
        </p:txBody>
      </p:sp>
      <p:graphicFrame>
        <p:nvGraphicFramePr>
          <p:cNvPr id="665" name="Diagramma 664">
            <a:extLst>
              <a:ext uri="{FF2B5EF4-FFF2-40B4-BE49-F238E27FC236}">
                <a16:creationId xmlns:a16="http://schemas.microsoft.com/office/drawing/2014/main" id="{EC3723ED-14D2-7E98-1FED-156DA5642072}"/>
              </a:ext>
            </a:extLst>
          </p:cNvPr>
          <p:cNvGraphicFramePr/>
          <p:nvPr/>
        </p:nvGraphicFramePr>
        <p:xfrm>
          <a:off x="1246910" y="1454727"/>
          <a:ext cx="6317672" cy="4946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CasellaDiTesto 10">
            <a:extLst>
              <a:ext uri="{FF2B5EF4-FFF2-40B4-BE49-F238E27FC236}">
                <a16:creationId xmlns:a16="http://schemas.microsoft.com/office/drawing/2014/main" id="{5D85C6CB-E476-A128-1E74-4470C3F2A4E4}"/>
              </a:ext>
            </a:extLst>
          </p:cNvPr>
          <p:cNvSpPr txBox="1"/>
          <p:nvPr/>
        </p:nvSpPr>
        <p:spPr>
          <a:xfrm>
            <a:off x="4481771" y="477655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INSTRUCTION 1</a:t>
            </a:r>
            <a:endParaRPr lang="it-IT" dirty="0"/>
          </a:p>
        </p:txBody>
      </p:sp>
      <p:sp>
        <p:nvSpPr>
          <p:cNvPr id="30" name="CasellaDiTesto 10">
            <a:extLst>
              <a:ext uri="{FF2B5EF4-FFF2-40B4-BE49-F238E27FC236}">
                <a16:creationId xmlns:a16="http://schemas.microsoft.com/office/drawing/2014/main" id="{813145C5-49DB-06DD-00B6-B57C341633EF}"/>
              </a:ext>
            </a:extLst>
          </p:cNvPr>
          <p:cNvSpPr txBox="1"/>
          <p:nvPr/>
        </p:nvSpPr>
        <p:spPr>
          <a:xfrm>
            <a:off x="2576771" y="395054"/>
            <a:ext cx="3664744" cy="8963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SINGLE CYCLE DATAPATH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213265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24</a:t>
            </a:fld>
            <a:endParaRPr lang="it-IT"/>
          </a:p>
        </p:txBody>
      </p:sp>
      <p:graphicFrame>
        <p:nvGraphicFramePr>
          <p:cNvPr id="665" name="Diagramma 664">
            <a:extLst>
              <a:ext uri="{FF2B5EF4-FFF2-40B4-BE49-F238E27FC236}">
                <a16:creationId xmlns:a16="http://schemas.microsoft.com/office/drawing/2014/main" id="{EC3723ED-14D2-7E98-1FED-156DA5642072}"/>
              </a:ext>
            </a:extLst>
          </p:cNvPr>
          <p:cNvGraphicFramePr/>
          <p:nvPr/>
        </p:nvGraphicFramePr>
        <p:xfrm>
          <a:off x="1246910" y="1454727"/>
          <a:ext cx="6317672" cy="4946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8" name="CasellaDiTesto 10">
            <a:extLst>
              <a:ext uri="{FF2B5EF4-FFF2-40B4-BE49-F238E27FC236}">
                <a16:creationId xmlns:a16="http://schemas.microsoft.com/office/drawing/2014/main" id="{727C36CE-747C-5997-B588-CC98DDE43201}"/>
              </a:ext>
            </a:extLst>
          </p:cNvPr>
          <p:cNvSpPr txBox="1"/>
          <p:nvPr/>
        </p:nvSpPr>
        <p:spPr>
          <a:xfrm>
            <a:off x="4500821" y="5852879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INSTRUCTION 1</a:t>
            </a:r>
            <a:endParaRPr lang="it-IT" dirty="0"/>
          </a:p>
        </p:txBody>
      </p:sp>
      <p:sp>
        <p:nvSpPr>
          <p:cNvPr id="50" name="CasellaDiTesto 10">
            <a:extLst>
              <a:ext uri="{FF2B5EF4-FFF2-40B4-BE49-F238E27FC236}">
                <a16:creationId xmlns:a16="http://schemas.microsoft.com/office/drawing/2014/main" id="{ABE6747D-B304-AB12-1767-0F1B8D37AED7}"/>
              </a:ext>
            </a:extLst>
          </p:cNvPr>
          <p:cNvSpPr txBox="1"/>
          <p:nvPr/>
        </p:nvSpPr>
        <p:spPr>
          <a:xfrm>
            <a:off x="2576771" y="395054"/>
            <a:ext cx="3664744" cy="8963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SINGLE CYCLE DATAPATH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304530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25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395054"/>
            <a:ext cx="3664744" cy="8963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SINGLE CYCLE DATAPATH</a:t>
            </a:r>
            <a:endParaRPr lang="it-IT" dirty="0"/>
          </a:p>
        </p:txBody>
      </p:sp>
      <p:graphicFrame>
        <p:nvGraphicFramePr>
          <p:cNvPr id="665" name="Diagramma 664">
            <a:extLst>
              <a:ext uri="{FF2B5EF4-FFF2-40B4-BE49-F238E27FC236}">
                <a16:creationId xmlns:a16="http://schemas.microsoft.com/office/drawing/2014/main" id="{EC3723ED-14D2-7E98-1FED-156DA5642072}"/>
              </a:ext>
            </a:extLst>
          </p:cNvPr>
          <p:cNvGraphicFramePr/>
          <p:nvPr/>
        </p:nvGraphicFramePr>
        <p:xfrm>
          <a:off x="1246910" y="1454727"/>
          <a:ext cx="6317672" cy="4946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5" name="CasellaDiTesto 10">
            <a:extLst>
              <a:ext uri="{FF2B5EF4-FFF2-40B4-BE49-F238E27FC236}">
                <a16:creationId xmlns:a16="http://schemas.microsoft.com/office/drawing/2014/main" id="{9C74B556-62BE-227E-88A3-62B3D6A1E711}"/>
              </a:ext>
            </a:extLst>
          </p:cNvPr>
          <p:cNvSpPr txBox="1"/>
          <p:nvPr/>
        </p:nvSpPr>
        <p:spPr>
          <a:xfrm>
            <a:off x="4567496" y="1604729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00B050"/>
                </a:solidFill>
                <a:latin typeface="Corbel"/>
              </a:rPr>
              <a:t>INSTRUCTION 2</a:t>
            </a:r>
            <a:endParaRPr lang="it-IT">
              <a:solidFill>
                <a:srgbClr val="00B050"/>
              </a:solidFill>
            </a:endParaRPr>
          </a:p>
        </p:txBody>
      </p:sp>
      <p:sp>
        <p:nvSpPr>
          <p:cNvPr id="56" name="CasellaDiTesto 10">
            <a:extLst>
              <a:ext uri="{FF2B5EF4-FFF2-40B4-BE49-F238E27FC236}">
                <a16:creationId xmlns:a16="http://schemas.microsoft.com/office/drawing/2014/main" id="{DA9E91E4-5758-ED9A-9339-D0C1130B6D98}"/>
              </a:ext>
            </a:extLst>
          </p:cNvPr>
          <p:cNvSpPr txBox="1"/>
          <p:nvPr/>
        </p:nvSpPr>
        <p:spPr>
          <a:xfrm>
            <a:off x="-4504" y="36907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endParaRPr lang="it-IT" sz="2800" dirty="0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75267789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26</a:t>
            </a:fld>
            <a:endParaRPr lang="it-IT"/>
          </a:p>
        </p:txBody>
      </p:sp>
      <p:graphicFrame>
        <p:nvGraphicFramePr>
          <p:cNvPr id="665" name="Diagramma 664">
            <a:extLst>
              <a:ext uri="{FF2B5EF4-FFF2-40B4-BE49-F238E27FC236}">
                <a16:creationId xmlns:a16="http://schemas.microsoft.com/office/drawing/2014/main" id="{EC3723ED-14D2-7E98-1FED-156DA5642072}"/>
              </a:ext>
            </a:extLst>
          </p:cNvPr>
          <p:cNvGraphicFramePr/>
          <p:nvPr/>
        </p:nvGraphicFramePr>
        <p:xfrm>
          <a:off x="1246910" y="1454727"/>
          <a:ext cx="6317672" cy="4946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asellaDiTesto 10">
            <a:extLst>
              <a:ext uri="{FF2B5EF4-FFF2-40B4-BE49-F238E27FC236}">
                <a16:creationId xmlns:a16="http://schemas.microsoft.com/office/drawing/2014/main" id="{D4717C63-5DB5-FE4E-C058-24E727F4911B}"/>
              </a:ext>
            </a:extLst>
          </p:cNvPr>
          <p:cNvSpPr txBox="1"/>
          <p:nvPr/>
        </p:nvSpPr>
        <p:spPr>
          <a:xfrm>
            <a:off x="4567496" y="2633429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00B050"/>
                </a:solidFill>
                <a:latin typeface="Corbel"/>
              </a:rPr>
              <a:t>INSTRUCTION 2</a:t>
            </a:r>
            <a:endParaRPr lang="it-IT">
              <a:solidFill>
                <a:srgbClr val="00B050"/>
              </a:solidFill>
            </a:endParaRPr>
          </a:p>
        </p:txBody>
      </p:sp>
      <p:sp>
        <p:nvSpPr>
          <p:cNvPr id="22" name="CasellaDiTesto 10">
            <a:extLst>
              <a:ext uri="{FF2B5EF4-FFF2-40B4-BE49-F238E27FC236}">
                <a16:creationId xmlns:a16="http://schemas.microsoft.com/office/drawing/2014/main" id="{BCDFAE5A-DC96-3ED7-E18D-E29994786B85}"/>
              </a:ext>
            </a:extLst>
          </p:cNvPr>
          <p:cNvSpPr txBox="1"/>
          <p:nvPr/>
        </p:nvSpPr>
        <p:spPr>
          <a:xfrm>
            <a:off x="2576771" y="395054"/>
            <a:ext cx="3664744" cy="8963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SINGLE CYCLE DATAPATH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56803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27</a:t>
            </a:fld>
            <a:endParaRPr lang="it-IT"/>
          </a:p>
        </p:txBody>
      </p:sp>
      <p:graphicFrame>
        <p:nvGraphicFramePr>
          <p:cNvPr id="665" name="Diagramma 664">
            <a:extLst>
              <a:ext uri="{FF2B5EF4-FFF2-40B4-BE49-F238E27FC236}">
                <a16:creationId xmlns:a16="http://schemas.microsoft.com/office/drawing/2014/main" id="{EC3723ED-14D2-7E98-1FED-156DA5642072}"/>
              </a:ext>
            </a:extLst>
          </p:cNvPr>
          <p:cNvGraphicFramePr/>
          <p:nvPr/>
        </p:nvGraphicFramePr>
        <p:xfrm>
          <a:off x="1246910" y="1454727"/>
          <a:ext cx="6317672" cy="4946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CasellaDiTesto 10">
            <a:extLst>
              <a:ext uri="{FF2B5EF4-FFF2-40B4-BE49-F238E27FC236}">
                <a16:creationId xmlns:a16="http://schemas.microsoft.com/office/drawing/2014/main" id="{B6309649-5E9D-ABAA-C130-072A44492BF1}"/>
              </a:ext>
            </a:extLst>
          </p:cNvPr>
          <p:cNvSpPr txBox="1"/>
          <p:nvPr/>
        </p:nvSpPr>
        <p:spPr>
          <a:xfrm>
            <a:off x="4481771" y="36907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00B050"/>
                </a:solidFill>
                <a:latin typeface="Corbel"/>
              </a:rPr>
              <a:t>INSTRUCTION 2</a:t>
            </a:r>
            <a:endParaRPr lang="it-IT">
              <a:solidFill>
                <a:srgbClr val="00B050"/>
              </a:solidFill>
            </a:endParaRPr>
          </a:p>
        </p:txBody>
      </p:sp>
      <p:sp>
        <p:nvSpPr>
          <p:cNvPr id="30" name="CasellaDiTesto 10">
            <a:extLst>
              <a:ext uri="{FF2B5EF4-FFF2-40B4-BE49-F238E27FC236}">
                <a16:creationId xmlns:a16="http://schemas.microsoft.com/office/drawing/2014/main" id="{63239200-C849-C10F-57A4-027B16E58D11}"/>
              </a:ext>
            </a:extLst>
          </p:cNvPr>
          <p:cNvSpPr txBox="1"/>
          <p:nvPr/>
        </p:nvSpPr>
        <p:spPr>
          <a:xfrm>
            <a:off x="2576771" y="395054"/>
            <a:ext cx="3664744" cy="8963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SINGLE CYCLE DATAPATH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926503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28</a:t>
            </a:fld>
            <a:endParaRPr lang="it-IT"/>
          </a:p>
        </p:txBody>
      </p:sp>
      <p:graphicFrame>
        <p:nvGraphicFramePr>
          <p:cNvPr id="665" name="Diagramma 664">
            <a:extLst>
              <a:ext uri="{FF2B5EF4-FFF2-40B4-BE49-F238E27FC236}">
                <a16:creationId xmlns:a16="http://schemas.microsoft.com/office/drawing/2014/main" id="{EC3723ED-14D2-7E98-1FED-156DA5642072}"/>
              </a:ext>
            </a:extLst>
          </p:cNvPr>
          <p:cNvGraphicFramePr/>
          <p:nvPr/>
        </p:nvGraphicFramePr>
        <p:xfrm>
          <a:off x="1246910" y="1454727"/>
          <a:ext cx="6317672" cy="4946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CasellaDiTesto 10">
            <a:extLst>
              <a:ext uri="{FF2B5EF4-FFF2-40B4-BE49-F238E27FC236}">
                <a16:creationId xmlns:a16="http://schemas.microsoft.com/office/drawing/2014/main" id="{5D85C6CB-E476-A128-1E74-4470C3F2A4E4}"/>
              </a:ext>
            </a:extLst>
          </p:cNvPr>
          <p:cNvSpPr txBox="1"/>
          <p:nvPr/>
        </p:nvSpPr>
        <p:spPr>
          <a:xfrm>
            <a:off x="4500821" y="477655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00B050"/>
                </a:solidFill>
                <a:latin typeface="Corbel"/>
              </a:rPr>
              <a:t>INSTRUCTION 2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30" name="CasellaDiTesto 10">
            <a:extLst>
              <a:ext uri="{FF2B5EF4-FFF2-40B4-BE49-F238E27FC236}">
                <a16:creationId xmlns:a16="http://schemas.microsoft.com/office/drawing/2014/main" id="{813145C5-49DB-06DD-00B6-B57C341633EF}"/>
              </a:ext>
            </a:extLst>
          </p:cNvPr>
          <p:cNvSpPr txBox="1"/>
          <p:nvPr/>
        </p:nvSpPr>
        <p:spPr>
          <a:xfrm>
            <a:off x="2576771" y="395054"/>
            <a:ext cx="3664744" cy="8963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SINGLE CYCLE DATAPATH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7178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29</a:t>
            </a:fld>
            <a:endParaRPr lang="it-IT"/>
          </a:p>
        </p:txBody>
      </p:sp>
      <p:graphicFrame>
        <p:nvGraphicFramePr>
          <p:cNvPr id="665" name="Diagramma 664">
            <a:extLst>
              <a:ext uri="{FF2B5EF4-FFF2-40B4-BE49-F238E27FC236}">
                <a16:creationId xmlns:a16="http://schemas.microsoft.com/office/drawing/2014/main" id="{EC3723ED-14D2-7E98-1FED-156DA5642072}"/>
              </a:ext>
            </a:extLst>
          </p:cNvPr>
          <p:cNvGraphicFramePr/>
          <p:nvPr/>
        </p:nvGraphicFramePr>
        <p:xfrm>
          <a:off x="1246910" y="1454727"/>
          <a:ext cx="6317672" cy="4946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8" name="CasellaDiTesto 10">
            <a:extLst>
              <a:ext uri="{FF2B5EF4-FFF2-40B4-BE49-F238E27FC236}">
                <a16:creationId xmlns:a16="http://schemas.microsoft.com/office/drawing/2014/main" id="{727C36CE-747C-5997-B588-CC98DDE43201}"/>
              </a:ext>
            </a:extLst>
          </p:cNvPr>
          <p:cNvSpPr txBox="1"/>
          <p:nvPr/>
        </p:nvSpPr>
        <p:spPr>
          <a:xfrm>
            <a:off x="4491296" y="5852879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00B050"/>
                </a:solidFill>
                <a:latin typeface="Corbel"/>
              </a:rPr>
              <a:t>INSTRUCTION 2</a:t>
            </a:r>
            <a:endParaRPr lang="it-IT">
              <a:solidFill>
                <a:srgbClr val="00B050"/>
              </a:solidFill>
            </a:endParaRPr>
          </a:p>
        </p:txBody>
      </p:sp>
      <p:sp>
        <p:nvSpPr>
          <p:cNvPr id="50" name="CasellaDiTesto 10">
            <a:extLst>
              <a:ext uri="{FF2B5EF4-FFF2-40B4-BE49-F238E27FC236}">
                <a16:creationId xmlns:a16="http://schemas.microsoft.com/office/drawing/2014/main" id="{ABE6747D-B304-AB12-1767-0F1B8D37AED7}"/>
              </a:ext>
            </a:extLst>
          </p:cNvPr>
          <p:cNvSpPr txBox="1"/>
          <p:nvPr/>
        </p:nvSpPr>
        <p:spPr>
          <a:xfrm>
            <a:off x="2576771" y="395054"/>
            <a:ext cx="3664744" cy="8963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SINGLE CYCLE DATAPATH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204608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80974" y="246784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000" dirty="0">
                <a:solidFill>
                  <a:srgbClr val="1B355E"/>
                </a:solidFill>
                <a:latin typeface="Corbel"/>
              </a:rPr>
              <a:t>INTRODUCTION</a:t>
            </a:r>
            <a:endParaRPr lang="it-IT" sz="2800" dirty="0"/>
          </a:p>
        </p:txBody>
      </p:sp>
      <p:sp>
        <p:nvSpPr>
          <p:cNvPr id="3" name="CasellaDiTesto 4">
            <a:extLst>
              <a:ext uri="{FF2B5EF4-FFF2-40B4-BE49-F238E27FC236}">
                <a16:creationId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1456" y="2798711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highlight>
                  <a:srgbClr val="FF00FF"/>
                </a:highlight>
                <a:latin typeface="Corbel"/>
              </a:rPr>
              <a:t>Restoration and development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of </a:t>
            </a:r>
            <a:endParaRPr lang="it-IT" sz="4000">
              <a:solidFill>
                <a:srgbClr val="1F294A"/>
              </a:solidFill>
              <a:latin typeface="Corbel"/>
            </a:endParaRPr>
          </a:p>
          <a:p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Arm's Java-based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dirty="0">
                <a:solidFill>
                  <a:srgbClr val="1F294A"/>
                </a:solidFill>
                <a:highlight>
                  <a:srgbClr val="00FF00"/>
                </a:highlight>
                <a:latin typeface="Corbel"/>
              </a:rPr>
              <a:t>LEGv8 ISA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simulator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​</a:t>
            </a:r>
            <a:endParaRPr lang="it-IT" sz="4000">
              <a:solidFill>
                <a:srgbClr val="1F294A"/>
              </a:solidFill>
              <a:latin typeface="Corbel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219F7E-1B80-285E-E649-F83EEB2B6F0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</a:t>
            </a:fld>
            <a:endParaRPr lang="it-IT"/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2E302EAF-4B60-3995-1224-20D4DA4B650B}"/>
              </a:ext>
            </a:extLst>
          </p:cNvPr>
          <p:cNvSpPr/>
          <p:nvPr/>
        </p:nvSpPr>
        <p:spPr>
          <a:xfrm rot="5400000" flipH="1">
            <a:off x="1517904" y="4443984"/>
            <a:ext cx="1526667" cy="779906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1507044012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30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395054"/>
            <a:ext cx="3664744" cy="8963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PIPELINED DATAPATH</a:t>
            </a:r>
            <a:endParaRPr lang="it-IT" dirty="0"/>
          </a:p>
        </p:txBody>
      </p:sp>
      <p:graphicFrame>
        <p:nvGraphicFramePr>
          <p:cNvPr id="665" name="Diagramma 664">
            <a:extLst>
              <a:ext uri="{FF2B5EF4-FFF2-40B4-BE49-F238E27FC236}">
                <a16:creationId xmlns:a16="http://schemas.microsoft.com/office/drawing/2014/main" id="{EC3723ED-14D2-7E98-1FED-156DA5642072}"/>
              </a:ext>
            </a:extLst>
          </p:cNvPr>
          <p:cNvGraphicFramePr/>
          <p:nvPr/>
        </p:nvGraphicFramePr>
        <p:xfrm>
          <a:off x="1246910" y="1454727"/>
          <a:ext cx="6317672" cy="4946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5" name="CasellaDiTesto 10">
            <a:extLst>
              <a:ext uri="{FF2B5EF4-FFF2-40B4-BE49-F238E27FC236}">
                <a16:creationId xmlns:a16="http://schemas.microsoft.com/office/drawing/2014/main" id="{9C74B556-62BE-227E-88A3-62B3D6A1E711}"/>
              </a:ext>
            </a:extLst>
          </p:cNvPr>
          <p:cNvSpPr txBox="1"/>
          <p:nvPr/>
        </p:nvSpPr>
        <p:spPr>
          <a:xfrm>
            <a:off x="4567496" y="157615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INSTRUCTION 1</a:t>
            </a:r>
            <a:endParaRPr lang="it-IT" dirty="0"/>
          </a:p>
        </p:txBody>
      </p:sp>
      <p:sp>
        <p:nvSpPr>
          <p:cNvPr id="56" name="CasellaDiTesto 10">
            <a:extLst>
              <a:ext uri="{FF2B5EF4-FFF2-40B4-BE49-F238E27FC236}">
                <a16:creationId xmlns:a16="http://schemas.microsoft.com/office/drawing/2014/main" id="{DA9E91E4-5758-ED9A-9339-D0C1130B6D98}"/>
              </a:ext>
            </a:extLst>
          </p:cNvPr>
          <p:cNvSpPr txBox="1"/>
          <p:nvPr/>
        </p:nvSpPr>
        <p:spPr>
          <a:xfrm>
            <a:off x="-4504" y="36907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endParaRPr lang="it-IT" sz="2800" dirty="0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7602142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31</a:t>
            </a:fld>
            <a:endParaRPr lang="it-IT"/>
          </a:p>
        </p:txBody>
      </p:sp>
      <p:graphicFrame>
        <p:nvGraphicFramePr>
          <p:cNvPr id="665" name="Diagramma 664">
            <a:extLst>
              <a:ext uri="{FF2B5EF4-FFF2-40B4-BE49-F238E27FC236}">
                <a16:creationId xmlns:a16="http://schemas.microsoft.com/office/drawing/2014/main" id="{EC3723ED-14D2-7E98-1FED-156DA5642072}"/>
              </a:ext>
            </a:extLst>
          </p:cNvPr>
          <p:cNvGraphicFramePr/>
          <p:nvPr/>
        </p:nvGraphicFramePr>
        <p:xfrm>
          <a:off x="1246910" y="1454727"/>
          <a:ext cx="6317672" cy="4946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CasellaDiTesto 10">
            <a:extLst>
              <a:ext uri="{FF2B5EF4-FFF2-40B4-BE49-F238E27FC236}">
                <a16:creationId xmlns:a16="http://schemas.microsoft.com/office/drawing/2014/main" id="{ACD6B773-65C0-7D77-944D-380581CC030F}"/>
              </a:ext>
            </a:extLst>
          </p:cNvPr>
          <p:cNvSpPr txBox="1"/>
          <p:nvPr/>
        </p:nvSpPr>
        <p:spPr>
          <a:xfrm>
            <a:off x="2576771" y="395054"/>
            <a:ext cx="3664744" cy="8963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PIPELINED DATAPATH</a:t>
            </a:r>
            <a:endParaRPr lang="it-IT" dirty="0"/>
          </a:p>
        </p:txBody>
      </p:sp>
      <p:sp>
        <p:nvSpPr>
          <p:cNvPr id="29" name="CasellaDiTesto 10">
            <a:extLst>
              <a:ext uri="{FF2B5EF4-FFF2-40B4-BE49-F238E27FC236}">
                <a16:creationId xmlns:a16="http://schemas.microsoft.com/office/drawing/2014/main" id="{3DA57843-DCF3-DA6E-96E2-38B134220A2B}"/>
              </a:ext>
            </a:extLst>
          </p:cNvPr>
          <p:cNvSpPr txBox="1"/>
          <p:nvPr/>
        </p:nvSpPr>
        <p:spPr>
          <a:xfrm>
            <a:off x="4567496" y="157615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00B050"/>
                </a:solidFill>
                <a:latin typeface="Corbel"/>
              </a:rPr>
              <a:t>INSTRUCTION 2</a:t>
            </a:r>
            <a:endParaRPr lang="it-IT">
              <a:solidFill>
                <a:srgbClr val="00B050"/>
              </a:solidFill>
            </a:endParaRPr>
          </a:p>
        </p:txBody>
      </p:sp>
      <p:sp>
        <p:nvSpPr>
          <p:cNvPr id="31" name="CasellaDiTesto 10">
            <a:extLst>
              <a:ext uri="{FF2B5EF4-FFF2-40B4-BE49-F238E27FC236}">
                <a16:creationId xmlns:a16="http://schemas.microsoft.com/office/drawing/2014/main" id="{1F722369-5E0A-BFF9-9962-8B0583BCF5B6}"/>
              </a:ext>
            </a:extLst>
          </p:cNvPr>
          <p:cNvSpPr txBox="1"/>
          <p:nvPr/>
        </p:nvSpPr>
        <p:spPr>
          <a:xfrm>
            <a:off x="4567496" y="2652479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INSTRUCTION 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935937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32</a:t>
            </a:fld>
            <a:endParaRPr lang="it-IT"/>
          </a:p>
        </p:txBody>
      </p:sp>
      <p:graphicFrame>
        <p:nvGraphicFramePr>
          <p:cNvPr id="665" name="Diagramma 664">
            <a:extLst>
              <a:ext uri="{FF2B5EF4-FFF2-40B4-BE49-F238E27FC236}">
                <a16:creationId xmlns:a16="http://schemas.microsoft.com/office/drawing/2014/main" id="{EC3723ED-14D2-7E98-1FED-156DA5642072}"/>
              </a:ext>
            </a:extLst>
          </p:cNvPr>
          <p:cNvGraphicFramePr/>
          <p:nvPr/>
        </p:nvGraphicFramePr>
        <p:xfrm>
          <a:off x="1246910" y="1454727"/>
          <a:ext cx="6317672" cy="4946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CasellaDiTesto 10">
            <a:extLst>
              <a:ext uri="{FF2B5EF4-FFF2-40B4-BE49-F238E27FC236}">
                <a16:creationId xmlns:a16="http://schemas.microsoft.com/office/drawing/2014/main" id="{B6309649-5E9D-ABAA-C130-072A44492BF1}"/>
              </a:ext>
            </a:extLst>
          </p:cNvPr>
          <p:cNvSpPr txBox="1"/>
          <p:nvPr/>
        </p:nvSpPr>
        <p:spPr>
          <a:xfrm>
            <a:off x="4567496" y="36907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INSTRUCTION 1</a:t>
            </a:r>
            <a:endParaRPr lang="it-IT" dirty="0"/>
          </a:p>
        </p:txBody>
      </p:sp>
      <p:sp>
        <p:nvSpPr>
          <p:cNvPr id="25" name="CasellaDiTesto 10">
            <a:extLst>
              <a:ext uri="{FF2B5EF4-FFF2-40B4-BE49-F238E27FC236}">
                <a16:creationId xmlns:a16="http://schemas.microsoft.com/office/drawing/2014/main" id="{3A8B1D03-3C9F-4F4C-DD3A-9BED0BC873B8}"/>
              </a:ext>
            </a:extLst>
          </p:cNvPr>
          <p:cNvSpPr txBox="1"/>
          <p:nvPr/>
        </p:nvSpPr>
        <p:spPr>
          <a:xfrm>
            <a:off x="2576771" y="395054"/>
            <a:ext cx="3664744" cy="8963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PIPELINED DATAPATH</a:t>
            </a:r>
            <a:endParaRPr lang="it-IT" dirty="0"/>
          </a:p>
        </p:txBody>
      </p:sp>
      <p:sp>
        <p:nvSpPr>
          <p:cNvPr id="27" name="CasellaDiTesto 10">
            <a:extLst>
              <a:ext uri="{FF2B5EF4-FFF2-40B4-BE49-F238E27FC236}">
                <a16:creationId xmlns:a16="http://schemas.microsoft.com/office/drawing/2014/main" id="{FA643C26-F709-F086-F1F8-4934CF182453}"/>
              </a:ext>
            </a:extLst>
          </p:cNvPr>
          <p:cNvSpPr txBox="1"/>
          <p:nvPr/>
        </p:nvSpPr>
        <p:spPr>
          <a:xfrm>
            <a:off x="4567496" y="157615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7030A0"/>
                </a:solidFill>
                <a:latin typeface="Corbel"/>
              </a:rPr>
              <a:t>INSTRUCTION 3</a:t>
            </a:r>
            <a:endParaRPr lang="it-IT">
              <a:solidFill>
                <a:srgbClr val="7030A0"/>
              </a:solidFill>
            </a:endParaRPr>
          </a:p>
        </p:txBody>
      </p:sp>
      <p:sp>
        <p:nvSpPr>
          <p:cNvPr id="31" name="CasellaDiTesto 10">
            <a:extLst>
              <a:ext uri="{FF2B5EF4-FFF2-40B4-BE49-F238E27FC236}">
                <a16:creationId xmlns:a16="http://schemas.microsoft.com/office/drawing/2014/main" id="{4450240E-57BC-8693-1B5D-5C6FC998F633}"/>
              </a:ext>
            </a:extLst>
          </p:cNvPr>
          <p:cNvSpPr txBox="1"/>
          <p:nvPr/>
        </p:nvSpPr>
        <p:spPr>
          <a:xfrm>
            <a:off x="4567496" y="2652479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00B050"/>
                </a:solidFill>
                <a:latin typeface="Corbel"/>
              </a:rPr>
              <a:t>INSTRUCTION 2</a:t>
            </a:r>
            <a:endParaRPr lang="it-IT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24022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33</a:t>
            </a:fld>
            <a:endParaRPr lang="it-IT"/>
          </a:p>
        </p:txBody>
      </p:sp>
      <p:graphicFrame>
        <p:nvGraphicFramePr>
          <p:cNvPr id="665" name="Diagramma 664">
            <a:extLst>
              <a:ext uri="{FF2B5EF4-FFF2-40B4-BE49-F238E27FC236}">
                <a16:creationId xmlns:a16="http://schemas.microsoft.com/office/drawing/2014/main" id="{EC3723ED-14D2-7E98-1FED-156DA5642072}"/>
              </a:ext>
            </a:extLst>
          </p:cNvPr>
          <p:cNvGraphicFramePr/>
          <p:nvPr/>
        </p:nvGraphicFramePr>
        <p:xfrm>
          <a:off x="1246910" y="1454727"/>
          <a:ext cx="6317672" cy="4946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CasellaDiTesto 10">
            <a:extLst>
              <a:ext uri="{FF2B5EF4-FFF2-40B4-BE49-F238E27FC236}">
                <a16:creationId xmlns:a16="http://schemas.microsoft.com/office/drawing/2014/main" id="{5D85C6CB-E476-A128-1E74-4470C3F2A4E4}"/>
              </a:ext>
            </a:extLst>
          </p:cNvPr>
          <p:cNvSpPr txBox="1"/>
          <p:nvPr/>
        </p:nvSpPr>
        <p:spPr>
          <a:xfrm>
            <a:off x="4567496" y="477655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INSTRUCTION 1</a:t>
            </a:r>
            <a:endParaRPr lang="it-IT" dirty="0"/>
          </a:p>
        </p:txBody>
      </p:sp>
      <p:sp>
        <p:nvSpPr>
          <p:cNvPr id="25" name="CasellaDiTesto 10">
            <a:extLst>
              <a:ext uri="{FF2B5EF4-FFF2-40B4-BE49-F238E27FC236}">
                <a16:creationId xmlns:a16="http://schemas.microsoft.com/office/drawing/2014/main" id="{200DA7D6-C43E-2575-4FAB-B74A3F991C44}"/>
              </a:ext>
            </a:extLst>
          </p:cNvPr>
          <p:cNvSpPr txBox="1"/>
          <p:nvPr/>
        </p:nvSpPr>
        <p:spPr>
          <a:xfrm>
            <a:off x="2576771" y="395054"/>
            <a:ext cx="3664744" cy="8963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PIPELINED DATAPATH</a:t>
            </a:r>
            <a:endParaRPr lang="it-IT" dirty="0"/>
          </a:p>
        </p:txBody>
      </p:sp>
      <p:sp>
        <p:nvSpPr>
          <p:cNvPr id="27" name="CasellaDiTesto 10">
            <a:extLst>
              <a:ext uri="{FF2B5EF4-FFF2-40B4-BE49-F238E27FC236}">
                <a16:creationId xmlns:a16="http://schemas.microsoft.com/office/drawing/2014/main" id="{508A33DB-F6CD-3673-87B3-FAEECF093850}"/>
              </a:ext>
            </a:extLst>
          </p:cNvPr>
          <p:cNvSpPr txBox="1"/>
          <p:nvPr/>
        </p:nvSpPr>
        <p:spPr>
          <a:xfrm>
            <a:off x="4567496" y="2652479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7030A0"/>
                </a:solidFill>
                <a:latin typeface="Corbel"/>
              </a:rPr>
              <a:t>INSTRUCTION 3</a:t>
            </a:r>
            <a:endParaRPr lang="it-IT">
              <a:solidFill>
                <a:srgbClr val="7030A0"/>
              </a:solidFill>
            </a:endParaRPr>
          </a:p>
        </p:txBody>
      </p:sp>
      <p:sp>
        <p:nvSpPr>
          <p:cNvPr id="31" name="CasellaDiTesto 10">
            <a:extLst>
              <a:ext uri="{FF2B5EF4-FFF2-40B4-BE49-F238E27FC236}">
                <a16:creationId xmlns:a16="http://schemas.microsoft.com/office/drawing/2014/main" id="{12B699C0-4986-EC9B-8884-A42BC9504022}"/>
              </a:ext>
            </a:extLst>
          </p:cNvPr>
          <p:cNvSpPr txBox="1"/>
          <p:nvPr/>
        </p:nvSpPr>
        <p:spPr>
          <a:xfrm>
            <a:off x="4567496" y="36907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00B050"/>
                </a:solidFill>
                <a:latin typeface="Corbel"/>
              </a:rPr>
              <a:t>INSTRUCTION 2</a:t>
            </a:r>
            <a:endParaRPr lang="it-IT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27191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34</a:t>
            </a:fld>
            <a:endParaRPr lang="it-IT"/>
          </a:p>
        </p:txBody>
      </p:sp>
      <p:graphicFrame>
        <p:nvGraphicFramePr>
          <p:cNvPr id="665" name="Diagramma 664">
            <a:extLst>
              <a:ext uri="{FF2B5EF4-FFF2-40B4-BE49-F238E27FC236}">
                <a16:creationId xmlns:a16="http://schemas.microsoft.com/office/drawing/2014/main" id="{EC3723ED-14D2-7E98-1FED-156DA5642072}"/>
              </a:ext>
            </a:extLst>
          </p:cNvPr>
          <p:cNvGraphicFramePr/>
          <p:nvPr/>
        </p:nvGraphicFramePr>
        <p:xfrm>
          <a:off x="1246910" y="1454727"/>
          <a:ext cx="6317672" cy="4946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8" name="CasellaDiTesto 10">
            <a:extLst>
              <a:ext uri="{FF2B5EF4-FFF2-40B4-BE49-F238E27FC236}">
                <a16:creationId xmlns:a16="http://schemas.microsoft.com/office/drawing/2014/main" id="{727C36CE-747C-5997-B588-CC98DDE43201}"/>
              </a:ext>
            </a:extLst>
          </p:cNvPr>
          <p:cNvSpPr txBox="1"/>
          <p:nvPr/>
        </p:nvSpPr>
        <p:spPr>
          <a:xfrm>
            <a:off x="4567496" y="5852879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INSTRUCTION 1</a:t>
            </a:r>
            <a:endParaRPr lang="it-IT" dirty="0"/>
          </a:p>
        </p:txBody>
      </p:sp>
      <p:sp>
        <p:nvSpPr>
          <p:cNvPr id="25" name="CasellaDiTesto 10">
            <a:extLst>
              <a:ext uri="{FF2B5EF4-FFF2-40B4-BE49-F238E27FC236}">
                <a16:creationId xmlns:a16="http://schemas.microsoft.com/office/drawing/2014/main" id="{9F7E8E41-0076-1B0C-6516-A6AC016AB560}"/>
              </a:ext>
            </a:extLst>
          </p:cNvPr>
          <p:cNvSpPr txBox="1"/>
          <p:nvPr/>
        </p:nvSpPr>
        <p:spPr>
          <a:xfrm>
            <a:off x="2576771" y="395054"/>
            <a:ext cx="3664744" cy="8963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PIPELINED DATAPATH</a:t>
            </a:r>
            <a:endParaRPr lang="it-IT" dirty="0"/>
          </a:p>
        </p:txBody>
      </p:sp>
      <p:sp>
        <p:nvSpPr>
          <p:cNvPr id="27" name="CasellaDiTesto 10">
            <a:extLst>
              <a:ext uri="{FF2B5EF4-FFF2-40B4-BE49-F238E27FC236}">
                <a16:creationId xmlns:a16="http://schemas.microsoft.com/office/drawing/2014/main" id="{1B8673A1-0F11-6112-A231-BC4C689C22C5}"/>
              </a:ext>
            </a:extLst>
          </p:cNvPr>
          <p:cNvSpPr txBox="1"/>
          <p:nvPr/>
        </p:nvSpPr>
        <p:spPr>
          <a:xfrm>
            <a:off x="4567496" y="477655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00B050"/>
                </a:solidFill>
                <a:latin typeface="Corbel"/>
              </a:rPr>
              <a:t>INSTRUCTION 2</a:t>
            </a:r>
            <a:endParaRPr lang="it-IT">
              <a:solidFill>
                <a:srgbClr val="00B050"/>
              </a:solidFill>
            </a:endParaRPr>
          </a:p>
        </p:txBody>
      </p:sp>
      <p:sp>
        <p:nvSpPr>
          <p:cNvPr id="29" name="CasellaDiTesto 10">
            <a:extLst>
              <a:ext uri="{FF2B5EF4-FFF2-40B4-BE49-F238E27FC236}">
                <a16:creationId xmlns:a16="http://schemas.microsoft.com/office/drawing/2014/main" id="{2054C788-7EFB-1222-E4F2-6318DFC451B7}"/>
              </a:ext>
            </a:extLst>
          </p:cNvPr>
          <p:cNvSpPr txBox="1"/>
          <p:nvPr/>
        </p:nvSpPr>
        <p:spPr>
          <a:xfrm>
            <a:off x="4567496" y="36907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7030A0"/>
                </a:solidFill>
                <a:latin typeface="Corbel"/>
              </a:rPr>
              <a:t>INSTRUCTION 3</a:t>
            </a:r>
            <a:endParaRPr lang="it-IT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85839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35</a:t>
            </a:fld>
            <a:endParaRPr lang="it-IT"/>
          </a:p>
        </p:txBody>
      </p:sp>
      <p:graphicFrame>
        <p:nvGraphicFramePr>
          <p:cNvPr id="665" name="Diagramma 664">
            <a:extLst>
              <a:ext uri="{FF2B5EF4-FFF2-40B4-BE49-F238E27FC236}">
                <a16:creationId xmlns:a16="http://schemas.microsoft.com/office/drawing/2014/main" id="{EC3723ED-14D2-7E98-1FED-156DA5642072}"/>
              </a:ext>
            </a:extLst>
          </p:cNvPr>
          <p:cNvGraphicFramePr/>
          <p:nvPr/>
        </p:nvGraphicFramePr>
        <p:xfrm>
          <a:off x="1246910" y="1454727"/>
          <a:ext cx="6317672" cy="4946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8" name="CasellaDiTesto 10">
            <a:extLst>
              <a:ext uri="{FF2B5EF4-FFF2-40B4-BE49-F238E27FC236}">
                <a16:creationId xmlns:a16="http://schemas.microsoft.com/office/drawing/2014/main" id="{727C36CE-747C-5997-B588-CC98DDE43201}"/>
              </a:ext>
            </a:extLst>
          </p:cNvPr>
          <p:cNvSpPr txBox="1"/>
          <p:nvPr/>
        </p:nvSpPr>
        <p:spPr>
          <a:xfrm>
            <a:off x="4567496" y="5852879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00B050"/>
                </a:solidFill>
                <a:latin typeface="Corbel"/>
              </a:rPr>
              <a:t>INSTRUCTION 2</a:t>
            </a:r>
            <a:endParaRPr lang="it-IT">
              <a:solidFill>
                <a:srgbClr val="00B050"/>
              </a:solidFill>
            </a:endParaRPr>
          </a:p>
        </p:txBody>
      </p:sp>
      <p:sp>
        <p:nvSpPr>
          <p:cNvPr id="25" name="CasellaDiTesto 10">
            <a:extLst>
              <a:ext uri="{FF2B5EF4-FFF2-40B4-BE49-F238E27FC236}">
                <a16:creationId xmlns:a16="http://schemas.microsoft.com/office/drawing/2014/main" id="{9F7E8E41-0076-1B0C-6516-A6AC016AB560}"/>
              </a:ext>
            </a:extLst>
          </p:cNvPr>
          <p:cNvSpPr txBox="1"/>
          <p:nvPr/>
        </p:nvSpPr>
        <p:spPr>
          <a:xfrm>
            <a:off x="2576771" y="395054"/>
            <a:ext cx="3664744" cy="8963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PIPELINED DATAPATH</a:t>
            </a:r>
            <a:endParaRPr lang="it-IT" dirty="0"/>
          </a:p>
        </p:txBody>
      </p:sp>
      <p:sp>
        <p:nvSpPr>
          <p:cNvPr id="27" name="CasellaDiTesto 10">
            <a:extLst>
              <a:ext uri="{FF2B5EF4-FFF2-40B4-BE49-F238E27FC236}">
                <a16:creationId xmlns:a16="http://schemas.microsoft.com/office/drawing/2014/main" id="{1B8673A1-0F11-6112-A231-BC4C689C22C5}"/>
              </a:ext>
            </a:extLst>
          </p:cNvPr>
          <p:cNvSpPr txBox="1"/>
          <p:nvPr/>
        </p:nvSpPr>
        <p:spPr>
          <a:xfrm>
            <a:off x="4567496" y="477655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7030A0"/>
                </a:solidFill>
                <a:latin typeface="Corbel"/>
              </a:rPr>
              <a:t>INSTRUCTION 3</a:t>
            </a:r>
            <a:endParaRPr lang="it-IT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15146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36</a:t>
            </a:fld>
            <a:endParaRPr lang="it-IT"/>
          </a:p>
        </p:txBody>
      </p:sp>
      <p:graphicFrame>
        <p:nvGraphicFramePr>
          <p:cNvPr id="665" name="Diagramma 664">
            <a:extLst>
              <a:ext uri="{FF2B5EF4-FFF2-40B4-BE49-F238E27FC236}">
                <a16:creationId xmlns:a16="http://schemas.microsoft.com/office/drawing/2014/main" id="{EC3723ED-14D2-7E98-1FED-156DA5642072}"/>
              </a:ext>
            </a:extLst>
          </p:cNvPr>
          <p:cNvGraphicFramePr/>
          <p:nvPr/>
        </p:nvGraphicFramePr>
        <p:xfrm>
          <a:off x="1246910" y="1454727"/>
          <a:ext cx="6317672" cy="4946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8" name="CasellaDiTesto 10">
            <a:extLst>
              <a:ext uri="{FF2B5EF4-FFF2-40B4-BE49-F238E27FC236}">
                <a16:creationId xmlns:a16="http://schemas.microsoft.com/office/drawing/2014/main" id="{727C36CE-747C-5997-B588-CC98DDE43201}"/>
              </a:ext>
            </a:extLst>
          </p:cNvPr>
          <p:cNvSpPr txBox="1"/>
          <p:nvPr/>
        </p:nvSpPr>
        <p:spPr>
          <a:xfrm>
            <a:off x="4567496" y="5852879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7030A0"/>
                </a:solidFill>
                <a:latin typeface="Corbel"/>
              </a:rPr>
              <a:t>INSTRUCTION 3</a:t>
            </a:r>
            <a:endParaRPr lang="it-IT">
              <a:solidFill>
                <a:srgbClr val="7030A0"/>
              </a:solidFill>
            </a:endParaRPr>
          </a:p>
        </p:txBody>
      </p:sp>
      <p:sp>
        <p:nvSpPr>
          <p:cNvPr id="25" name="CasellaDiTesto 10">
            <a:extLst>
              <a:ext uri="{FF2B5EF4-FFF2-40B4-BE49-F238E27FC236}">
                <a16:creationId xmlns:a16="http://schemas.microsoft.com/office/drawing/2014/main" id="{9F7E8E41-0076-1B0C-6516-A6AC016AB560}"/>
              </a:ext>
            </a:extLst>
          </p:cNvPr>
          <p:cNvSpPr txBox="1"/>
          <p:nvPr/>
        </p:nvSpPr>
        <p:spPr>
          <a:xfrm>
            <a:off x="2576771" y="395054"/>
            <a:ext cx="3664744" cy="8963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PIPELINED DATAPATH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315251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4">
            <a:extLst>
              <a:ext uri="{FF2B5EF4-FFF2-40B4-BE49-F238E27FC236}">
                <a16:creationId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-60889" y="1894702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WHAT SIMULATOR, AND WHY?</a:t>
            </a:r>
          </a:p>
        </p:txBody>
      </p:sp>
      <p:sp>
        <p:nvSpPr>
          <p:cNvPr id="6" name="CasellaDiTesto 4">
            <a:extLst>
              <a:ext uri="{FF2B5EF4-FFF2-40B4-BE49-F238E27FC236}">
                <a16:creationId xmlns:a16="http://schemas.microsoft.com/office/drawing/2014/main" id="{F49B3361-D289-39C4-623D-E6603B4E850D}"/>
              </a:ext>
            </a:extLst>
          </p:cNvPr>
          <p:cNvSpPr txBox="1"/>
          <p:nvPr/>
        </p:nvSpPr>
        <p:spPr>
          <a:xfrm>
            <a:off x="-60889" y="3235129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Restoration and development of 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  <a:p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Arm's Java-based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 LEGv8 ISA </a:t>
            </a:r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simulator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 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3239CB7-CD08-0310-DCA4-8C0E9C81B3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20951" y="6235821"/>
            <a:ext cx="282098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096171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38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FC2187F2-00C9-BAFE-5297-17462B176EB6}"/>
              </a:ext>
            </a:extLst>
          </p:cNvPr>
          <p:cNvSpPr txBox="1"/>
          <p:nvPr/>
        </p:nvSpPr>
        <p:spPr>
          <a:xfrm>
            <a:off x="186863" y="1321576"/>
            <a:ext cx="8579642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NO HARDWARE FOR LEGv8 =&gt; NEED A SIMULATOR</a:t>
            </a:r>
            <a:endParaRPr lang="it-IT" dirty="0"/>
          </a:p>
        </p:txBody>
      </p:sp>
      <p:pic>
        <p:nvPicPr>
          <p:cNvPr id="5" name="Immagine 4" descr="Immagine che contiene elettronica, Componente elettrico, Componente di circuito, Componente di circuito passivo&#10;&#10;Descrizione generata automaticamente">
            <a:extLst>
              <a:ext uri="{FF2B5EF4-FFF2-40B4-BE49-F238E27FC236}">
                <a16:creationId xmlns:a16="http://schemas.microsoft.com/office/drawing/2014/main" id="{3EA4E5F1-1E65-D4AA-81FC-B139294F8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327" y="2238714"/>
            <a:ext cx="5777345" cy="335731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2FEF6F3-848A-B454-9B38-46B0DF22C617}"/>
              </a:ext>
            </a:extLst>
          </p:cNvPr>
          <p:cNvSpPr txBox="1"/>
          <p:nvPr/>
        </p:nvSpPr>
        <p:spPr>
          <a:xfrm>
            <a:off x="1683327" y="5600700"/>
            <a:ext cx="2743200" cy="184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>
                <a:latin typeface="Corbel"/>
              </a:rPr>
              <a:t>Michael H. („</a:t>
            </a:r>
            <a:r>
              <a:rPr lang="en-US" sz="600" err="1">
                <a:latin typeface="Corbel"/>
              </a:rPr>
              <a:t>Laserlicht</a:t>
            </a:r>
            <a:r>
              <a:rPr lang="en-US" sz="600" dirty="0">
                <a:latin typeface="Corbel"/>
              </a:rPr>
              <a:t>“) / Wikimedia Commons</a:t>
            </a:r>
          </a:p>
        </p:txBody>
      </p:sp>
      <p:pic>
        <p:nvPicPr>
          <p:cNvPr id="9" name="Elemento grafico 8" descr="Chiudi contorno">
            <a:extLst>
              <a:ext uri="{FF2B5EF4-FFF2-40B4-BE49-F238E27FC236}">
                <a16:creationId xmlns:a16="http://schemas.microsoft.com/office/drawing/2014/main" id="{B028F5D2-B5E3-9C37-B7FC-B5F067DD5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8736" y="1704109"/>
            <a:ext cx="4426527" cy="4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0956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39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FC2187F2-00C9-BAFE-5297-17462B176EB6}"/>
              </a:ext>
            </a:extLst>
          </p:cNvPr>
          <p:cNvSpPr txBox="1"/>
          <p:nvPr/>
        </p:nvSpPr>
        <p:spPr>
          <a:xfrm>
            <a:off x="186863" y="978676"/>
            <a:ext cx="8579642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BUT WHICH ONE?</a:t>
            </a:r>
            <a:endParaRPr lang="it-IT" dirty="0"/>
          </a:p>
        </p:txBody>
      </p:sp>
      <p:pic>
        <p:nvPicPr>
          <p:cNvPr id="8" name="Immagine 7" descr="Immagine che contiene Carattere, logo, Elementi grafici, testo&#10;&#10;Descrizione generata automaticamente">
            <a:extLst>
              <a:ext uri="{FF2B5EF4-FFF2-40B4-BE49-F238E27FC236}">
                <a16:creationId xmlns:a16="http://schemas.microsoft.com/office/drawing/2014/main" id="{7BA8E538-0296-C3FC-4763-C50B6737E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860" y="1901969"/>
            <a:ext cx="5000625" cy="1952625"/>
          </a:xfrm>
          <a:prstGeom prst="rect">
            <a:avLst/>
          </a:prstGeom>
        </p:spPr>
      </p:pic>
      <p:pic>
        <p:nvPicPr>
          <p:cNvPr id="10" name="Immagine 9" descr="Immagine che contiene Carattere, testo, logo, Elementi grafici&#10;&#10;Descrizione generata automaticamente">
            <a:extLst>
              <a:ext uri="{FF2B5EF4-FFF2-40B4-BE49-F238E27FC236}">
                <a16:creationId xmlns:a16="http://schemas.microsoft.com/office/drawing/2014/main" id="{A987C3D4-0F21-C655-C100-63DA8D515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368" y="3952010"/>
            <a:ext cx="5178136" cy="162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1953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80974" y="246784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000" dirty="0">
                <a:solidFill>
                  <a:srgbClr val="1B355E"/>
                </a:solidFill>
                <a:latin typeface="Corbel"/>
              </a:rPr>
              <a:t>INTRODUCTION</a:t>
            </a:r>
            <a:endParaRPr lang="it-IT" sz="2800" dirty="0"/>
          </a:p>
        </p:txBody>
      </p:sp>
      <p:sp>
        <p:nvSpPr>
          <p:cNvPr id="3" name="CasellaDiTesto 4">
            <a:extLst>
              <a:ext uri="{FF2B5EF4-FFF2-40B4-BE49-F238E27FC236}">
                <a16:creationId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1456" y="2798711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highlight>
                  <a:srgbClr val="FF00FF"/>
                </a:highlight>
                <a:latin typeface="Corbel"/>
              </a:rPr>
              <a:t>Restoration and development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of </a:t>
            </a:r>
            <a:endParaRPr lang="it-IT" sz="4000">
              <a:solidFill>
                <a:srgbClr val="1F294A"/>
              </a:solidFill>
              <a:latin typeface="Corbel"/>
            </a:endParaRPr>
          </a:p>
          <a:p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Arm's Java-based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dirty="0">
                <a:solidFill>
                  <a:srgbClr val="1F294A"/>
                </a:solidFill>
                <a:highlight>
                  <a:srgbClr val="00FF00"/>
                </a:highlight>
                <a:latin typeface="Corbel"/>
              </a:rPr>
              <a:t>LEGv8 ISA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simulator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​</a:t>
            </a:r>
            <a:endParaRPr lang="it-IT" sz="4000">
              <a:solidFill>
                <a:srgbClr val="1F294A"/>
              </a:solidFill>
              <a:latin typeface="Corbel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219F7E-1B80-285E-E649-F83EEB2B6F0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</a:t>
            </a:fld>
            <a:endParaRPr lang="it-IT"/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F7CF4D09-C529-7564-0ECB-E166A1F76F99}"/>
              </a:ext>
            </a:extLst>
          </p:cNvPr>
          <p:cNvSpPr/>
          <p:nvPr/>
        </p:nvSpPr>
        <p:spPr>
          <a:xfrm rot="16200000" flipH="1">
            <a:off x="3422904" y="1567434"/>
            <a:ext cx="1526667" cy="779906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369067072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40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2005271" y="1635900"/>
            <a:ext cx="51393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PROBLEM:</a:t>
            </a:r>
            <a:endParaRPr lang="it-IT" sz="4800"/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id="{134E8D06-E761-11B5-4AB4-9438E78C348F}"/>
              </a:ext>
            </a:extLst>
          </p:cNvPr>
          <p:cNvSpPr txBox="1"/>
          <p:nvPr/>
        </p:nvSpPr>
        <p:spPr>
          <a:xfrm>
            <a:off x="783474" y="2820463"/>
            <a:ext cx="7565662" cy="22506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NO SOFTWARE CAN YET SIMULATE THE ENTIRE LEGv8 ISA!</a:t>
            </a:r>
            <a:endParaRPr lang="it-IT" sz="4800"/>
          </a:p>
        </p:txBody>
      </p:sp>
    </p:spTree>
    <p:extLst>
      <p:ext uri="{BB962C8B-B14F-4D97-AF65-F5344CB8AC3E}">
        <p14:creationId xmlns:p14="http://schemas.microsoft.com/office/powerpoint/2010/main" val="150625235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41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2005271" y="835800"/>
            <a:ext cx="51393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SOLUTION:</a:t>
            </a:r>
            <a:endParaRPr lang="it-IT" sz="4800" dirty="0"/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id="{134E8D06-E761-11B5-4AB4-9438E78C348F}"/>
              </a:ext>
            </a:extLst>
          </p:cNvPr>
          <p:cNvSpPr txBox="1"/>
          <p:nvPr/>
        </p:nvSpPr>
        <p:spPr>
          <a:xfrm>
            <a:off x="192924" y="2163238"/>
            <a:ext cx="8794387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685800" indent="-685800" algn="l">
              <a:buFont typeface="Arial"/>
              <a:buChar char="•"/>
            </a:pPr>
            <a:r>
              <a:rPr lang="it-IT" sz="4800" dirty="0">
                <a:solidFill>
                  <a:srgbClr val="1F294A"/>
                </a:solidFill>
                <a:latin typeface="Corbel"/>
              </a:rPr>
              <a:t>Write one </a:t>
            </a:r>
            <a:r>
              <a:rPr lang="it-IT" sz="4800" u="sng" dirty="0">
                <a:solidFill>
                  <a:srgbClr val="1F294A"/>
                </a:solidFill>
                <a:latin typeface="Corbel"/>
              </a:rPr>
              <a:t>from scratch</a:t>
            </a:r>
            <a:endParaRPr lang="it-IT" sz="4800" u="sng">
              <a:latin typeface="Corbel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2BBB89A-4B08-4F45-ABE3-1763E4F9DA3C}"/>
              </a:ext>
            </a:extLst>
          </p:cNvPr>
          <p:cNvSpPr txBox="1"/>
          <p:nvPr/>
        </p:nvSpPr>
        <p:spPr>
          <a:xfrm>
            <a:off x="352425" y="3171825"/>
            <a:ext cx="8486775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800" dirty="0">
                <a:solidFill>
                  <a:srgbClr val="516B81"/>
                </a:solidFill>
                <a:latin typeface="Corbel"/>
                <a:cs typeface="Arial"/>
              </a:rPr>
              <a:t>OR (BETTER)</a:t>
            </a:r>
            <a:r>
              <a:rPr lang="it-IT" sz="4800" dirty="0">
                <a:latin typeface="Corbel"/>
                <a:cs typeface="Arial"/>
              </a:rPr>
              <a:t>​</a:t>
            </a:r>
            <a:endParaRPr lang="it-IT" sz="4800" baseline="0" dirty="0">
              <a:latin typeface="Corbel"/>
              <a:cs typeface="Arial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84876CA-E8E9-C4AD-E8AD-984E43E4B84D}"/>
              </a:ext>
            </a:extLst>
          </p:cNvPr>
          <p:cNvSpPr txBox="1"/>
          <p:nvPr/>
        </p:nvSpPr>
        <p:spPr>
          <a:xfrm>
            <a:off x="171450" y="4248150"/>
            <a:ext cx="8801100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it-IT" sz="4800" dirty="0" err="1">
                <a:solidFill>
                  <a:srgbClr val="1F294A"/>
                </a:solidFill>
                <a:latin typeface="Corbel"/>
              </a:rPr>
              <a:t>Improve</a:t>
            </a:r>
            <a:r>
              <a:rPr lang="it-IT" sz="4800" dirty="0">
                <a:solidFill>
                  <a:srgbClr val="1F294A"/>
                </a:solidFill>
                <a:latin typeface="Corbel"/>
              </a:rPr>
              <a:t> one </a:t>
            </a:r>
            <a:r>
              <a:rPr lang="it-IT" sz="4800" dirty="0" err="1">
                <a:solidFill>
                  <a:srgbClr val="1F294A"/>
                </a:solidFill>
                <a:latin typeface="Corbel"/>
              </a:rPr>
              <a:t>that</a:t>
            </a:r>
            <a:r>
              <a:rPr lang="it-IT" sz="48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800" u="sng" dirty="0" err="1">
                <a:solidFill>
                  <a:srgbClr val="1F294A"/>
                </a:solidFill>
                <a:latin typeface="Corbel"/>
              </a:rPr>
              <a:t>already</a:t>
            </a:r>
            <a:r>
              <a:rPr lang="it-IT" sz="4800" u="sng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800" u="sng" dirty="0" err="1">
                <a:solidFill>
                  <a:srgbClr val="1F294A"/>
                </a:solidFill>
                <a:latin typeface="Corbel"/>
              </a:rPr>
              <a:t>exists</a:t>
            </a:r>
            <a:endParaRPr lang="it-IT" u="sng"/>
          </a:p>
        </p:txBody>
      </p:sp>
    </p:spTree>
    <p:extLst>
      <p:ext uri="{BB962C8B-B14F-4D97-AF65-F5344CB8AC3E}">
        <p14:creationId xmlns:p14="http://schemas.microsoft.com/office/powerpoint/2010/main" val="36490985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42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290772" y="960491"/>
            <a:ext cx="8557994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ARM HAS OFFICIALLY MADE A LEGv8  SIMULATOR</a:t>
            </a:r>
            <a:endParaRPr lang="it-IT" dirty="0"/>
          </a:p>
        </p:txBody>
      </p:sp>
      <p:sp>
        <p:nvSpPr>
          <p:cNvPr id="9" name="CasellaDiTesto 10">
            <a:extLst>
              <a:ext uri="{FF2B5EF4-FFF2-40B4-BE49-F238E27FC236}">
                <a16:creationId xmlns:a16="http://schemas.microsoft.com/office/drawing/2014/main" id="{B49D786B-1330-2FD2-8C66-DD708C0B7265}"/>
              </a:ext>
            </a:extLst>
          </p:cNvPr>
          <p:cNvSpPr txBox="1"/>
          <p:nvPr/>
        </p:nvSpPr>
        <p:spPr>
          <a:xfrm>
            <a:off x="2005271" y="2477564"/>
            <a:ext cx="51393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00B050"/>
                </a:solidFill>
                <a:latin typeface="Corbel"/>
              </a:rPr>
              <a:t>GOOD!</a:t>
            </a:r>
            <a:endParaRPr lang="it-IT">
              <a:solidFill>
                <a:srgbClr val="00B050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F1447F9-C901-9B30-2FEE-0F5F9B5A6B8D}"/>
              </a:ext>
            </a:extLst>
          </p:cNvPr>
          <p:cNvSpPr txBox="1"/>
          <p:nvPr/>
        </p:nvSpPr>
        <p:spPr>
          <a:xfrm>
            <a:off x="1672763" y="3776427"/>
            <a:ext cx="5804404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>
                <a:solidFill>
                  <a:srgbClr val="1F294A"/>
                </a:solidFill>
                <a:latin typeface="Corbel"/>
              </a:rPr>
              <a:t>IT'S INCOMPLETE AND </a:t>
            </a:r>
            <a:r>
              <a:rPr lang="it-IT" sz="4800" dirty="0">
                <a:solidFill>
                  <a:srgbClr val="1F294A"/>
                </a:solidFill>
                <a:latin typeface="Corbel"/>
              </a:rPr>
              <a:t> BROKEN</a:t>
            </a:r>
            <a:endParaRPr lang="it-IT" dirty="0"/>
          </a:p>
        </p:txBody>
      </p:sp>
      <p:sp>
        <p:nvSpPr>
          <p:cNvPr id="13" name="CasellaDiTesto 10">
            <a:extLst>
              <a:ext uri="{FF2B5EF4-FFF2-40B4-BE49-F238E27FC236}">
                <a16:creationId xmlns:a16="http://schemas.microsoft.com/office/drawing/2014/main" id="{73AB5735-4B3F-D4DF-AF43-CA3A52EC2A95}"/>
              </a:ext>
            </a:extLst>
          </p:cNvPr>
          <p:cNvSpPr txBox="1"/>
          <p:nvPr/>
        </p:nvSpPr>
        <p:spPr>
          <a:xfrm>
            <a:off x="2005271" y="5293500"/>
            <a:ext cx="51393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FF0000"/>
                </a:solidFill>
                <a:latin typeface="Corbel"/>
              </a:rPr>
              <a:t>BAD!</a:t>
            </a:r>
            <a:endParaRPr lang="it-IT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253298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43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1405196" y="845325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WHAT STANDS OUT:</a:t>
            </a:r>
            <a:endParaRPr lang="it-IT" dirty="0"/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id="{134E8D06-E761-11B5-4AB4-9438E78C348F}"/>
              </a:ext>
            </a:extLst>
          </p:cNvPr>
          <p:cNvSpPr txBox="1"/>
          <p:nvPr/>
        </p:nvSpPr>
        <p:spPr>
          <a:xfrm>
            <a:off x="2424" y="2372788"/>
            <a:ext cx="8794387" cy="30097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Written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in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Java 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(high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level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extensible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)</a:t>
            </a:r>
            <a:endParaRPr lang="it-IT" dirty="0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>
                <a:solidFill>
                  <a:srgbClr val="1F294A"/>
                </a:solidFill>
                <a:latin typeface="Corbel"/>
              </a:rPr>
              <a:t>Distributed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as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a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web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application</a:t>
            </a:r>
            <a:endParaRPr lang="it-IT" u="sng" err="1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Nice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functional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UI</a:t>
            </a:r>
            <a:endParaRPr lang="it-IT" u="sng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 err="1">
                <a:solidFill>
                  <a:srgbClr val="1F294A"/>
                </a:solidFill>
                <a:latin typeface="Corbel"/>
              </a:rPr>
              <a:t>Closely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follows the </a:t>
            </a:r>
            <a:r>
              <a:rPr lang="it-IT" sz="4000" dirty="0" err="1">
                <a:solidFill>
                  <a:srgbClr val="1F294A"/>
                </a:solidFill>
                <a:latin typeface="Corbel"/>
              </a:rPr>
              <a:t>textbook</a:t>
            </a:r>
            <a:endParaRPr lang="it-IT" sz="4000" dirty="0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46030245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44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79069" y="1066998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</a:rPr>
              <a:t>STRUCTURE OF THE SIMULATOR</a:t>
            </a:r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D36DE40-35A8-FBE7-CDB9-E655941EA43F}"/>
              </a:ext>
            </a:extLst>
          </p:cNvPr>
          <p:cNvSpPr/>
          <p:nvPr/>
        </p:nvSpPr>
        <p:spPr>
          <a:xfrm>
            <a:off x="4114799" y="4266493"/>
            <a:ext cx="1288474" cy="6006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2800" dirty="0">
                <a:solidFill>
                  <a:srgbClr val="1F294A"/>
                </a:solidFill>
                <a:latin typeface="Corbel"/>
              </a:rPr>
              <a:t>CPU</a:t>
            </a:r>
            <a:endParaRPr lang="it-IT" sz="2800" b="0" i="0" u="none" strike="noStrike" cap="none" spc="0" normalizeH="0" baseline="0" dirty="0">
              <a:ln>
                <a:noFill/>
              </a:ln>
              <a:solidFill>
                <a:srgbClr val="5B5854"/>
              </a:solidFill>
              <a:effectLst/>
              <a:uFillTx/>
              <a:latin typeface="Corbel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6AA1FC93-285C-BDE8-8C0F-B218B73C124F}"/>
              </a:ext>
            </a:extLst>
          </p:cNvPr>
          <p:cNvSpPr/>
          <p:nvPr/>
        </p:nvSpPr>
        <p:spPr>
          <a:xfrm>
            <a:off x="6629400" y="4276883"/>
            <a:ext cx="1818409" cy="5902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7150" cap="flat">
            <a:solidFill>
              <a:schemeClr val="accent4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2800" dirty="0">
                <a:solidFill>
                  <a:srgbClr val="1F294A"/>
                </a:solidFill>
                <a:latin typeface="Corbel"/>
              </a:rPr>
              <a:t>MEMORY</a:t>
            </a:r>
            <a:endParaRPr lang="it-IT" sz="2800" b="0" i="0" u="none" strike="noStrike" cap="none" spc="0" normalizeH="0" baseline="0" dirty="0">
              <a:ln>
                <a:noFill/>
              </a:ln>
              <a:solidFill>
                <a:srgbClr val="5B5854"/>
              </a:solidFill>
              <a:effectLst/>
              <a:uFillTx/>
              <a:latin typeface="Corbel"/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917554C8-6CCE-897B-B03E-6AAC3FA95D3D}"/>
              </a:ext>
            </a:extLst>
          </p:cNvPr>
          <p:cNvSpPr/>
          <p:nvPr/>
        </p:nvSpPr>
        <p:spPr>
          <a:xfrm>
            <a:off x="602673" y="2225306"/>
            <a:ext cx="2317173" cy="106695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5715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EXECUTION MODE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FF2C3591-AF4A-1CED-EBD6-A54979216DF2}"/>
              </a:ext>
            </a:extLst>
          </p:cNvPr>
          <p:cNvSpPr/>
          <p:nvPr/>
        </p:nvSpPr>
        <p:spPr>
          <a:xfrm>
            <a:off x="3927764" y="2463669"/>
            <a:ext cx="3480956" cy="5902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 cap="flat">
            <a:solidFill>
              <a:schemeClr val="accent6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CODE PARSER/LEXER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49574E97-CC9A-F3E5-BF41-784360687B9D}"/>
              </a:ext>
            </a:extLst>
          </p:cNvPr>
          <p:cNvSpPr/>
          <p:nvPr/>
        </p:nvSpPr>
        <p:spPr>
          <a:xfrm>
            <a:off x="602673" y="4271688"/>
            <a:ext cx="2556164" cy="59023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57150" cap="flat">
            <a:solidFill>
              <a:schemeClr val="accent3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800" dirty="0">
                <a:solidFill>
                  <a:srgbClr val="1F294A"/>
                </a:solidFill>
                <a:latin typeface="Corbel"/>
              </a:rPr>
              <a:t>INSTRUCTION</a:t>
            </a:r>
            <a:endParaRPr lang="it-IT" sz="2800" dirty="0">
              <a:latin typeface="Corbel"/>
            </a:endParaRPr>
          </a:p>
        </p:txBody>
      </p:sp>
      <p:sp>
        <p:nvSpPr>
          <p:cNvPr id="12" name="Freccia a sinistra 11">
            <a:extLst>
              <a:ext uri="{FF2B5EF4-FFF2-40B4-BE49-F238E27FC236}">
                <a16:creationId xmlns:a16="http://schemas.microsoft.com/office/drawing/2014/main" id="{0B035CF4-0E66-7B7E-9B62-8713392BFB10}"/>
              </a:ext>
            </a:extLst>
          </p:cNvPr>
          <p:cNvSpPr/>
          <p:nvPr/>
        </p:nvSpPr>
        <p:spPr>
          <a:xfrm>
            <a:off x="2924210" y="2516470"/>
            <a:ext cx="978408" cy="484632"/>
          </a:xfrm>
          <a:prstGeom prst="leftArrow">
            <a:avLst/>
          </a:prstGeom>
          <a:solidFill>
            <a:srgbClr val="072B5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13" name="Freccia in giù 12">
            <a:extLst>
              <a:ext uri="{FF2B5EF4-FFF2-40B4-BE49-F238E27FC236}">
                <a16:creationId xmlns:a16="http://schemas.microsoft.com/office/drawing/2014/main" id="{EB1DE311-BDB3-4B17-AD86-C0D91806FE4E}"/>
              </a:ext>
            </a:extLst>
          </p:cNvPr>
          <p:cNvSpPr/>
          <p:nvPr/>
        </p:nvSpPr>
        <p:spPr>
          <a:xfrm>
            <a:off x="1516345" y="3295683"/>
            <a:ext cx="484632" cy="978408"/>
          </a:xfrm>
          <a:prstGeom prst="downArrow">
            <a:avLst/>
          </a:prstGeom>
          <a:solidFill>
            <a:srgbClr val="072B5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14" name="Freccia bidirezionale orizzontale 13">
            <a:extLst>
              <a:ext uri="{FF2B5EF4-FFF2-40B4-BE49-F238E27FC236}">
                <a16:creationId xmlns:a16="http://schemas.microsoft.com/office/drawing/2014/main" id="{207F3AAC-C3AA-27BD-3E54-02E380CB867A}"/>
              </a:ext>
            </a:extLst>
          </p:cNvPr>
          <p:cNvSpPr/>
          <p:nvPr/>
        </p:nvSpPr>
        <p:spPr>
          <a:xfrm>
            <a:off x="5408260" y="4329683"/>
            <a:ext cx="1216152" cy="484632"/>
          </a:xfrm>
          <a:prstGeom prst="leftRightArrow">
            <a:avLst/>
          </a:prstGeom>
          <a:solidFill>
            <a:srgbClr val="072B5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344558DC-ABF4-A17B-5485-731FC5777AEC}"/>
              </a:ext>
            </a:extLst>
          </p:cNvPr>
          <p:cNvSpPr/>
          <p:nvPr/>
        </p:nvSpPr>
        <p:spPr>
          <a:xfrm>
            <a:off x="3134626" y="4327085"/>
            <a:ext cx="978408" cy="484632"/>
          </a:xfrm>
          <a:prstGeom prst="rightArrow">
            <a:avLst/>
          </a:prstGeom>
          <a:solidFill>
            <a:srgbClr val="072B5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2673813861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45</a:t>
            </a:fld>
            <a:endParaRPr lang="it-IT"/>
          </a:p>
        </p:txBody>
      </p:sp>
      <p:pic>
        <p:nvPicPr>
          <p:cNvPr id="6" name="Immagine 5" descr="Immagine che contiene testo, diagramma, Piano, mappa&#10;&#10;Descrizione generata automaticamente">
            <a:extLst>
              <a:ext uri="{FF2B5EF4-FFF2-40B4-BE49-F238E27FC236}">
                <a16:creationId xmlns:a16="http://schemas.microsoft.com/office/drawing/2014/main" id="{AA8EC04A-1A7F-4C1F-27FB-AEC450BE3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3363"/>
            <a:ext cx="9144000" cy="509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91254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46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1374023" y="1094707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WHERE'S THE CATCH?</a:t>
            </a:r>
            <a:endParaRPr lang="it-IT" dirty="0"/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id="{134E8D06-E761-11B5-4AB4-9438E78C348F}"/>
              </a:ext>
            </a:extLst>
          </p:cNvPr>
          <p:cNvSpPr txBox="1"/>
          <p:nvPr/>
        </p:nvSpPr>
        <p:spPr>
          <a:xfrm>
            <a:off x="164349" y="2144188"/>
            <a:ext cx="8794387" cy="28815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Integer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comparisons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are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broken</a:t>
            </a:r>
            <a:endParaRPr lang="it-IT" u="sng" err="1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u="sng" dirty="0">
                <a:solidFill>
                  <a:srgbClr val="1F294A"/>
                </a:solidFill>
                <a:latin typeface="Corbel"/>
              </a:rPr>
              <a:t>Subroutine 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calls are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broken</a:t>
            </a:r>
            <a:endParaRPr lang="it-IT" u="sng" err="1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Even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if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fixed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: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nobody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knows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how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 to compile the project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!</a:t>
            </a:r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5A3A7115-9FBA-8172-04BA-C3B6159917E6}"/>
              </a:ext>
            </a:extLst>
          </p:cNvPr>
          <p:cNvSpPr txBox="1"/>
          <p:nvPr/>
        </p:nvSpPr>
        <p:spPr>
          <a:xfrm>
            <a:off x="657049" y="5147161"/>
            <a:ext cx="782110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=&gt; </a:t>
            </a:r>
            <a:r>
              <a:rPr lang="it-IT" sz="4800" dirty="0">
                <a:solidFill>
                  <a:srgbClr val="FF0000"/>
                </a:solidFill>
                <a:latin typeface="Corbel"/>
              </a:rPr>
              <a:t>BASICALLY UNUSABLE</a:t>
            </a:r>
          </a:p>
        </p:txBody>
      </p:sp>
    </p:spTree>
    <p:extLst>
      <p:ext uri="{BB962C8B-B14F-4D97-AF65-F5344CB8AC3E}">
        <p14:creationId xmlns:p14="http://schemas.microsoft.com/office/powerpoint/2010/main" val="2240767759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4">
            <a:extLst>
              <a:ext uri="{FF2B5EF4-FFF2-40B4-BE49-F238E27FC236}">
                <a16:creationId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-60889" y="1452598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FIXING AND RESTORING </a:t>
            </a:r>
            <a:endParaRPr lang="it-IT"/>
          </a:p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THE SIMULATOR</a:t>
            </a:r>
            <a:endParaRPr lang="en-US" dirty="0"/>
          </a:p>
        </p:txBody>
      </p:sp>
      <p:sp>
        <p:nvSpPr>
          <p:cNvPr id="6" name="CasellaDiTesto 4">
            <a:extLst>
              <a:ext uri="{FF2B5EF4-FFF2-40B4-BE49-F238E27FC236}">
                <a16:creationId xmlns:a16="http://schemas.microsoft.com/office/drawing/2014/main" id="{F49B3361-D289-39C4-623D-E6603B4E850D}"/>
              </a:ext>
            </a:extLst>
          </p:cNvPr>
          <p:cNvSpPr txBox="1"/>
          <p:nvPr/>
        </p:nvSpPr>
        <p:spPr>
          <a:xfrm>
            <a:off x="-60889" y="3235129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B355E"/>
                </a:solidFill>
                <a:highlight>
                  <a:srgbClr val="FF00FF"/>
                </a:highlight>
                <a:latin typeface="Corbel"/>
              </a:rPr>
              <a:t>Restoration</a:t>
            </a:r>
            <a:r>
              <a:rPr lang="en-US" sz="4000" dirty="0">
                <a:solidFill>
                  <a:srgbClr val="1B355E"/>
                </a:solidFill>
                <a:latin typeface="Corbel"/>
              </a:rPr>
              <a:t> 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and development of 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Arm's Java-based LEGv8 ISA simulator</a:t>
            </a:r>
            <a:r>
              <a:rPr lang="it-IT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​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3239CB7-CD08-0310-DCA4-8C0E9C81B3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685802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48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71696" y="1502550"/>
            <a:ext cx="880651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COMPARISONS DON'T WORK!</a:t>
            </a:r>
            <a:endParaRPr lang="it-IT" dirty="0"/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id="{134E8D06-E761-11B5-4AB4-9438E78C348F}"/>
              </a:ext>
            </a:extLst>
          </p:cNvPr>
          <p:cNvSpPr txBox="1"/>
          <p:nvPr/>
        </p:nvSpPr>
        <p:spPr>
          <a:xfrm>
            <a:off x="564399" y="2753788"/>
            <a:ext cx="8794387" cy="30097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>
                <a:solidFill>
                  <a:srgbClr val="1F294A"/>
                </a:solidFill>
                <a:latin typeface="Corbel"/>
              </a:rPr>
              <a:t>No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"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if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-else"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conditionals</a:t>
            </a:r>
            <a:endParaRPr lang="it-IT" u="sng" err="1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>
                <a:solidFill>
                  <a:srgbClr val="1F294A"/>
                </a:solidFill>
                <a:latin typeface="Corbel"/>
              </a:rPr>
              <a:t>No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"switch-case"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conditionals</a:t>
            </a:r>
            <a:endParaRPr lang="it-IT" u="sng" err="1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>
                <a:solidFill>
                  <a:srgbClr val="1F294A"/>
                </a:solidFill>
                <a:latin typeface="Corbel"/>
              </a:rPr>
              <a:t>No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"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while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" loops</a:t>
            </a:r>
            <a:endParaRPr lang="it-IT" u="sng" dirty="0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>
                <a:solidFill>
                  <a:srgbClr val="1F294A"/>
                </a:solidFill>
                <a:latin typeface="Corbel"/>
              </a:rPr>
              <a:t>No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"for" loops</a:t>
            </a:r>
          </a:p>
        </p:txBody>
      </p:sp>
    </p:spTree>
    <p:extLst>
      <p:ext uri="{BB962C8B-B14F-4D97-AF65-F5344CB8AC3E}">
        <p14:creationId xmlns:p14="http://schemas.microsoft.com/office/powerpoint/2010/main" val="3475496935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49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1374023" y="942307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COMPARISON BUG</a:t>
            </a:r>
            <a:endParaRPr lang="it-IT" dirty="0"/>
          </a:p>
        </p:txBody>
      </p:sp>
      <p:pic>
        <p:nvPicPr>
          <p:cNvPr id="6" name="Immagine 5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14136"/>
            <a:ext cx="6048375" cy="465845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EA0CBE9-1B62-D814-7DEF-7D6BABA255D8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8" name="CasellaDiTesto 10">
            <a:extLst>
              <a:ext uri="{FF2B5EF4-FFF2-40B4-BE49-F238E27FC236}">
                <a16:creationId xmlns:a16="http://schemas.microsoft.com/office/drawing/2014/main" id="{757D8F8D-470E-A4F8-D0BE-F286A480D80B}"/>
              </a:ext>
            </a:extLst>
          </p:cNvPr>
          <p:cNvSpPr txBox="1"/>
          <p:nvPr/>
        </p:nvSpPr>
        <p:spPr>
          <a:xfrm>
            <a:off x="1202572" y="3561682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X0 = 1, X1 = 2</a:t>
            </a:r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CCD08461-CA20-C1B8-6569-48212E6B2869}"/>
              </a:ext>
            </a:extLst>
          </p:cNvPr>
          <p:cNvSpPr/>
          <p:nvPr/>
        </p:nvSpPr>
        <p:spPr>
          <a:xfrm>
            <a:off x="120396" y="5606034"/>
            <a:ext cx="1264158" cy="779906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227070043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4">
            <a:extLst>
              <a:ext uri="{FF2B5EF4-FFF2-40B4-BE49-F238E27FC236}">
                <a16:creationId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-60889" y="1894702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WHAT IS LEGv8?</a:t>
            </a:r>
          </a:p>
        </p:txBody>
      </p:sp>
      <p:sp>
        <p:nvSpPr>
          <p:cNvPr id="6" name="CasellaDiTesto 4">
            <a:extLst>
              <a:ext uri="{FF2B5EF4-FFF2-40B4-BE49-F238E27FC236}">
                <a16:creationId xmlns:a16="http://schemas.microsoft.com/office/drawing/2014/main" id="{F49B3361-D289-39C4-623D-E6603B4E850D}"/>
              </a:ext>
            </a:extLst>
          </p:cNvPr>
          <p:cNvSpPr txBox="1"/>
          <p:nvPr/>
        </p:nvSpPr>
        <p:spPr>
          <a:xfrm>
            <a:off x="-60889" y="3235129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Restoration and development of 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Arm's Java-based </a:t>
            </a:r>
            <a:r>
              <a:rPr lang="en-US" sz="4000" dirty="0">
                <a:solidFill>
                  <a:srgbClr val="1F294A"/>
                </a:solidFill>
                <a:highlight>
                  <a:srgbClr val="00FF00"/>
                </a:highlight>
                <a:latin typeface="Corbel"/>
              </a:rPr>
              <a:t>LEGv8 ISA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 simulator</a:t>
            </a:r>
            <a:r>
              <a:rPr lang="it-IT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​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A05BA45-37F4-0E68-B1F9-8870573A9C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590484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50</a:t>
            </a:fld>
            <a:endParaRPr lang="it-IT"/>
          </a:p>
        </p:txBody>
      </p:sp>
      <p:pic>
        <p:nvPicPr>
          <p:cNvPr id="6" name="Immagine 5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12" y="1714136"/>
            <a:ext cx="6042150" cy="4658452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:a16="http://schemas.microsoft.com/office/drawing/2014/main" id="{776A11C4-27BD-8620-4A5C-EDAEC9F29056}"/>
              </a:ext>
            </a:extLst>
          </p:cNvPr>
          <p:cNvSpPr txBox="1"/>
          <p:nvPr/>
        </p:nvSpPr>
        <p:spPr>
          <a:xfrm>
            <a:off x="1374023" y="942307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COMPARISON BUG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507A93A-792D-B71B-9D43-74970A24E53A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84DBAE5-5CCD-05A7-DDA9-6ABFFF5D5FC4}"/>
              </a:ext>
            </a:extLst>
          </p:cNvPr>
          <p:cNvSpPr txBox="1"/>
          <p:nvPr/>
        </p:nvSpPr>
        <p:spPr>
          <a:xfrm>
            <a:off x="1202572" y="3561682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COMPARE X0 WITH X1</a:t>
            </a:r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B5A1FADF-4AED-6FFB-D99B-8CA182C9914C}"/>
              </a:ext>
            </a:extLst>
          </p:cNvPr>
          <p:cNvSpPr/>
          <p:nvPr/>
        </p:nvSpPr>
        <p:spPr>
          <a:xfrm flipH="1">
            <a:off x="7290054" y="5177409"/>
            <a:ext cx="1526667" cy="779906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3247293669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51</a:t>
            </a:fld>
            <a:endParaRPr lang="it-IT"/>
          </a:p>
        </p:txBody>
      </p:sp>
      <p:pic>
        <p:nvPicPr>
          <p:cNvPr id="6" name="Immagine 5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12" y="1714136"/>
            <a:ext cx="6042150" cy="4658452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:a16="http://schemas.microsoft.com/office/drawing/2014/main" id="{ED335203-694A-24D7-390C-BCE3CF483465}"/>
              </a:ext>
            </a:extLst>
          </p:cNvPr>
          <p:cNvSpPr txBox="1"/>
          <p:nvPr/>
        </p:nvSpPr>
        <p:spPr>
          <a:xfrm>
            <a:off x="1374023" y="942307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COMPARISON BUG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ED73005-2F39-0E35-12F4-18E4F3ED0503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13" name="CasellaDiTesto 10">
            <a:extLst>
              <a:ext uri="{FF2B5EF4-FFF2-40B4-BE49-F238E27FC236}">
                <a16:creationId xmlns:a16="http://schemas.microsoft.com/office/drawing/2014/main" id="{F671CF34-E6C2-E23F-48F4-FC5EABF68CD2}"/>
              </a:ext>
            </a:extLst>
          </p:cNvPr>
          <p:cNvSpPr txBox="1"/>
          <p:nvPr/>
        </p:nvSpPr>
        <p:spPr>
          <a:xfrm>
            <a:off x="650122" y="3199732"/>
            <a:ext cx="7492061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1 &lt;= 2 ?</a:t>
            </a:r>
          </a:p>
          <a:p>
            <a:r>
              <a:rPr lang="it-IT" sz="48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OF COURSE, LET'S JUMP!</a:t>
            </a:r>
          </a:p>
        </p:txBody>
      </p:sp>
    </p:spTree>
    <p:extLst>
      <p:ext uri="{BB962C8B-B14F-4D97-AF65-F5344CB8AC3E}">
        <p14:creationId xmlns:p14="http://schemas.microsoft.com/office/powerpoint/2010/main" val="3827174927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52</a:t>
            </a:fld>
            <a:endParaRPr lang="it-IT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12" y="1714136"/>
            <a:ext cx="6042150" cy="4658452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:a16="http://schemas.microsoft.com/office/drawing/2014/main" id="{DA9B7731-C8FB-9958-1EA6-B4A8723BF640}"/>
              </a:ext>
            </a:extLst>
          </p:cNvPr>
          <p:cNvSpPr txBox="1"/>
          <p:nvPr/>
        </p:nvSpPr>
        <p:spPr>
          <a:xfrm>
            <a:off x="1374023" y="942307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COMPARISON BUG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B29E4E0-A251-E3F7-AB4D-33B2D343FFFD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702D3A1-2704-6D33-D0A5-855C05A3E048}"/>
              </a:ext>
            </a:extLst>
          </p:cNvPr>
          <p:cNvSpPr txBox="1"/>
          <p:nvPr/>
        </p:nvSpPr>
        <p:spPr>
          <a:xfrm>
            <a:off x="1031122" y="3428332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...OR NOT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2608922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53</a:t>
            </a:fld>
            <a:endParaRPr lang="it-IT"/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id="{DA9B7731-C8FB-9958-1EA6-B4A8723BF640}"/>
              </a:ext>
            </a:extLst>
          </p:cNvPr>
          <p:cNvSpPr txBox="1"/>
          <p:nvPr/>
        </p:nvSpPr>
        <p:spPr>
          <a:xfrm>
            <a:off x="754898" y="942307"/>
            <a:ext cx="78444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FLAGS ARE SET WRONG!</a:t>
            </a:r>
            <a:endParaRPr lang="it-IT" dirty="0"/>
          </a:p>
        </p:txBody>
      </p:sp>
      <p:pic>
        <p:nvPicPr>
          <p:cNvPr id="4" name="Immagine 3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DED8F651-F0F4-F641-57FB-FDE294B7C6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" t="60000" r="39242" b="23905"/>
          <a:stretch/>
        </p:blipFill>
        <p:spPr>
          <a:xfrm>
            <a:off x="1086354" y="2872570"/>
            <a:ext cx="6966761" cy="695677"/>
          </a:xfrm>
          <a:prstGeom prst="rect">
            <a:avLst/>
          </a:prstGeom>
          <a:ln w="28575">
            <a:solidFill>
              <a:srgbClr val="1B355E"/>
            </a:solidFill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C5CE2DA-E02B-2B07-ED9E-7E88141D1614}"/>
              </a:ext>
            </a:extLst>
          </p:cNvPr>
          <p:cNvSpPr txBox="1"/>
          <p:nvPr/>
        </p:nvSpPr>
        <p:spPr>
          <a:xfrm>
            <a:off x="1025236" y="2040082"/>
            <a:ext cx="7229475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HOW THEY SHOULD BE</a:t>
            </a:r>
            <a:endParaRPr lang="it-IT" dirty="0"/>
          </a:p>
        </p:txBody>
      </p:sp>
      <p:pic>
        <p:nvPicPr>
          <p:cNvPr id="10" name="Immagine 9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2013E05B-D64D-7B4C-F7B8-D5A91A6A65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188" t="78335" r="1392" b="15723"/>
          <a:stretch/>
        </p:blipFill>
        <p:spPr>
          <a:xfrm>
            <a:off x="1024226" y="4642641"/>
            <a:ext cx="7105094" cy="700928"/>
          </a:xfrm>
          <a:prstGeom prst="rect">
            <a:avLst/>
          </a:prstGeom>
          <a:ln w="28575">
            <a:solidFill>
              <a:srgbClr val="1B355E"/>
            </a:solidFill>
          </a:ln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039157B-308F-9220-F259-51E7B8808050}"/>
              </a:ext>
            </a:extLst>
          </p:cNvPr>
          <p:cNvSpPr txBox="1"/>
          <p:nvPr/>
        </p:nvSpPr>
        <p:spPr>
          <a:xfrm>
            <a:off x="2076450" y="3814330"/>
            <a:ext cx="4991100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HOW THEY ARE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DC834AA-0B98-31AE-0D0E-8ECF7D9630F0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8DD010D-7D06-0385-F9B1-2F098F6800D6}"/>
              </a:ext>
            </a:extLst>
          </p:cNvPr>
          <p:cNvSpPr txBox="1"/>
          <p:nvPr/>
        </p:nvSpPr>
        <p:spPr>
          <a:xfrm>
            <a:off x="173181" y="5531427"/>
            <a:ext cx="879850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 b="1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¬(Z=0 ∧ N=V) = ¬(TRUE ∧ TRUE) = FALSE</a:t>
            </a:r>
            <a:endParaRPr lang="it-IT" sz="4000">
              <a:solidFill>
                <a:srgbClr val="FF0000"/>
              </a:solidFill>
              <a:highlight>
                <a:srgbClr val="FFFF00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37013284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54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1519239" y="877247"/>
            <a:ext cx="6349061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BRANCH AND LINKS DON'T WORK!</a:t>
            </a:r>
            <a:endParaRPr lang="it-IT" dirty="0"/>
          </a:p>
        </p:txBody>
      </p:sp>
      <p:sp>
        <p:nvSpPr>
          <p:cNvPr id="8" name="CasellaDiTesto 10">
            <a:extLst>
              <a:ext uri="{FF2B5EF4-FFF2-40B4-BE49-F238E27FC236}">
                <a16:creationId xmlns:a16="http://schemas.microsoft.com/office/drawing/2014/main" id="{0C6A83DA-6008-9F30-4EC2-CBA30EBA99D5}"/>
              </a:ext>
            </a:extLst>
          </p:cNvPr>
          <p:cNvSpPr txBox="1"/>
          <p:nvPr/>
        </p:nvSpPr>
        <p:spPr>
          <a:xfrm>
            <a:off x="1681421" y="2921774"/>
            <a:ext cx="63490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i="1" dirty="0" err="1">
                <a:solidFill>
                  <a:srgbClr val="1F294A"/>
                </a:solidFill>
                <a:latin typeface="Corbel"/>
              </a:rPr>
              <a:t>void</a:t>
            </a:r>
            <a:r>
              <a:rPr lang="it-IT" sz="4800" i="1" dirty="0">
                <a:solidFill>
                  <a:srgbClr val="1F294A"/>
                </a:solidFill>
                <a:latin typeface="Corbel"/>
              </a:rPr>
              <a:t> subroutine(arg1, ...)</a:t>
            </a:r>
          </a:p>
        </p:txBody>
      </p:sp>
      <p:sp>
        <p:nvSpPr>
          <p:cNvPr id="9" name="CasellaDiTesto 10">
            <a:extLst>
              <a:ext uri="{FF2B5EF4-FFF2-40B4-BE49-F238E27FC236}">
                <a16:creationId xmlns:a16="http://schemas.microsoft.com/office/drawing/2014/main" id="{7F7ACB76-1D6B-A640-A0AA-B1635C8DB401}"/>
              </a:ext>
            </a:extLst>
          </p:cNvPr>
          <p:cNvSpPr txBox="1"/>
          <p:nvPr/>
        </p:nvSpPr>
        <p:spPr>
          <a:xfrm>
            <a:off x="1681421" y="3912374"/>
            <a:ext cx="63490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i="1" dirty="0">
                <a:solidFill>
                  <a:srgbClr val="1F294A"/>
                </a:solidFill>
                <a:latin typeface="Corbel"/>
              </a:rPr>
              <a:t>float </a:t>
            </a:r>
            <a:r>
              <a:rPr lang="it-IT" sz="4800" i="1" dirty="0" err="1">
                <a:solidFill>
                  <a:srgbClr val="1F294A"/>
                </a:solidFill>
                <a:latin typeface="Corbel"/>
              </a:rPr>
              <a:t>function</a:t>
            </a:r>
            <a:r>
              <a:rPr lang="it-IT" sz="4800" i="1" dirty="0">
                <a:solidFill>
                  <a:srgbClr val="1F294A"/>
                </a:solidFill>
                <a:latin typeface="Corbel"/>
              </a:rPr>
              <a:t>(arg1, ...)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1F45E62-1B26-49B0-7771-62DEAFDE19F8}"/>
              </a:ext>
            </a:extLst>
          </p:cNvPr>
          <p:cNvSpPr txBox="1"/>
          <p:nvPr/>
        </p:nvSpPr>
        <p:spPr>
          <a:xfrm>
            <a:off x="1981200" y="5317009"/>
            <a:ext cx="5743575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latin typeface="Corbel"/>
              </a:rPr>
              <a:t>CAN'T REUSE CODE</a:t>
            </a:r>
          </a:p>
        </p:txBody>
      </p:sp>
      <p:pic>
        <p:nvPicPr>
          <p:cNvPr id="12" name="Elemento grafico 11" descr="Chiudi contorno">
            <a:extLst>
              <a:ext uri="{FF2B5EF4-FFF2-40B4-BE49-F238E27FC236}">
                <a16:creationId xmlns:a16="http://schemas.microsoft.com/office/drawing/2014/main" id="{467C372E-21B8-4B94-67EB-6DC9AED16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1033" y="2126298"/>
            <a:ext cx="3437987" cy="344837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DD091EA-6A40-0089-5230-7E6DC627D78A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7957091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55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812048" y="1104232"/>
            <a:ext cx="76539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BRANCH AND LINK BUG</a:t>
            </a:r>
            <a:endParaRPr lang="it-IT" dirty="0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90" b="67237"/>
          <a:stretch/>
        </p:blipFill>
        <p:spPr>
          <a:xfrm>
            <a:off x="603164" y="2257061"/>
            <a:ext cx="8071029" cy="2600954"/>
          </a:xfrm>
          <a:prstGeom prst="rect">
            <a:avLst/>
          </a:prstGeom>
        </p:spPr>
      </p:pic>
      <p:sp>
        <p:nvSpPr>
          <p:cNvPr id="8" name="CasellaDiTesto 10">
            <a:extLst>
              <a:ext uri="{FF2B5EF4-FFF2-40B4-BE49-F238E27FC236}">
                <a16:creationId xmlns:a16="http://schemas.microsoft.com/office/drawing/2014/main" id="{4DC56EBF-D794-29A2-F079-47B05944A824}"/>
              </a:ext>
            </a:extLst>
          </p:cNvPr>
          <p:cNvSpPr txBox="1"/>
          <p:nvPr/>
        </p:nvSpPr>
        <p:spPr>
          <a:xfrm>
            <a:off x="604229" y="4865740"/>
            <a:ext cx="7653986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algn="l"/>
            <a:r>
              <a:rPr lang="it-IT" sz="4800" dirty="0">
                <a:solidFill>
                  <a:srgbClr val="1F294A"/>
                </a:solidFill>
                <a:latin typeface="Corbel"/>
              </a:rPr>
              <a:t>PROGRAM COUNTER: </a:t>
            </a:r>
            <a:r>
              <a:rPr lang="it-IT" sz="4800" dirty="0">
                <a:solidFill>
                  <a:srgbClr val="1F294A"/>
                </a:solidFill>
                <a:latin typeface="Consolas"/>
              </a:rPr>
              <a:t>0x0</a:t>
            </a:r>
            <a:r>
              <a:rPr lang="it-IT" sz="4800" dirty="0">
                <a:solidFill>
                  <a:srgbClr val="1F294A"/>
                </a:solidFill>
                <a:latin typeface="Corbel"/>
              </a:rPr>
              <a:t> </a:t>
            </a:r>
            <a:endParaRPr lang="it-IT" dirty="0"/>
          </a:p>
          <a:p>
            <a:pPr algn="l"/>
            <a:r>
              <a:rPr lang="it-IT" sz="4800" dirty="0">
                <a:solidFill>
                  <a:srgbClr val="1F294A"/>
                </a:solidFill>
                <a:latin typeface="Corbel"/>
              </a:rPr>
              <a:t>RETURN ADDRESS: </a:t>
            </a:r>
            <a:r>
              <a:rPr lang="it-IT" sz="4800" dirty="0">
                <a:solidFill>
                  <a:srgbClr val="1F294A"/>
                </a:solidFill>
                <a:latin typeface="Consolas"/>
              </a:rPr>
              <a:t>0x0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67DC8E4-8CA1-5C35-8BE8-EB96D251B9B8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4689723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56</a:t>
            </a:fld>
            <a:endParaRPr lang="it-IT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6" t="-388" r="-112" b="67457"/>
          <a:stretch/>
        </p:blipFill>
        <p:spPr>
          <a:xfrm>
            <a:off x="603164" y="2257061"/>
            <a:ext cx="8080568" cy="2605020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:a16="http://schemas.microsoft.com/office/drawing/2014/main" id="{DC444730-ABCB-2A2D-B690-0E7F0EFFABB7}"/>
              </a:ext>
            </a:extLst>
          </p:cNvPr>
          <p:cNvSpPr txBox="1"/>
          <p:nvPr/>
        </p:nvSpPr>
        <p:spPr>
          <a:xfrm>
            <a:off x="812048" y="1104232"/>
            <a:ext cx="76539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BRANCH AND LINK BUG</a:t>
            </a:r>
            <a:endParaRPr lang="it-IT" dirty="0"/>
          </a:p>
        </p:txBody>
      </p:sp>
      <p:sp>
        <p:nvSpPr>
          <p:cNvPr id="17" name="CasellaDiTesto 10">
            <a:extLst>
              <a:ext uri="{FF2B5EF4-FFF2-40B4-BE49-F238E27FC236}">
                <a16:creationId xmlns:a16="http://schemas.microsoft.com/office/drawing/2014/main" id="{AA6DE3C1-2B8D-941A-9114-EBA9F6DF209F}"/>
              </a:ext>
            </a:extLst>
          </p:cNvPr>
          <p:cNvSpPr txBox="1"/>
          <p:nvPr/>
        </p:nvSpPr>
        <p:spPr>
          <a:xfrm>
            <a:off x="604229" y="4865740"/>
            <a:ext cx="7653986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algn="l"/>
            <a:r>
              <a:rPr lang="it-IT" sz="4800" dirty="0">
                <a:solidFill>
                  <a:srgbClr val="1F294A"/>
                </a:solidFill>
                <a:latin typeface="Corbel"/>
              </a:rPr>
              <a:t>PROGRAM COUNTER: </a:t>
            </a:r>
            <a:r>
              <a:rPr lang="it-IT" sz="4800" dirty="0">
                <a:solidFill>
                  <a:srgbClr val="1F294A"/>
                </a:solidFill>
                <a:latin typeface="Consolas"/>
              </a:rPr>
              <a:t>0x4</a:t>
            </a:r>
            <a:r>
              <a:rPr lang="it-IT" sz="4800" dirty="0">
                <a:solidFill>
                  <a:srgbClr val="1F294A"/>
                </a:solidFill>
                <a:latin typeface="Corbel"/>
              </a:rPr>
              <a:t> </a:t>
            </a:r>
            <a:endParaRPr lang="it-IT" dirty="0"/>
          </a:p>
          <a:p>
            <a:pPr algn="l"/>
            <a:r>
              <a:rPr lang="it-IT" sz="4800" dirty="0">
                <a:solidFill>
                  <a:srgbClr val="1F294A"/>
                </a:solidFill>
                <a:latin typeface="Corbel"/>
              </a:rPr>
              <a:t>RETURN ADDRESS: </a:t>
            </a:r>
            <a:r>
              <a:rPr lang="it-IT" sz="4800" dirty="0">
                <a:solidFill>
                  <a:srgbClr val="1F294A"/>
                </a:solidFill>
                <a:latin typeface="Consolas"/>
              </a:rPr>
              <a:t>0x0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C47EB2B-D49C-4FFA-8BDE-CB98F3294458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9716566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57</a:t>
            </a:fld>
            <a:endParaRPr lang="it-IT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6" t="-207" r="-112" b="67394"/>
          <a:stretch/>
        </p:blipFill>
        <p:spPr>
          <a:xfrm>
            <a:off x="603164" y="2257061"/>
            <a:ext cx="8090110" cy="2602372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:a16="http://schemas.microsoft.com/office/drawing/2014/main" id="{38A1330A-5A1D-7135-7C0F-220E0D16DF92}"/>
              </a:ext>
            </a:extLst>
          </p:cNvPr>
          <p:cNvSpPr txBox="1"/>
          <p:nvPr/>
        </p:nvSpPr>
        <p:spPr>
          <a:xfrm>
            <a:off x="812048" y="1104232"/>
            <a:ext cx="76539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BRANCH AND LINK BUG</a:t>
            </a:r>
            <a:endParaRPr lang="it-IT" dirty="0"/>
          </a:p>
        </p:txBody>
      </p:sp>
      <p:sp>
        <p:nvSpPr>
          <p:cNvPr id="18" name="CasellaDiTesto 10">
            <a:extLst>
              <a:ext uri="{FF2B5EF4-FFF2-40B4-BE49-F238E27FC236}">
                <a16:creationId xmlns:a16="http://schemas.microsoft.com/office/drawing/2014/main" id="{56DC1368-A3F5-A31D-08B9-F2DB50CD2299}"/>
              </a:ext>
            </a:extLst>
          </p:cNvPr>
          <p:cNvSpPr txBox="1"/>
          <p:nvPr/>
        </p:nvSpPr>
        <p:spPr>
          <a:xfrm>
            <a:off x="604229" y="4865740"/>
            <a:ext cx="7653986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algn="l"/>
            <a:r>
              <a:rPr lang="it-IT" sz="4800" dirty="0">
                <a:solidFill>
                  <a:srgbClr val="1F294A"/>
                </a:solidFill>
                <a:latin typeface="Corbel"/>
              </a:rPr>
              <a:t>PROGRAM COUNTER: </a:t>
            </a:r>
            <a:r>
              <a:rPr lang="it-IT" sz="4800" dirty="0">
                <a:solidFill>
                  <a:srgbClr val="1F294A"/>
                </a:solidFill>
                <a:latin typeface="Consolas"/>
              </a:rPr>
              <a:t>0xC</a:t>
            </a:r>
            <a:r>
              <a:rPr lang="it-IT" sz="4800" dirty="0">
                <a:solidFill>
                  <a:srgbClr val="1F294A"/>
                </a:solidFill>
                <a:latin typeface="Corbel"/>
              </a:rPr>
              <a:t> </a:t>
            </a:r>
            <a:endParaRPr lang="it-IT" dirty="0"/>
          </a:p>
          <a:p>
            <a:pPr algn="l"/>
            <a:r>
              <a:rPr lang="it-IT" sz="4800" dirty="0">
                <a:solidFill>
                  <a:srgbClr val="1F294A"/>
                </a:solidFill>
                <a:latin typeface="Corbel"/>
              </a:rPr>
              <a:t>RETURN ADDRESS: </a:t>
            </a:r>
            <a:r>
              <a:rPr lang="it-IT" sz="4800" dirty="0">
                <a:solidFill>
                  <a:srgbClr val="1F294A"/>
                </a:solidFill>
                <a:latin typeface="Consolas"/>
              </a:rPr>
              <a:t>0xC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92C2A21-AB7D-B9B6-E4BC-DBD90096768D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6513551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58</a:t>
            </a:fld>
            <a:endParaRPr lang="it-IT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6" t="-26" r="-112" b="67331"/>
          <a:stretch/>
        </p:blipFill>
        <p:spPr>
          <a:xfrm>
            <a:off x="603164" y="2257061"/>
            <a:ext cx="8099638" cy="2603544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:a16="http://schemas.microsoft.com/office/drawing/2014/main" id="{6C80C2F0-83B9-0234-CF49-1F989D964A81}"/>
              </a:ext>
            </a:extLst>
          </p:cNvPr>
          <p:cNvSpPr txBox="1"/>
          <p:nvPr/>
        </p:nvSpPr>
        <p:spPr>
          <a:xfrm>
            <a:off x="812048" y="1104232"/>
            <a:ext cx="76539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BRANCH AND LINK BUG</a:t>
            </a:r>
            <a:endParaRPr lang="it-IT" dirty="0"/>
          </a:p>
        </p:txBody>
      </p:sp>
      <p:sp>
        <p:nvSpPr>
          <p:cNvPr id="17" name="CasellaDiTesto 10">
            <a:extLst>
              <a:ext uri="{FF2B5EF4-FFF2-40B4-BE49-F238E27FC236}">
                <a16:creationId xmlns:a16="http://schemas.microsoft.com/office/drawing/2014/main" id="{2AA0D217-7B6C-A61A-3485-70C723073DDF}"/>
              </a:ext>
            </a:extLst>
          </p:cNvPr>
          <p:cNvSpPr txBox="1"/>
          <p:nvPr/>
        </p:nvSpPr>
        <p:spPr>
          <a:xfrm>
            <a:off x="604229" y="4865740"/>
            <a:ext cx="7653986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algn="l"/>
            <a:r>
              <a:rPr lang="it-IT" sz="4800" dirty="0">
                <a:solidFill>
                  <a:srgbClr val="1F294A"/>
                </a:solidFill>
                <a:latin typeface="Corbel"/>
              </a:rPr>
              <a:t>PROGRAM COUNTER: </a:t>
            </a:r>
            <a:r>
              <a:rPr lang="it-IT" sz="4800" dirty="0">
                <a:solidFill>
                  <a:srgbClr val="1F294A"/>
                </a:solidFill>
                <a:latin typeface="Consolas"/>
              </a:rPr>
              <a:t>0x10</a:t>
            </a:r>
            <a:r>
              <a:rPr lang="it-IT" sz="4800" dirty="0">
                <a:solidFill>
                  <a:srgbClr val="1F294A"/>
                </a:solidFill>
                <a:latin typeface="Corbel"/>
              </a:rPr>
              <a:t> </a:t>
            </a:r>
            <a:endParaRPr lang="it-IT" dirty="0"/>
          </a:p>
          <a:p>
            <a:pPr algn="l"/>
            <a:r>
              <a:rPr lang="it-IT" sz="4800" dirty="0">
                <a:solidFill>
                  <a:srgbClr val="1F294A"/>
                </a:solidFill>
                <a:latin typeface="Corbel"/>
              </a:rPr>
              <a:t>RETURN ADDRESS: </a:t>
            </a:r>
            <a:r>
              <a:rPr lang="it-IT" sz="4800" dirty="0">
                <a:solidFill>
                  <a:srgbClr val="1F294A"/>
                </a:solidFill>
                <a:latin typeface="Consolas"/>
              </a:rPr>
              <a:t>0xC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E0F09B0-DD31-3177-4D9F-392B7F0C14BF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0864107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59</a:t>
            </a:fld>
            <a:endParaRPr lang="it-IT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6" t="93" r="-112" b="67290"/>
          <a:stretch/>
        </p:blipFill>
        <p:spPr>
          <a:xfrm>
            <a:off x="603164" y="2257061"/>
            <a:ext cx="8109170" cy="2604072"/>
          </a:xfrm>
          <a:prstGeom prst="rect">
            <a:avLst/>
          </a:prstGeom>
        </p:spPr>
      </p:pic>
      <p:sp>
        <p:nvSpPr>
          <p:cNvPr id="4" name="CasellaDiTesto 10">
            <a:extLst>
              <a:ext uri="{FF2B5EF4-FFF2-40B4-BE49-F238E27FC236}">
                <a16:creationId xmlns:a16="http://schemas.microsoft.com/office/drawing/2014/main" id="{7A2DF56F-3035-4D2A-8469-F90EE86DFA14}"/>
              </a:ext>
            </a:extLst>
          </p:cNvPr>
          <p:cNvSpPr txBox="1"/>
          <p:nvPr/>
        </p:nvSpPr>
        <p:spPr>
          <a:xfrm>
            <a:off x="1374022" y="5114257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IT DOESN'T GO BACK!</a:t>
            </a:r>
          </a:p>
        </p:txBody>
      </p:sp>
      <p:sp>
        <p:nvSpPr>
          <p:cNvPr id="8" name="CasellaDiTesto 10">
            <a:extLst>
              <a:ext uri="{FF2B5EF4-FFF2-40B4-BE49-F238E27FC236}">
                <a16:creationId xmlns:a16="http://schemas.microsoft.com/office/drawing/2014/main" id="{F48A40D3-A436-FF6C-1745-E2A783CFFB51}"/>
              </a:ext>
            </a:extLst>
          </p:cNvPr>
          <p:cNvSpPr txBox="1"/>
          <p:nvPr/>
        </p:nvSpPr>
        <p:spPr>
          <a:xfrm>
            <a:off x="812048" y="1104232"/>
            <a:ext cx="76539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BRANCH AND LINK BUG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51C189C-E5F6-F7C9-7F6A-E6C910245779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270363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FA2CC4D-6829-BE16-D0F8-1F66941E683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551679" y="6235821"/>
            <a:ext cx="351370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</a:t>
            </a:fld>
            <a:endParaRPr lang="it-IT"/>
          </a:p>
        </p:txBody>
      </p:sp>
      <p:pic>
        <p:nvPicPr>
          <p:cNvPr id="5" name="Immagine 4" descr="Immagine che contiene Viso umano, persona, vestiti, Mento&#10;&#10;Descrizione generata automaticamente">
            <a:extLst>
              <a:ext uri="{FF2B5EF4-FFF2-40B4-BE49-F238E27FC236}">
                <a16:creationId xmlns:a16="http://schemas.microsoft.com/office/drawing/2014/main" id="{091B28E9-57D2-FD8D-43D5-51071677A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509" y="1960418"/>
            <a:ext cx="1905000" cy="1905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DD43FE6-3A65-9AD4-B95D-823ADD91402F}"/>
              </a:ext>
            </a:extLst>
          </p:cNvPr>
          <p:cNvSpPr txBox="1"/>
          <p:nvPr/>
        </p:nvSpPr>
        <p:spPr>
          <a:xfrm>
            <a:off x="6812973" y="3318164"/>
            <a:ext cx="987137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>
                <a:latin typeface="Corbel"/>
              </a:rPr>
              <a:t>Peg </a:t>
            </a:r>
            <a:r>
              <a:rPr lang="en-US" sz="600" err="1">
                <a:latin typeface="Corbel"/>
              </a:rPr>
              <a:t>Skorpinski</a:t>
            </a:r>
            <a:r>
              <a:rPr lang="en-US" sz="600" dirty="0">
                <a:latin typeface="Corbel"/>
              </a:rPr>
              <a:t>, CC BY-SA 3.0 &lt;https://creativecommons.org/licenses/by-sa/3.0&gt;, via Wikimedia Commons</a:t>
            </a:r>
          </a:p>
        </p:txBody>
      </p:sp>
      <p:pic>
        <p:nvPicPr>
          <p:cNvPr id="7" name="Immagine 6" descr="Immagine che contiene persona, Viso umano, vestiti, Fronte&#10;&#10;Descrizione generata automaticamente">
            <a:extLst>
              <a:ext uri="{FF2B5EF4-FFF2-40B4-BE49-F238E27FC236}">
                <a16:creationId xmlns:a16="http://schemas.microsoft.com/office/drawing/2014/main" id="{06E46891-26C1-2B2F-6124-694D25F05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716" y="3962400"/>
            <a:ext cx="1906586" cy="228600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B7542A1-1532-134B-E243-B7FFE8A5AA33}"/>
              </a:ext>
            </a:extLst>
          </p:cNvPr>
          <p:cNvSpPr txBox="1"/>
          <p:nvPr/>
        </p:nvSpPr>
        <p:spPr>
          <a:xfrm>
            <a:off x="6812973" y="5874327"/>
            <a:ext cx="13716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>
                <a:latin typeface="Corbel"/>
              </a:rPr>
              <a:t>Eric Chan, CC BY 2.0 &lt;https://creativecommons.org/licenses/by/2.0&gt;, via Wikimedia Commons</a:t>
            </a:r>
          </a:p>
        </p:txBody>
      </p:sp>
      <p:pic>
        <p:nvPicPr>
          <p:cNvPr id="9" name="Immagine 8" descr="Immagine che contiene testo, elettronica, calcolatore, abaco&#10;&#10;Descrizione generata automaticamente">
            <a:extLst>
              <a:ext uri="{FF2B5EF4-FFF2-40B4-BE49-F238E27FC236}">
                <a16:creationId xmlns:a16="http://schemas.microsoft.com/office/drawing/2014/main" id="{24E60ACE-FB87-7122-368B-CBCDE2DF7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006" y="1958687"/>
            <a:ext cx="3305715" cy="406977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3F510D-8354-9F06-9CDD-393DBA44A014}"/>
              </a:ext>
            </a:extLst>
          </p:cNvPr>
          <p:cNvSpPr txBox="1"/>
          <p:nvPr/>
        </p:nvSpPr>
        <p:spPr>
          <a:xfrm>
            <a:off x="6812973" y="4689764"/>
            <a:ext cx="1548246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rbel"/>
              </a:rPr>
              <a:t>John L. Hennessy</a:t>
            </a:r>
            <a:endParaRPr lang="en-US" sz="2400" b="0" dirty="0">
              <a:latin typeface="Corbel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833F097-F713-0398-D20F-0E4436CDFA1B}"/>
              </a:ext>
            </a:extLst>
          </p:cNvPr>
          <p:cNvSpPr txBox="1"/>
          <p:nvPr/>
        </p:nvSpPr>
        <p:spPr>
          <a:xfrm>
            <a:off x="6812972" y="2247900"/>
            <a:ext cx="1548246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rbel"/>
              </a:rPr>
              <a:t>David A. Patterson</a:t>
            </a:r>
            <a:endParaRPr lang="it-IT" dirty="0"/>
          </a:p>
        </p:txBody>
      </p:sp>
      <p:sp>
        <p:nvSpPr>
          <p:cNvPr id="12" name="CasellaDiTesto 10">
            <a:extLst>
              <a:ext uri="{FF2B5EF4-FFF2-40B4-BE49-F238E27FC236}">
                <a16:creationId xmlns:a16="http://schemas.microsoft.com/office/drawing/2014/main" id="{7F0221CF-EA40-FBA2-FABC-E8281254E0CC}"/>
              </a:ext>
            </a:extLst>
          </p:cNvPr>
          <p:cNvSpPr txBox="1"/>
          <p:nvPr/>
        </p:nvSpPr>
        <p:spPr>
          <a:xfrm>
            <a:off x="1526423" y="592481"/>
            <a:ext cx="6084094" cy="11426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3600" dirty="0">
                <a:solidFill>
                  <a:srgbClr val="1F294A"/>
                </a:solidFill>
                <a:latin typeface="Corbel"/>
              </a:rPr>
              <a:t>AN ISA FOR </a:t>
            </a:r>
            <a:r>
              <a:rPr lang="it-IT" sz="3600" u="sng" dirty="0">
                <a:solidFill>
                  <a:srgbClr val="1F294A"/>
                </a:solidFill>
                <a:latin typeface="Corbel"/>
              </a:rPr>
              <a:t>LEARNING </a:t>
            </a:r>
            <a:r>
              <a:rPr lang="it-IT" sz="3600" dirty="0">
                <a:solidFill>
                  <a:srgbClr val="1F294A"/>
                </a:solidFill>
                <a:latin typeface="Corbel"/>
              </a:rPr>
              <a:t>COMPUTER ARCHITECTURES</a:t>
            </a:r>
            <a:endParaRPr lang="it-IT" sz="4000" dirty="0"/>
          </a:p>
        </p:txBody>
      </p:sp>
      <p:sp>
        <p:nvSpPr>
          <p:cNvPr id="14" name="CasellaDiTesto 14">
            <a:extLst>
              <a:ext uri="{FF2B5EF4-FFF2-40B4-BE49-F238E27FC236}">
                <a16:creationId xmlns:a16="http://schemas.microsoft.com/office/drawing/2014/main" id="{67D0AC92-FA93-B079-0CDA-60E2B030B7A6}"/>
              </a:ext>
            </a:extLst>
          </p:cNvPr>
          <p:cNvSpPr txBox="1"/>
          <p:nvPr/>
        </p:nvSpPr>
        <p:spPr>
          <a:xfrm>
            <a:off x="714720" y="6022195"/>
            <a:ext cx="3684226" cy="2192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927987799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60</a:t>
            </a:fld>
            <a:endParaRPr lang="it-IT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6" t="93" r="-112" b="67290"/>
          <a:stretch/>
        </p:blipFill>
        <p:spPr>
          <a:xfrm>
            <a:off x="603164" y="2257061"/>
            <a:ext cx="8109170" cy="2604072"/>
          </a:xfrm>
          <a:prstGeom prst="rect">
            <a:avLst/>
          </a:prstGeom>
        </p:spPr>
      </p:pic>
      <p:sp>
        <p:nvSpPr>
          <p:cNvPr id="8" name="CasellaDiTesto 10">
            <a:extLst>
              <a:ext uri="{FF2B5EF4-FFF2-40B4-BE49-F238E27FC236}">
                <a16:creationId xmlns:a16="http://schemas.microsoft.com/office/drawing/2014/main" id="{F48A40D3-A436-FF6C-1745-E2A783CFFB51}"/>
              </a:ext>
            </a:extLst>
          </p:cNvPr>
          <p:cNvSpPr txBox="1"/>
          <p:nvPr/>
        </p:nvSpPr>
        <p:spPr>
          <a:xfrm>
            <a:off x="812048" y="1104232"/>
            <a:ext cx="76539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IT SHOULD GO HERE!</a:t>
            </a:r>
            <a:endParaRPr lang="it-IT" dirty="0"/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05839E29-BEF7-FC11-3D52-BEA0C0B0E1CB}"/>
              </a:ext>
            </a:extLst>
          </p:cNvPr>
          <p:cNvSpPr/>
          <p:nvPr/>
        </p:nvSpPr>
        <p:spPr>
          <a:xfrm>
            <a:off x="1305825" y="2674932"/>
            <a:ext cx="978408" cy="484632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10" name="CasellaDiTesto 10">
            <a:extLst>
              <a:ext uri="{FF2B5EF4-FFF2-40B4-BE49-F238E27FC236}">
                <a16:creationId xmlns:a16="http://schemas.microsoft.com/office/drawing/2014/main" id="{8215C527-965B-F74D-C54B-FC07F1B4E572}"/>
              </a:ext>
            </a:extLst>
          </p:cNvPr>
          <p:cNvSpPr txBox="1"/>
          <p:nvPr/>
        </p:nvSpPr>
        <p:spPr>
          <a:xfrm>
            <a:off x="5186620" y="2621303"/>
            <a:ext cx="7653986" cy="5886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algn="l"/>
            <a:r>
              <a:rPr lang="it-IT" sz="3600" dirty="0">
                <a:solidFill>
                  <a:srgbClr val="FF0000"/>
                </a:solidFill>
                <a:latin typeface="Corbel"/>
              </a:rPr>
              <a:t>ADDRESS: </a:t>
            </a:r>
            <a:r>
              <a:rPr lang="it-IT" sz="3600" dirty="0">
                <a:solidFill>
                  <a:srgbClr val="FF0000"/>
                </a:solidFill>
                <a:latin typeface="Consolas"/>
              </a:rPr>
              <a:t>0x8</a:t>
            </a:r>
            <a:r>
              <a:rPr lang="it-IT" sz="3600" dirty="0">
                <a:solidFill>
                  <a:srgbClr val="FF0000"/>
                </a:solidFill>
                <a:latin typeface="Corbel"/>
              </a:rPr>
              <a:t> </a:t>
            </a:r>
            <a:endParaRPr lang="it-IT" sz="3600">
              <a:solidFill>
                <a:srgbClr val="FF0000"/>
              </a:solidFill>
            </a:endParaRPr>
          </a:p>
        </p:txBody>
      </p:sp>
      <p:sp>
        <p:nvSpPr>
          <p:cNvPr id="12" name="CasellaDiTesto 10">
            <a:extLst>
              <a:ext uri="{FF2B5EF4-FFF2-40B4-BE49-F238E27FC236}">
                <a16:creationId xmlns:a16="http://schemas.microsoft.com/office/drawing/2014/main" id="{70529E91-179D-716C-CDB9-8036E85D215C}"/>
              </a:ext>
            </a:extLst>
          </p:cNvPr>
          <p:cNvSpPr txBox="1"/>
          <p:nvPr/>
        </p:nvSpPr>
        <p:spPr>
          <a:xfrm>
            <a:off x="604229" y="4865740"/>
            <a:ext cx="7653986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algn="l"/>
            <a:r>
              <a:rPr lang="it-IT" sz="4800" dirty="0">
                <a:solidFill>
                  <a:srgbClr val="1F294A"/>
                </a:solidFill>
                <a:latin typeface="Corbel"/>
              </a:rPr>
              <a:t>PROGRAM COUNTER: </a:t>
            </a:r>
            <a:r>
              <a:rPr lang="it-IT" sz="4800" dirty="0">
                <a:solidFill>
                  <a:srgbClr val="1F294A"/>
                </a:solidFill>
                <a:latin typeface="Consolas"/>
              </a:rPr>
              <a:t>0xC</a:t>
            </a:r>
            <a:r>
              <a:rPr lang="it-IT" sz="4800" dirty="0">
                <a:solidFill>
                  <a:srgbClr val="1F294A"/>
                </a:solidFill>
                <a:latin typeface="Corbel"/>
              </a:rPr>
              <a:t> </a:t>
            </a:r>
            <a:endParaRPr lang="it-IT" dirty="0"/>
          </a:p>
          <a:p>
            <a:pPr algn="l"/>
            <a:r>
              <a:rPr lang="it-IT" sz="4800" dirty="0">
                <a:solidFill>
                  <a:srgbClr val="1F294A"/>
                </a:solidFill>
                <a:latin typeface="Corbel"/>
              </a:rPr>
              <a:t>RETURN ADDRESS: </a:t>
            </a:r>
            <a:r>
              <a:rPr lang="it-IT" sz="4800" dirty="0">
                <a:solidFill>
                  <a:srgbClr val="1F294A"/>
                </a:solidFill>
                <a:latin typeface="Consolas"/>
              </a:rPr>
              <a:t>0xC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822401C-E74C-A9CC-2C86-2B22AE80FC22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8465362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61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88594" y="3104743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</a:rPr>
              <a:t>ALL FIXED? NOW WHAT?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3088501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62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79069" y="1066998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</a:rPr>
              <a:t>THE PROJECT'S LIBRARIES</a:t>
            </a:r>
            <a:endParaRPr lang="it-IT" dirty="0"/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CBC4AB58-600A-5517-2325-817CD6B8BC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690626"/>
              </p:ext>
            </p:extLst>
          </p:nvPr>
        </p:nvGraphicFramePr>
        <p:xfrm>
          <a:off x="2286000" y="2063870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9969524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63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79069" y="1064057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  <a:hlinkClick r:id="rId2"/>
              </a:rPr>
              <a:t>GWT</a:t>
            </a:r>
            <a:endParaRPr lang="it-IT" dirty="0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1D00AF8E-77D1-CDB7-A813-B157B789D786}"/>
              </a:ext>
            </a:extLst>
          </p:cNvPr>
          <p:cNvSpPr txBox="1"/>
          <p:nvPr/>
        </p:nvSpPr>
        <p:spPr>
          <a:xfrm>
            <a:off x="189852" y="1991396"/>
            <a:ext cx="8787460" cy="28815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u="sng" dirty="0">
                <a:solidFill>
                  <a:srgbClr val="1F294A"/>
                </a:solidFill>
                <a:latin typeface="Corbel"/>
              </a:rPr>
              <a:t>Framework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(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formerly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) from Google</a:t>
            </a:r>
            <a:endParaRPr lang="it-IT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Generates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web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applications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(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client-server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client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only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)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from Java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u="sng" err="1">
                <a:solidFill>
                  <a:srgbClr val="1F294A"/>
                </a:solidFill>
                <a:latin typeface="Corbel"/>
              </a:rPr>
              <a:t>Emulates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Java's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JVM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with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935457802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64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79069" y="1064057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</a:rPr>
              <a:t>GWT</a:t>
            </a:r>
            <a:endParaRPr lang="it-IT" dirty="0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1D00AF8E-77D1-CDB7-A813-B157B789D786}"/>
              </a:ext>
            </a:extLst>
          </p:cNvPr>
          <p:cNvSpPr txBox="1"/>
          <p:nvPr/>
        </p:nvSpPr>
        <p:spPr>
          <a:xfrm>
            <a:off x="75552" y="2245875"/>
            <a:ext cx="8787460" cy="36253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Old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outdated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barely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supported</a:t>
            </a:r>
            <a:endParaRPr lang="it-IT" u="sng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Convoluted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custom build tools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u="sng" dirty="0">
                <a:solidFill>
                  <a:srgbClr val="1F294A"/>
                </a:solidFill>
                <a:latin typeface="Corbel"/>
              </a:rPr>
              <a:t>Limited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emulation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of JVM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Basically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needs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Eclipse plug-in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for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real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development</a:t>
            </a:r>
            <a:endParaRPr lang="it-IT" sz="4000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163702810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65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79069" y="1064057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  <a:hlinkClick r:id="rId2"/>
              </a:rPr>
              <a:t>AceGWT</a:t>
            </a:r>
            <a:endParaRPr lang="it-IT" dirty="0" err="1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1D00AF8E-77D1-CDB7-A813-B157B789D786}"/>
              </a:ext>
            </a:extLst>
          </p:cNvPr>
          <p:cNvSpPr txBox="1"/>
          <p:nvPr/>
        </p:nvSpPr>
        <p:spPr>
          <a:xfrm>
            <a:off x="104127" y="2303025"/>
            <a:ext cx="8787460" cy="3497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Provides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GWT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bindings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for the </a:t>
            </a:r>
            <a:br>
              <a:rPr lang="it-IT" sz="4000" dirty="0">
                <a:solidFill>
                  <a:srgbClr val="1F294A"/>
                </a:solidFill>
                <a:latin typeface="Corbel"/>
              </a:rPr>
            </a:br>
            <a:r>
              <a:rPr lang="it-IT" sz="4000" dirty="0">
                <a:solidFill>
                  <a:srgbClr val="1F294A"/>
                </a:solidFill>
                <a:latin typeface="Corbel"/>
                <a:hlinkClick r:id="rId3"/>
              </a:rPr>
              <a:t>Ace editor</a:t>
            </a:r>
            <a:endParaRPr lang="it-IT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>
                <a:solidFill>
                  <a:srgbClr val="1F294A"/>
                </a:solidFill>
                <a:latin typeface="Corbel"/>
              </a:rPr>
              <a:t>Can be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used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like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normal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br>
              <a:rPr lang="en-US" dirty="0"/>
            </a:br>
            <a:r>
              <a:rPr lang="it-IT" sz="4000" u="sng" dirty="0">
                <a:solidFill>
                  <a:srgbClr val="1F294A"/>
                </a:solidFill>
                <a:latin typeface="Corbel"/>
              </a:rPr>
              <a:t>GWT component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Also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old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outdated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and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unsupported</a:t>
            </a:r>
            <a:endParaRPr lang="it-IT" sz="4000" u="sng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453216880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66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79069" y="940232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</a:rPr>
              <a:t>TO BUILD THE PROJECT:</a:t>
            </a:r>
            <a:endParaRPr lang="it-IT" dirty="0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1D00AF8E-77D1-CDB7-A813-B157B789D786}"/>
              </a:ext>
            </a:extLst>
          </p:cNvPr>
          <p:cNvSpPr txBox="1"/>
          <p:nvPr/>
        </p:nvSpPr>
        <p:spPr>
          <a:xfrm>
            <a:off x="179069" y="1933707"/>
            <a:ext cx="8787460" cy="3497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Need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old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version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 of Eclipse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and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Eclipse GWT plug-in</a:t>
            </a:r>
            <a:endParaRPr lang="it-IT" u="sng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u="sng" dirty="0">
                <a:solidFill>
                  <a:srgbClr val="1F294A"/>
                </a:solidFill>
                <a:latin typeface="Corbel"/>
              </a:rPr>
              <a:t>Reverse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engineer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the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dependencies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and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where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they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are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needed</a:t>
            </a:r>
            <a:endParaRPr lang="it-IT" sz="4000">
              <a:solidFill>
                <a:srgbClr val="1F294A"/>
              </a:solidFill>
              <a:latin typeface="Corbel"/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Configure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the project to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stop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failing</a:t>
            </a:r>
            <a:endParaRPr lang="it-IT" sz="4000" u="sng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518681590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4">
            <a:extLst>
              <a:ext uri="{FF2B5EF4-FFF2-40B4-BE49-F238E27FC236}">
                <a16:creationId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-60889" y="1614344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FILLING THE GAPS</a:t>
            </a:r>
          </a:p>
        </p:txBody>
      </p:sp>
      <p:sp>
        <p:nvSpPr>
          <p:cNvPr id="6" name="CasellaDiTesto 4">
            <a:extLst>
              <a:ext uri="{FF2B5EF4-FFF2-40B4-BE49-F238E27FC236}">
                <a16:creationId xmlns:a16="http://schemas.microsoft.com/office/drawing/2014/main" id="{F49B3361-D289-39C4-623D-E6603B4E850D}"/>
              </a:ext>
            </a:extLst>
          </p:cNvPr>
          <p:cNvSpPr txBox="1"/>
          <p:nvPr/>
        </p:nvSpPr>
        <p:spPr>
          <a:xfrm>
            <a:off x="-60889" y="3235129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Restoration and </a:t>
            </a:r>
            <a:r>
              <a:rPr lang="en-US" sz="4000" dirty="0">
                <a:solidFill>
                  <a:srgbClr val="1F294A"/>
                </a:solidFill>
                <a:highlight>
                  <a:srgbClr val="FF00FF"/>
                </a:highlight>
                <a:latin typeface="Corbel"/>
              </a:rPr>
              <a:t>development 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of 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Arm's Java-based LEGv8 ISA simulator</a:t>
            </a:r>
            <a:r>
              <a:rPr lang="it-IT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​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3239CB7-CD08-0310-DCA4-8C0E9C81B3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67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2527129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68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112844" y="1261053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WHAT IS THE SIMULATOR MISSING?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E118D8-6F42-0194-1B4B-F671C8D9FAD0}"/>
              </a:ext>
            </a:extLst>
          </p:cNvPr>
          <p:cNvSpPr txBox="1"/>
          <p:nvPr/>
        </p:nvSpPr>
        <p:spPr>
          <a:xfrm>
            <a:off x="96705" y="2469861"/>
            <a:ext cx="9261546" cy="28815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Incomplete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integer arithmetic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No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IEEE-754 arithmetic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and data instructions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No visualization for the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stack memory</a:t>
            </a:r>
          </a:p>
        </p:txBody>
      </p:sp>
    </p:spTree>
    <p:extLst>
      <p:ext uri="{BB962C8B-B14F-4D97-AF65-F5344CB8AC3E}">
        <p14:creationId xmlns:p14="http://schemas.microsoft.com/office/powerpoint/2010/main" val="3015735035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69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16753" y="523298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THE MISSING</a:t>
            </a:r>
            <a:br>
              <a:rPr lang="en-US" sz="4000" dirty="0">
                <a:solidFill>
                  <a:srgbClr val="1F294A"/>
                </a:solidFill>
                <a:latin typeface="Corbel"/>
              </a:rPr>
            </a:br>
            <a:r>
              <a:rPr lang="en-US" sz="4000" dirty="0">
                <a:solidFill>
                  <a:srgbClr val="1F294A"/>
                </a:solidFill>
                <a:latin typeface="Corbel"/>
              </a:rPr>
              <a:t>INTEGER-BASED INSTRUCTIONS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188491" y="1993611"/>
            <a:ext cx="9261546" cy="44973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MUL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LOWER 64 BITS OF THE MULTIPLICATION</a:t>
            </a:r>
            <a:endParaRPr lang="it-IT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SMULH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HIGHER 64 BITS OF THE SIGNED MULTIPLICATION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UMULH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HIGHER 64 BITS OF THE UNSIGNED MULTIPLICATION</a:t>
            </a:r>
            <a:endParaRPr lang="en-US" sz="4000" dirty="0">
              <a:solidFill>
                <a:srgbClr val="1F294A"/>
              </a:solidFill>
              <a:latin typeface="Corbel"/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SDIV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SIGNED DIVISION</a:t>
            </a:r>
            <a:endParaRPr lang="en-US" sz="4000" dirty="0">
              <a:solidFill>
                <a:srgbClr val="1F294A"/>
              </a:solidFill>
              <a:latin typeface="Corbel"/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UDIV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UNSIGNED DIVISION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LDA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LOAD ADDRESS OF A LABEL IN  A REGISTER</a:t>
            </a:r>
            <a:endParaRPr lang="en-US" sz="4000" dirty="0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9555733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7</a:t>
            </a:fld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1214B90-55BB-9637-6175-B5B26389763A}"/>
              </a:ext>
            </a:extLst>
          </p:cNvPr>
          <p:cNvSpPr txBox="1"/>
          <p:nvPr/>
        </p:nvSpPr>
        <p:spPr>
          <a:xfrm>
            <a:off x="187035" y="1712768"/>
            <a:ext cx="8832272" cy="31700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274320" algn="l">
              <a:spcAft>
                <a:spcPts val="1000"/>
              </a:spcAft>
              <a:buFont typeface="Arial"/>
              <a:buChar char="•"/>
            </a:pPr>
            <a:r>
              <a:rPr lang="it-IT" dirty="0" err="1">
                <a:solidFill>
                  <a:srgbClr val="1F294A"/>
                </a:solidFill>
                <a:latin typeface="Corbel"/>
              </a:rPr>
              <a:t>As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u="sng" dirty="0" err="1">
                <a:solidFill>
                  <a:srgbClr val="1F294A"/>
                </a:solidFill>
                <a:latin typeface="Corbel"/>
              </a:rPr>
              <a:t>simple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dirty="0" err="1">
                <a:solidFill>
                  <a:srgbClr val="1F294A"/>
                </a:solidFill>
                <a:latin typeface="Corbel"/>
              </a:rPr>
              <a:t>as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dirty="0" err="1">
                <a:solidFill>
                  <a:srgbClr val="1F294A"/>
                </a:solidFill>
                <a:latin typeface="Corbel"/>
              </a:rPr>
              <a:t>it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can be...</a:t>
            </a:r>
            <a:br>
              <a:rPr lang="it-IT" dirty="0">
                <a:solidFill>
                  <a:srgbClr val="1F294A"/>
                </a:solidFill>
                <a:latin typeface="Corbel"/>
              </a:rPr>
            </a:br>
            <a:endParaRPr lang="it-IT" dirty="0"/>
          </a:p>
          <a:p>
            <a:pPr marL="457200" indent="-274320" algn="l">
              <a:spcAft>
                <a:spcPts val="1000"/>
              </a:spcAft>
              <a:buFont typeface="Arial"/>
              <a:buChar char="•"/>
            </a:pPr>
            <a:r>
              <a:rPr lang="it-IT" dirty="0">
                <a:solidFill>
                  <a:srgbClr val="1F294A"/>
                </a:solidFill>
                <a:latin typeface="Corbel"/>
              </a:rPr>
              <a:t>… </a:t>
            </a:r>
            <a:r>
              <a:rPr lang="it-IT" dirty="0" err="1">
                <a:solidFill>
                  <a:srgbClr val="1F294A"/>
                </a:solidFill>
                <a:latin typeface="Corbel"/>
              </a:rPr>
              <a:t>but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with a</a:t>
            </a:r>
            <a:r>
              <a:rPr lang="it-IT" u="sng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u="sng" dirty="0" err="1">
                <a:solidFill>
                  <a:srgbClr val="1F294A"/>
                </a:solidFill>
                <a:latin typeface="Corbel"/>
              </a:rPr>
              <a:t>modern</a:t>
            </a:r>
            <a:r>
              <a:rPr lang="it-IT" u="sng" dirty="0">
                <a:solidFill>
                  <a:srgbClr val="1F294A"/>
                </a:solidFill>
                <a:latin typeface="Corbel"/>
              </a:rPr>
              <a:t> design</a:t>
            </a:r>
            <a:br>
              <a:rPr lang="it-IT" u="sng" dirty="0">
                <a:solidFill>
                  <a:srgbClr val="1F294A"/>
                </a:solidFill>
                <a:latin typeface="Corbel"/>
              </a:rPr>
            </a:br>
            <a:endParaRPr lang="it-IT" u="sng" dirty="0"/>
          </a:p>
          <a:p>
            <a:pPr marL="457200" indent="-274320" algn="l">
              <a:spcAft>
                <a:spcPts val="1000"/>
              </a:spcAft>
              <a:buFont typeface="Arial"/>
              <a:buChar char="•"/>
            </a:pPr>
            <a:r>
              <a:rPr lang="it-IT" dirty="0" err="1">
                <a:solidFill>
                  <a:srgbClr val="1F294A"/>
                </a:solidFill>
                <a:latin typeface="Corbel"/>
              </a:rPr>
              <a:t>Heavily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dirty="0" err="1">
                <a:solidFill>
                  <a:srgbClr val="1F294A"/>
                </a:solidFill>
                <a:latin typeface="Corbel"/>
              </a:rPr>
              <a:t>inspired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by </a:t>
            </a:r>
            <a:r>
              <a:rPr lang="it-IT" u="sng" dirty="0">
                <a:solidFill>
                  <a:srgbClr val="1F294A"/>
                </a:solidFill>
                <a:latin typeface="Corbel"/>
              </a:rPr>
              <a:t>ARMv8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, </a:t>
            </a:r>
            <a:r>
              <a:rPr lang="it-IT" dirty="0" err="1">
                <a:solidFill>
                  <a:srgbClr val="1F294A"/>
                </a:solidFill>
                <a:latin typeface="Corbel"/>
              </a:rPr>
              <a:t>almost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a "subset"</a:t>
            </a:r>
          </a:p>
        </p:txBody>
      </p:sp>
    </p:spTree>
    <p:extLst>
      <p:ext uri="{BB962C8B-B14F-4D97-AF65-F5344CB8AC3E}">
        <p14:creationId xmlns:p14="http://schemas.microsoft.com/office/powerpoint/2010/main" val="2215859886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70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38319" y="1064605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UMULH: A CASE STUDY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-116309" y="2355561"/>
            <a:ext cx="9261546" cy="30097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Takes two 64-bit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unsigned 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integer values</a:t>
            </a:r>
            <a:endParaRPr lang="it-IT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u="sng" dirty="0">
                <a:solidFill>
                  <a:srgbClr val="1F294A"/>
                </a:solidFill>
                <a:latin typeface="Corbel"/>
              </a:rPr>
              <a:t>Extends 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them to 128 bits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unsigned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Performs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128-bit product</a:t>
            </a:r>
            <a:endParaRPr lang="en-US" u="sng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Saves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higher 64 bits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to destination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49530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71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38319" y="1064605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PROBLEM 1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-2009" y="2041236"/>
            <a:ext cx="9261546" cy="36253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Java does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not have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primitive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128-bit integer types</a:t>
            </a:r>
            <a:endParaRPr lang="it-IT" u="sng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Product of 64-bit integers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truncated</a:t>
            </a:r>
            <a:endParaRPr lang="en-US" u="sng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The </a:t>
            </a:r>
            <a:r>
              <a:rPr lang="en-US" sz="4000" u="sng" err="1">
                <a:solidFill>
                  <a:srgbClr val="1F294A"/>
                </a:solidFill>
                <a:latin typeface="Corbel"/>
              </a:rPr>
              <a:t>BigInteger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library exists</a:t>
            </a:r>
            <a:endParaRPr lang="en-US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GWT 2.7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doesn't emulate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it (</a:t>
            </a:r>
            <a:r>
              <a:rPr lang="en-US" sz="4000" dirty="0">
                <a:solidFill>
                  <a:srgbClr val="1F294A"/>
                </a:solidFill>
                <a:latin typeface="Corbel"/>
                <a:hlinkClick r:id="rId2"/>
              </a:rPr>
              <a:t>2.8 does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30379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72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38319" y="1064605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PROBLEM 2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-116309" y="2060286"/>
            <a:ext cx="9261546" cy="3189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3600" dirty="0">
                <a:solidFill>
                  <a:srgbClr val="1F294A"/>
                </a:solidFill>
                <a:latin typeface="Corbel"/>
              </a:rPr>
              <a:t>Primitive integers are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signed</a:t>
            </a:r>
            <a:endParaRPr lang="it-IT" u="sng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3600" err="1">
                <a:solidFill>
                  <a:srgbClr val="1F294A"/>
                </a:solidFill>
                <a:latin typeface="Corbel"/>
              </a:rPr>
              <a:t>BigInteger</a:t>
            </a:r>
            <a:r>
              <a:rPr lang="en-US" sz="3600" dirty="0">
                <a:solidFill>
                  <a:srgbClr val="1F294A"/>
                </a:solidFill>
                <a:latin typeface="Corbel"/>
              </a:rPr>
              <a:t> also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signed</a:t>
            </a:r>
            <a:endParaRPr lang="en-US" u="sng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3600" u="sng" dirty="0">
                <a:solidFill>
                  <a:srgbClr val="1F294A"/>
                </a:solidFill>
                <a:latin typeface="Corbel"/>
              </a:rPr>
              <a:t>Bitmask</a:t>
            </a:r>
            <a:r>
              <a:rPr lang="en-US" sz="3600" dirty="0">
                <a:solidFill>
                  <a:srgbClr val="1F294A"/>
                </a:solidFill>
                <a:latin typeface="Corbel"/>
              </a:rPr>
              <a:t> converts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64-bit unsigned integers to 65-bit signed</a:t>
            </a:r>
            <a:r>
              <a:rPr lang="en-US" sz="3600" dirty="0">
                <a:solidFill>
                  <a:srgbClr val="1F294A"/>
                </a:solidFill>
                <a:latin typeface="Corbel"/>
              </a:rPr>
              <a:t>, perform signed multiplication, take the higher bits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28135273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73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38319" y="1064605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CAN'T SEE THE STACK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188491" y="2393661"/>
            <a:ext cx="9261546" cy="3189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3600" dirty="0">
                <a:solidFill>
                  <a:srgbClr val="1F294A"/>
                </a:solidFill>
                <a:latin typeface="Corbel"/>
              </a:rPr>
              <a:t>Fundamental for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testing</a:t>
            </a:r>
            <a:r>
              <a:rPr lang="en-US" sz="3600" dirty="0">
                <a:solidFill>
                  <a:srgbClr val="1F294A"/>
                </a:solidFill>
                <a:latin typeface="Corbel"/>
              </a:rPr>
              <a:t> and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debugging</a:t>
            </a:r>
            <a:r>
              <a:rPr lang="en-US" sz="3600" dirty="0">
                <a:solidFill>
                  <a:srgbClr val="1F294A"/>
                </a:solidFill>
                <a:latin typeface="Corbel"/>
              </a:rPr>
              <a:t> complex programs (now we can write them)</a:t>
            </a:r>
            <a:endParaRPr lang="it-IT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3600" dirty="0">
                <a:solidFill>
                  <a:srgbClr val="1F294A"/>
                </a:solidFill>
                <a:latin typeface="Corbel"/>
              </a:rPr>
              <a:t>Useful to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understanding LEGv8</a:t>
            </a:r>
            <a:r>
              <a:rPr lang="en-US" sz="3600" dirty="0">
                <a:solidFill>
                  <a:srgbClr val="1F294A"/>
                </a:solidFill>
                <a:latin typeface="Corbel"/>
              </a:rPr>
              <a:t> and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stack management</a:t>
            </a:r>
            <a:endParaRPr lang="en-US" u="sng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3600" dirty="0">
                <a:solidFill>
                  <a:srgbClr val="1F294A"/>
                </a:solidFill>
                <a:latin typeface="Corbel"/>
              </a:rPr>
              <a:t>Visible in most simulators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19822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74</a:t>
            </a:fld>
            <a:endParaRPr lang="it-IT"/>
          </a:p>
        </p:txBody>
      </p:sp>
      <p:pic>
        <p:nvPicPr>
          <p:cNvPr id="3" name="Immagine 2" descr="Immagine che contiene testo, schermata, numero&#10;&#10;Descrizione generata automaticamente">
            <a:extLst>
              <a:ext uri="{FF2B5EF4-FFF2-40B4-BE49-F238E27FC236}">
                <a16:creationId xmlns:a16="http://schemas.microsoft.com/office/drawing/2014/main" id="{045863D5-4152-7EDA-BCE8-8880BAEF3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962074"/>
            <a:ext cx="5953125" cy="3667276"/>
          </a:xfrm>
          <a:prstGeom prst="rect">
            <a:avLst/>
          </a:prstGeom>
        </p:spPr>
      </p:pic>
      <p:sp>
        <p:nvSpPr>
          <p:cNvPr id="8" name="CasellaDiTesto 4">
            <a:extLst>
              <a:ext uri="{FF2B5EF4-FFF2-40B4-BE49-F238E27FC236}">
                <a16:creationId xmlns:a16="http://schemas.microsoft.com/office/drawing/2014/main" id="{59D484F8-277E-C553-70F5-E7E3812E5235}"/>
              </a:ext>
            </a:extLst>
          </p:cNvPr>
          <p:cNvSpPr txBox="1"/>
          <p:nvPr/>
        </p:nvSpPr>
        <p:spPr>
          <a:xfrm>
            <a:off x="-219269" y="921730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THE INTEGER REGISTERS VIEW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2314253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75</a:t>
            </a:fld>
            <a:endParaRPr lang="it-IT"/>
          </a:p>
        </p:txBody>
      </p:sp>
      <p:pic>
        <p:nvPicPr>
          <p:cNvPr id="3" name="Immagine 2" descr="Immagine che contiene testo, schermata, numero&#10;&#10;Descrizione generata automaticamente">
            <a:extLst>
              <a:ext uri="{FF2B5EF4-FFF2-40B4-BE49-F238E27FC236}">
                <a16:creationId xmlns:a16="http://schemas.microsoft.com/office/drawing/2014/main" id="{045863D5-4152-7EDA-BCE8-8880BAEF3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804269"/>
            <a:ext cx="6791325" cy="3925735"/>
          </a:xfrm>
          <a:prstGeom prst="rect">
            <a:avLst/>
          </a:prstGeom>
        </p:spPr>
      </p:pic>
      <p:sp>
        <p:nvSpPr>
          <p:cNvPr id="8" name="CasellaDiTesto 4">
            <a:extLst>
              <a:ext uri="{FF2B5EF4-FFF2-40B4-BE49-F238E27FC236}">
                <a16:creationId xmlns:a16="http://schemas.microsoft.com/office/drawing/2014/main" id="{59D484F8-277E-C553-70F5-E7E3812E5235}"/>
              </a:ext>
            </a:extLst>
          </p:cNvPr>
          <p:cNvSpPr txBox="1"/>
          <p:nvPr/>
        </p:nvSpPr>
        <p:spPr>
          <a:xfrm>
            <a:off x="-57344" y="826480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THE NEW STACK VIEW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27068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76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121503" y="732848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ADDING FLOATING-POINT SUPPORT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-2009" y="1631661"/>
            <a:ext cx="9261546" cy="43434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FADDS, FADDD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ADD TWO IEEE-754 VALUES </a:t>
            </a:r>
            <a:endParaRPr lang="it-IT"/>
          </a:p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FSUBS, FSUBD - 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SUBTRACT TWO IEEE-754 VALUES </a:t>
            </a:r>
          </a:p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FMULS, FMULD -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MULTPLY  TWO IEEE-754 VALUES</a:t>
            </a:r>
          </a:p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FDIVS, FDIVD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DIVIDE TWO IEEE-754 VALUES</a:t>
            </a:r>
          </a:p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LDURS, LDURD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LOAD IEEE-754 VALUE FROM MEMORY</a:t>
            </a:r>
          </a:p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STURS, STURD -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STORE IEEE-754 VALUE TO MEMORY</a:t>
            </a:r>
          </a:p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FCMPS, FCMPD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COMPARE TWO IEEE-754 VALUES</a:t>
            </a:r>
          </a:p>
        </p:txBody>
      </p:sp>
    </p:spTree>
    <p:extLst>
      <p:ext uri="{BB962C8B-B14F-4D97-AF65-F5344CB8AC3E}">
        <p14:creationId xmlns:p14="http://schemas.microsoft.com/office/powerpoint/2010/main" val="3928381247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77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121503" y="685223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ARITHMETICAL INSTRUCTIONS</a:t>
            </a:r>
          </a:p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(FADDD, FDIVS, …)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159916" y="2193636"/>
            <a:ext cx="8699571" cy="3497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Native Java support for IEEE-754 with </a:t>
            </a:r>
            <a:r>
              <a:rPr lang="en-US" sz="4000" i="1" u="sng" dirty="0">
                <a:solidFill>
                  <a:srgbClr val="1F294A"/>
                </a:solidFill>
                <a:latin typeface="Corbel"/>
              </a:rPr>
              <a:t>float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and </a:t>
            </a:r>
            <a:r>
              <a:rPr lang="en-US" sz="4000" i="1" u="sng" dirty="0">
                <a:solidFill>
                  <a:srgbClr val="1F294A"/>
                </a:solidFill>
                <a:latin typeface="Corbel"/>
              </a:rPr>
              <a:t>double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types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Native Java support for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IEEE-754 arithmetical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operations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Straight forward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834682547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78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121503" y="704273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MEMORY ACCESS INSTRUCTIONS</a:t>
            </a:r>
          </a:p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(LDURS, STURD, …)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159916" y="2174586"/>
            <a:ext cx="8699571" cy="48564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Simulator uses </a:t>
            </a:r>
            <a:r>
              <a:rPr lang="en-US" sz="4000" i="1" u="sng" dirty="0">
                <a:solidFill>
                  <a:srgbClr val="1F294A"/>
                </a:solidFill>
                <a:latin typeface="Corbel"/>
              </a:rPr>
              <a:t>long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 values to store bits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in memory</a:t>
            </a:r>
            <a:endParaRPr lang="it-IT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Use </a:t>
            </a:r>
            <a:r>
              <a:rPr lang="en-US" sz="4000" err="1">
                <a:solidFill>
                  <a:srgbClr val="1F294A"/>
                </a:solidFill>
                <a:latin typeface="Corbel"/>
              </a:rPr>
              <a:t>exising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i="1" dirty="0">
                <a:solidFill>
                  <a:srgbClr val="1F294A"/>
                </a:solidFill>
                <a:latin typeface="Corbel"/>
              </a:rPr>
              <a:t>longs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and </a:t>
            </a:r>
            <a:r>
              <a:rPr lang="en-US" sz="4000" i="1" err="1">
                <a:solidFill>
                  <a:srgbClr val="1F294A"/>
                </a:solidFill>
                <a:latin typeface="Corbel"/>
              </a:rPr>
              <a:t>int</a:t>
            </a:r>
            <a:r>
              <a:rPr lang="en-US" sz="4000" err="1">
                <a:solidFill>
                  <a:srgbClr val="1F294A"/>
                </a:solidFill>
                <a:latin typeface="Corbel"/>
              </a:rPr>
              <a:t>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as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raw bits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Use Java </a:t>
            </a:r>
            <a:r>
              <a:rPr lang="en-US" sz="4000" i="1" err="1">
                <a:solidFill>
                  <a:srgbClr val="1F294A"/>
                </a:solidFill>
                <a:latin typeface="Corbel"/>
              </a:rPr>
              <a:t>Double.longBitsToDouble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and </a:t>
            </a:r>
            <a:r>
              <a:rPr lang="en-US" sz="4000" i="1" err="1">
                <a:solidFill>
                  <a:srgbClr val="1F294A"/>
                </a:solidFill>
                <a:latin typeface="Corbel"/>
              </a:rPr>
              <a:t>Double.doubleToLongBits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 to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convert before memory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endParaRPr lang="en-US" sz="4000" dirty="0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041283203"/>
      </p:ext>
    </p:extLst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79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121503" y="599498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COMPARISON INSTRUCTIONS</a:t>
            </a:r>
            <a:endParaRPr lang="it-IT" dirty="0"/>
          </a:p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(FCMPS, FCMPD)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-125834" y="1869786"/>
            <a:ext cx="8699571" cy="28815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LEGv8 does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not specify flag-setting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conditions for IEEE-754 comparisons</a:t>
            </a:r>
            <a:endParaRPr lang="it-IT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Use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ARMv8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's ones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endParaRPr lang="en-US" sz="4000" dirty="0">
              <a:solidFill>
                <a:srgbClr val="1F294A"/>
              </a:solidFill>
              <a:latin typeface="Corbel"/>
            </a:endParaRPr>
          </a:p>
        </p:txBody>
      </p:sp>
      <p:pic>
        <p:nvPicPr>
          <p:cNvPr id="3" name="Immagine 2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B7D7D82A-551E-5E5F-E7DD-B52DB60DE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3890010"/>
            <a:ext cx="8515350" cy="204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452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8</a:t>
            </a:fld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1214B90-55BB-9637-6175-B5B26389763A}"/>
              </a:ext>
            </a:extLst>
          </p:cNvPr>
          <p:cNvSpPr txBox="1"/>
          <p:nvPr/>
        </p:nvSpPr>
        <p:spPr>
          <a:xfrm>
            <a:off x="158460" y="1265959"/>
            <a:ext cx="8832272" cy="14260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r>
              <a:rPr lang="it-IT" u="sng">
                <a:solidFill>
                  <a:srgbClr val="1F294A"/>
                </a:solidFill>
                <a:latin typeface="Corbel"/>
              </a:rPr>
              <a:t>64-BIT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 </a:t>
            </a:r>
            <a:r>
              <a:rPr lang="it-IT" err="1">
                <a:solidFill>
                  <a:srgbClr val="1F294A"/>
                </a:solidFill>
                <a:latin typeface="Corbel"/>
              </a:rPr>
              <a:t>addressed</a:t>
            </a:r>
            <a:r>
              <a:rPr lang="it-IT">
                <a:solidFill>
                  <a:srgbClr val="1F294A"/>
                </a:solidFill>
                <a:latin typeface="Corbel"/>
              </a:rPr>
              <a:t> </a:t>
            </a:r>
            <a:r>
              <a:rPr lang="it-IT" u="sng" err="1">
                <a:solidFill>
                  <a:srgbClr val="1F294A"/>
                </a:solidFill>
                <a:latin typeface="Corbel"/>
              </a:rPr>
              <a:t>memory</a:t>
            </a:r>
            <a:r>
              <a:rPr lang="it-IT">
                <a:solidFill>
                  <a:srgbClr val="1F294A"/>
                </a:solidFill>
                <a:latin typeface="Corbel"/>
              </a:rPr>
              <a:t>, </a:t>
            </a:r>
            <a:r>
              <a:rPr lang="it-IT" u="sng">
                <a:solidFill>
                  <a:srgbClr val="1F294A"/>
                </a:solidFill>
                <a:latin typeface="Corbel"/>
              </a:rPr>
              <a:t>Harvard</a:t>
            </a:r>
            <a:r>
              <a:rPr lang="it-IT">
                <a:solidFill>
                  <a:srgbClr val="1F294A"/>
                </a:solidFill>
                <a:latin typeface="Corbel"/>
              </a:rPr>
              <a:t> model</a:t>
            </a:r>
            <a:endParaRPr lang="en-US">
              <a:latin typeface="Corbel"/>
            </a:endParaRPr>
          </a:p>
          <a:p>
            <a:pPr marL="457200" indent="-274320" algn="l">
              <a:spcAft>
                <a:spcPts val="1000"/>
              </a:spcAft>
              <a:buFont typeface="Arial"/>
              <a:buChar char="•"/>
            </a:pPr>
            <a:endParaRPr lang="it-IT" dirty="0">
              <a:solidFill>
                <a:srgbClr val="1F294A"/>
              </a:solidFill>
              <a:latin typeface="Corbel"/>
            </a:endParaRPr>
          </a:p>
        </p:txBody>
      </p:sp>
      <p:pic>
        <p:nvPicPr>
          <p:cNvPr id="3" name="Immagine 2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A9EDA498-45A5-71F8-7A9E-A5482211A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307827"/>
            <a:ext cx="7248525" cy="3318670"/>
          </a:xfrm>
          <a:prstGeom prst="rect">
            <a:avLst/>
          </a:prstGeom>
          <a:ln w="28575">
            <a:solidFill>
              <a:srgbClr val="1B355E"/>
            </a:solidFill>
          </a:ln>
        </p:spPr>
      </p:pic>
    </p:spTree>
    <p:extLst>
      <p:ext uri="{BB962C8B-B14F-4D97-AF65-F5344CB8AC3E}">
        <p14:creationId xmlns:p14="http://schemas.microsoft.com/office/powerpoint/2010/main" val="1942029570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80</a:t>
            </a:fld>
            <a:endParaRPr lang="it-IT"/>
          </a:p>
        </p:txBody>
      </p:sp>
      <p:sp>
        <p:nvSpPr>
          <p:cNvPr id="8" name="CasellaDiTesto 4">
            <a:extLst>
              <a:ext uri="{FF2B5EF4-FFF2-40B4-BE49-F238E27FC236}">
                <a16:creationId xmlns:a16="http://schemas.microsoft.com/office/drawing/2014/main" id="{59D484F8-277E-C553-70F5-E7E3812E5235}"/>
              </a:ext>
            </a:extLst>
          </p:cNvPr>
          <p:cNvSpPr txBox="1"/>
          <p:nvPr/>
        </p:nvSpPr>
        <p:spPr>
          <a:xfrm>
            <a:off x="-114494" y="674080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INTEGER REGISTERS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42E2EF3B-6218-9066-EC51-CEAD90C29F1A}"/>
              </a:ext>
            </a:extLst>
          </p:cNvPr>
          <p:cNvSpPr txBox="1"/>
          <p:nvPr/>
        </p:nvSpPr>
        <p:spPr>
          <a:xfrm>
            <a:off x="-112874" y="3277241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FLOATING-POINT REGISTERS</a:t>
            </a:r>
            <a:endParaRPr lang="it-IT" dirty="0"/>
          </a:p>
        </p:txBody>
      </p:sp>
      <p:pic>
        <p:nvPicPr>
          <p:cNvPr id="6" name="Immagine 5" descr="Immagine che contiene testo, Carattere, schermata, Elementi grafici&#10;&#10;Descrizione generata automaticamente">
            <a:extLst>
              <a:ext uri="{FF2B5EF4-FFF2-40B4-BE49-F238E27FC236}">
                <a16:creationId xmlns:a16="http://schemas.microsoft.com/office/drawing/2014/main" id="{775E4FCF-D61C-3143-D4DC-9A75E759D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495425"/>
            <a:ext cx="8915400" cy="742950"/>
          </a:xfrm>
          <a:prstGeom prst="rect">
            <a:avLst/>
          </a:prstGeom>
          <a:ln w="28575">
            <a:solidFill>
              <a:srgbClr val="1F294A"/>
            </a:solidFill>
          </a:ln>
        </p:spPr>
      </p:pic>
      <p:pic>
        <p:nvPicPr>
          <p:cNvPr id="9" name="Immagine 8" descr="Immagine che contiene testo, Elementi grafici, schermata, grafica&#10;&#10;Descrizione generata automaticamente">
            <a:extLst>
              <a:ext uri="{FF2B5EF4-FFF2-40B4-BE49-F238E27FC236}">
                <a16:creationId xmlns:a16="http://schemas.microsoft.com/office/drawing/2014/main" id="{729419E4-1811-1B40-675F-8C6FA4C5F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72" y="2375170"/>
            <a:ext cx="8877300" cy="762000"/>
          </a:xfrm>
          <a:prstGeom prst="rect">
            <a:avLst/>
          </a:prstGeom>
          <a:ln w="28575">
            <a:solidFill>
              <a:srgbClr val="1F294A"/>
            </a:solidFill>
          </a:ln>
        </p:spPr>
      </p:pic>
      <p:pic>
        <p:nvPicPr>
          <p:cNvPr id="10" name="Immagine 9" descr="Immagine che contiene test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49FCE697-1599-F784-922C-897D4FBB0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" y="4092142"/>
            <a:ext cx="8905875" cy="765365"/>
          </a:xfrm>
          <a:prstGeom prst="rect">
            <a:avLst/>
          </a:prstGeom>
          <a:ln w="28575">
            <a:solidFill>
              <a:srgbClr val="1F294A"/>
            </a:solidFill>
          </a:ln>
        </p:spPr>
      </p:pic>
      <p:pic>
        <p:nvPicPr>
          <p:cNvPr id="11" name="Immagine 10" descr="Immagine che contiene testo, Carattere, schermata, Elementi grafici&#10;&#10;Descrizione generata automaticamente">
            <a:extLst>
              <a:ext uri="{FF2B5EF4-FFF2-40B4-BE49-F238E27FC236}">
                <a16:creationId xmlns:a16="http://schemas.microsoft.com/office/drawing/2014/main" id="{CB192A43-8533-FA4C-2A58-E215016B2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589" y="5096722"/>
            <a:ext cx="8905875" cy="829615"/>
          </a:xfrm>
          <a:prstGeom prst="rect">
            <a:avLst/>
          </a:prstGeom>
          <a:ln w="28575">
            <a:solidFill>
              <a:srgbClr val="1F294A"/>
            </a:solidFill>
          </a:ln>
        </p:spPr>
      </p:pic>
    </p:spTree>
    <p:extLst>
      <p:ext uri="{BB962C8B-B14F-4D97-AF65-F5344CB8AC3E}">
        <p14:creationId xmlns:p14="http://schemas.microsoft.com/office/powerpoint/2010/main" val="2993573037"/>
      </p:ext>
    </p:extLst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81</a:t>
            </a:fld>
            <a:endParaRPr lang="it-IT"/>
          </a:p>
        </p:txBody>
      </p:sp>
      <p:sp>
        <p:nvSpPr>
          <p:cNvPr id="8" name="CasellaDiTesto 4">
            <a:extLst>
              <a:ext uri="{FF2B5EF4-FFF2-40B4-BE49-F238E27FC236}">
                <a16:creationId xmlns:a16="http://schemas.microsoft.com/office/drawing/2014/main" id="{59D484F8-277E-C553-70F5-E7E3812E5235}"/>
              </a:ext>
            </a:extLst>
          </p:cNvPr>
          <p:cNvSpPr txBox="1"/>
          <p:nvPr/>
        </p:nvSpPr>
        <p:spPr>
          <a:xfrm>
            <a:off x="-343094" y="750280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THE FINAL VIEW</a:t>
            </a:r>
            <a:endParaRPr lang="it-IT" dirty="0"/>
          </a:p>
        </p:txBody>
      </p:sp>
      <p:pic>
        <p:nvPicPr>
          <p:cNvPr id="5" name="Immagine 4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D46413F8-00BF-32C2-FEA0-9978DE341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54300"/>
            <a:ext cx="8991600" cy="394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80379"/>
      </p:ext>
    </p:extLst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82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112844" y="927678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THE CHERRY ON TOP: </a:t>
            </a:r>
            <a:br>
              <a:rPr lang="en-US" sz="4000" dirty="0">
                <a:solidFill>
                  <a:srgbClr val="1F294A"/>
                </a:solidFill>
                <a:latin typeface="Corbel"/>
              </a:rPr>
            </a:br>
            <a:r>
              <a:rPr lang="en-US" sz="4000" dirty="0">
                <a:solidFill>
                  <a:srgbClr val="1F294A"/>
                </a:solidFill>
                <a:latin typeface="Corbel"/>
              </a:rPr>
              <a:t>MODERNIZING THE BUILD SYSTEM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E118D8-6F42-0194-1B4B-F671C8D9FAD0}"/>
              </a:ext>
            </a:extLst>
          </p:cNvPr>
          <p:cNvSpPr txBox="1"/>
          <p:nvPr/>
        </p:nvSpPr>
        <p:spPr>
          <a:xfrm>
            <a:off x="77655" y="2707986"/>
            <a:ext cx="9261546" cy="28815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Opens the doors to effortless collaboration</a:t>
            </a:r>
            <a:endParaRPr lang="it-IT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Decouples project from Eclipse IDE</a:t>
            </a:r>
            <a:endParaRPr lang="en-US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Use updated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370520"/>
      </p:ext>
    </p:extLst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83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46194" y="899103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INTEGRATING MAVEN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E118D8-6F42-0194-1B4B-F671C8D9FAD0}"/>
              </a:ext>
            </a:extLst>
          </p:cNvPr>
          <p:cNvSpPr txBox="1"/>
          <p:nvPr/>
        </p:nvSpPr>
        <p:spPr>
          <a:xfrm>
            <a:off x="-246195" y="1898361"/>
            <a:ext cx="9261546" cy="42409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Latest GWT and </a:t>
            </a:r>
            <a:r>
              <a:rPr lang="en-US" sz="4000" err="1">
                <a:solidFill>
                  <a:srgbClr val="1F294A"/>
                </a:solidFill>
                <a:latin typeface="Corbel"/>
              </a:rPr>
              <a:t>AceGWT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support Maven</a:t>
            </a:r>
            <a:endParaRPr lang="it-IT" u="sng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u="sng" dirty="0">
                <a:solidFill>
                  <a:srgbClr val="1F294A"/>
                </a:solidFill>
                <a:latin typeface="Corbel"/>
              </a:rPr>
              <a:t>Integrated Maven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into the simulator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Can now use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other IDEs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, </a:t>
            </a:r>
            <a:br>
              <a:rPr lang="en-US" sz="4000" dirty="0">
                <a:solidFill>
                  <a:srgbClr val="1F294A"/>
                </a:solidFill>
                <a:latin typeface="Corbel"/>
              </a:rPr>
            </a:br>
            <a:r>
              <a:rPr lang="en-US" sz="4000" u="sng" dirty="0">
                <a:solidFill>
                  <a:srgbClr val="1F294A"/>
                </a:solidFill>
                <a:latin typeface="Corbel"/>
              </a:rPr>
              <a:t>Java 21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GWT 2.11</a:t>
            </a:r>
            <a:endParaRPr lang="en-US" u="sng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To develop, download the code and run </a:t>
            </a:r>
            <a:r>
              <a:rPr lang="en-US" sz="4000" i="1" err="1">
                <a:solidFill>
                  <a:srgbClr val="1F294A"/>
                </a:solidFill>
                <a:latin typeface="Corbel"/>
              </a:rPr>
              <a:t>mvn</a:t>
            </a:r>
            <a:r>
              <a:rPr lang="en-US" sz="4000" i="1" dirty="0">
                <a:solidFill>
                  <a:srgbClr val="1F294A"/>
                </a:solidFill>
                <a:latin typeface="Corbel"/>
              </a:rPr>
              <a:t> package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.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That's it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92305"/>
      </p:ext>
    </p:extLst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84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74769" y="222828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CONCLUSIONS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E118D8-6F42-0194-1B4B-F671C8D9FAD0}"/>
              </a:ext>
            </a:extLst>
          </p:cNvPr>
          <p:cNvSpPr txBox="1"/>
          <p:nvPr/>
        </p:nvSpPr>
        <p:spPr>
          <a:xfrm>
            <a:off x="1455" y="1945986"/>
            <a:ext cx="9261546" cy="3497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Arm's LEGv8 simulator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finally working</a:t>
            </a:r>
            <a:endParaRPr lang="it-IT" u="sng">
              <a:solidFill>
                <a:srgbClr val="1F294A"/>
              </a:solidFill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Only one to implement </a:t>
            </a:r>
            <a:br>
              <a:rPr lang="en-US" sz="4000" dirty="0">
                <a:solidFill>
                  <a:srgbClr val="1F294A"/>
                </a:solidFill>
                <a:latin typeface="Corbel"/>
              </a:rPr>
            </a:br>
            <a:r>
              <a:rPr lang="en-US" sz="4000" u="sng" dirty="0">
                <a:solidFill>
                  <a:srgbClr val="1F294A"/>
                </a:solidFill>
                <a:latin typeface="Corbel"/>
              </a:rPr>
              <a:t>every LEGv8 instruction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Can now be developed with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modern tools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, set-up and build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in seconds</a:t>
            </a:r>
          </a:p>
        </p:txBody>
      </p:sp>
    </p:spTree>
    <p:extLst>
      <p:ext uri="{BB962C8B-B14F-4D97-AF65-F5344CB8AC3E}">
        <p14:creationId xmlns:p14="http://schemas.microsoft.com/office/powerpoint/2010/main" val="4163768685"/>
      </p:ext>
    </p:extLst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85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74769" y="222828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SOME FUTURE DEVELOPMENTS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E118D8-6F42-0194-1B4B-F671C8D9FAD0}"/>
              </a:ext>
            </a:extLst>
          </p:cNvPr>
          <p:cNvSpPr txBox="1"/>
          <p:nvPr/>
        </p:nvSpPr>
        <p:spPr>
          <a:xfrm>
            <a:off x="1455" y="1107786"/>
            <a:ext cx="9261546" cy="4984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Refactor codebase with </a:t>
            </a:r>
            <a:br>
              <a:rPr lang="en-US" sz="4000" dirty="0">
                <a:solidFill>
                  <a:srgbClr val="1F294A"/>
                </a:solidFill>
                <a:latin typeface="Corbel"/>
              </a:rPr>
            </a:br>
            <a:r>
              <a:rPr lang="en-US" sz="4000" u="sng" dirty="0">
                <a:solidFill>
                  <a:srgbClr val="1F294A"/>
                </a:solidFill>
                <a:latin typeface="Corbel"/>
              </a:rPr>
              <a:t>modern practices</a:t>
            </a:r>
            <a:endParaRPr lang="it-IT" u="sng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Improve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pipelined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execution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Improve UI, make it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responsive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Find modern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replacements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for GWT, </a:t>
            </a:r>
            <a:r>
              <a:rPr lang="en-US" sz="4000" err="1">
                <a:solidFill>
                  <a:srgbClr val="1F294A"/>
                </a:solidFill>
                <a:latin typeface="Corbel"/>
              </a:rPr>
              <a:t>AceGWT</a:t>
            </a:r>
            <a:endParaRPr lang="en-US" sz="4000">
              <a:solidFill>
                <a:srgbClr val="1F294A"/>
              </a:solidFill>
              <a:latin typeface="Corbel"/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Get the changes to the official repos</a:t>
            </a:r>
          </a:p>
        </p:txBody>
      </p:sp>
    </p:spTree>
    <p:extLst>
      <p:ext uri="{BB962C8B-B14F-4D97-AF65-F5344CB8AC3E}">
        <p14:creationId xmlns:p14="http://schemas.microsoft.com/office/powerpoint/2010/main" val="1624072916"/>
      </p:ext>
    </p:extLst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86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57344" y="1283680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THANK YOU FOR </a:t>
            </a:r>
          </a:p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YOUR ATTENTION</a:t>
            </a:r>
          </a:p>
        </p:txBody>
      </p:sp>
      <p:sp>
        <p:nvSpPr>
          <p:cNvPr id="8" name="CasellaDiTesto 4">
            <a:extLst>
              <a:ext uri="{FF2B5EF4-FFF2-40B4-BE49-F238E27FC236}">
                <a16:creationId xmlns:a16="http://schemas.microsoft.com/office/drawing/2014/main" id="{C056AC2B-F8ED-4C3C-8A41-DECCB873BE20}"/>
              </a:ext>
            </a:extLst>
          </p:cNvPr>
          <p:cNvSpPr txBox="1"/>
          <p:nvPr/>
        </p:nvSpPr>
        <p:spPr>
          <a:xfrm>
            <a:off x="-114495" y="3322029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  <a:hlinkClick r:id="rId2"/>
              </a:rPr>
              <a:t>THESIS AVAILABLE HERE</a:t>
            </a:r>
            <a:endParaRPr lang="en-US" sz="4000" dirty="0">
              <a:solidFill>
                <a:srgbClr val="1F294A"/>
              </a:solidFill>
              <a:latin typeface="Corbel"/>
            </a:endParaRPr>
          </a:p>
        </p:txBody>
      </p:sp>
      <p:sp>
        <p:nvSpPr>
          <p:cNvPr id="10" name="CasellaDiTesto 4">
            <a:extLst>
              <a:ext uri="{FF2B5EF4-FFF2-40B4-BE49-F238E27FC236}">
                <a16:creationId xmlns:a16="http://schemas.microsoft.com/office/drawing/2014/main" id="{DD54814B-BB92-E14F-C452-0A7750492FB4}"/>
              </a:ext>
            </a:extLst>
          </p:cNvPr>
          <p:cNvSpPr txBox="1"/>
          <p:nvPr/>
        </p:nvSpPr>
        <p:spPr>
          <a:xfrm>
            <a:off x="-114495" y="4398354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  <a:hlinkClick r:id="rId3"/>
              </a:rPr>
              <a:t>SIMULATOR AVAILABLE HERE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360226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9</a:t>
            </a:fld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1214B90-55BB-9637-6175-B5B26389763A}"/>
              </a:ext>
            </a:extLst>
          </p:cNvPr>
          <p:cNvSpPr txBox="1"/>
          <p:nvPr/>
        </p:nvSpPr>
        <p:spPr>
          <a:xfrm>
            <a:off x="187035" y="598343"/>
            <a:ext cx="8832272" cy="51706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endParaRPr lang="it-IT" u="sng" dirty="0">
              <a:solidFill>
                <a:srgbClr val="1F294A"/>
              </a:solidFill>
              <a:latin typeface="Corbel"/>
            </a:endParaRPr>
          </a:p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r>
              <a:rPr lang="it-IT" u="sng" dirty="0">
                <a:solidFill>
                  <a:srgbClr val="1F294A"/>
                </a:solidFill>
                <a:latin typeface="Corbel"/>
              </a:rPr>
              <a:t>32 64-bit "X" </a:t>
            </a:r>
            <a:r>
              <a:rPr lang="it-IT" u="sng" dirty="0" err="1">
                <a:solidFill>
                  <a:srgbClr val="1F294A"/>
                </a:solidFill>
                <a:latin typeface="Corbel"/>
              </a:rPr>
              <a:t>integer</a:t>
            </a:r>
            <a:r>
              <a:rPr lang="it-IT" u="sng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u="sng" dirty="0" err="1">
                <a:solidFill>
                  <a:srgbClr val="1F294A"/>
                </a:solidFill>
                <a:latin typeface="Corbel"/>
              </a:rPr>
              <a:t>registers</a:t>
            </a:r>
            <a:endParaRPr lang="it-IT" u="sng" dirty="0" err="1">
              <a:latin typeface="Corbel"/>
            </a:endParaRPr>
          </a:p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r>
              <a:rPr lang="it-IT" u="sng" dirty="0">
                <a:solidFill>
                  <a:srgbClr val="1F294A"/>
                </a:solidFill>
                <a:latin typeface="Corbel"/>
              </a:rPr>
              <a:t>32 64-bit "D" </a:t>
            </a:r>
            <a:r>
              <a:rPr lang="it-IT" u="sng" dirty="0" err="1">
                <a:solidFill>
                  <a:srgbClr val="1F294A"/>
                </a:solidFill>
                <a:latin typeface="Corbel"/>
              </a:rPr>
              <a:t>floating</a:t>
            </a:r>
            <a:r>
              <a:rPr lang="it-IT" u="sng" dirty="0">
                <a:solidFill>
                  <a:srgbClr val="1F294A"/>
                </a:solidFill>
                <a:latin typeface="Corbel"/>
              </a:rPr>
              <a:t>-point </a:t>
            </a:r>
            <a:r>
              <a:rPr lang="it-IT" u="sng" dirty="0" err="1">
                <a:solidFill>
                  <a:srgbClr val="1F294A"/>
                </a:solidFill>
                <a:latin typeface="Corbel"/>
              </a:rPr>
              <a:t>registers</a:t>
            </a:r>
            <a:endParaRPr lang="it-IT" u="sng" dirty="0" err="1">
              <a:latin typeface="Corbel"/>
            </a:endParaRPr>
          </a:p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r>
              <a:rPr lang="it-IT" u="sng" dirty="0">
                <a:solidFill>
                  <a:srgbClr val="1F294A"/>
                </a:solidFill>
                <a:latin typeface="Corbel"/>
              </a:rPr>
              <a:t>32 32-bit "S" </a:t>
            </a:r>
            <a:r>
              <a:rPr lang="it-IT" u="sng" dirty="0" err="1">
                <a:solidFill>
                  <a:srgbClr val="1F294A"/>
                </a:solidFill>
                <a:latin typeface="Corbel"/>
              </a:rPr>
              <a:t>floating</a:t>
            </a:r>
            <a:r>
              <a:rPr lang="it-IT" u="sng" dirty="0">
                <a:solidFill>
                  <a:srgbClr val="1F294A"/>
                </a:solidFill>
                <a:latin typeface="Corbel"/>
              </a:rPr>
              <a:t>-point "</a:t>
            </a:r>
            <a:r>
              <a:rPr lang="it-IT" u="sng" dirty="0" err="1">
                <a:solidFill>
                  <a:srgbClr val="1F294A"/>
                </a:solidFill>
                <a:latin typeface="Corbel"/>
              </a:rPr>
              <a:t>registers</a:t>
            </a:r>
            <a:r>
              <a:rPr lang="it-IT" u="sng" dirty="0">
                <a:solidFill>
                  <a:srgbClr val="1F294A"/>
                </a:solidFill>
                <a:latin typeface="Corbel"/>
              </a:rPr>
              <a:t>"</a:t>
            </a:r>
            <a:endParaRPr lang="it-IT"/>
          </a:p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r>
              <a:rPr lang="it-IT">
                <a:solidFill>
                  <a:srgbClr val="1F294A"/>
                </a:solidFill>
                <a:latin typeface="Corbel"/>
              </a:rPr>
              <a:t>64-bit </a:t>
            </a:r>
            <a:r>
              <a:rPr lang="it-IT" u="sng" err="1">
                <a:solidFill>
                  <a:srgbClr val="1F294A"/>
                </a:solidFill>
                <a:latin typeface="Corbel"/>
              </a:rPr>
              <a:t>integer</a:t>
            </a:r>
            <a:r>
              <a:rPr lang="it-IT">
                <a:solidFill>
                  <a:srgbClr val="1F294A"/>
                </a:solidFill>
                <a:latin typeface="Corbel"/>
              </a:rPr>
              <a:t> and </a:t>
            </a:r>
            <a:r>
              <a:rPr lang="it-IT" u="sng">
                <a:solidFill>
                  <a:srgbClr val="1F294A"/>
                </a:solidFill>
                <a:latin typeface="Corbel"/>
              </a:rPr>
              <a:t>IEEE-754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</a:t>
            </a:r>
            <a:br>
              <a:rPr lang="it-IT" dirty="0">
                <a:solidFill>
                  <a:srgbClr val="1F294A"/>
                </a:solidFill>
                <a:latin typeface="Corbel"/>
              </a:rPr>
            </a:br>
            <a:r>
              <a:rPr lang="it-IT" err="1">
                <a:solidFill>
                  <a:srgbClr val="1F294A"/>
                </a:solidFill>
                <a:latin typeface="Corbel"/>
              </a:rPr>
              <a:t>floating</a:t>
            </a:r>
            <a:r>
              <a:rPr lang="it-IT">
                <a:solidFill>
                  <a:srgbClr val="1F294A"/>
                </a:solidFill>
                <a:latin typeface="Corbel"/>
              </a:rPr>
              <a:t>-point </a:t>
            </a:r>
            <a:r>
              <a:rPr lang="it-IT" u="sng" err="1">
                <a:solidFill>
                  <a:srgbClr val="1F294A"/>
                </a:solidFill>
                <a:latin typeface="Corbel"/>
              </a:rPr>
              <a:t>arithmetic</a:t>
            </a:r>
            <a:endParaRPr lang="it-IT" err="1">
              <a:latin typeface="Corbel"/>
            </a:endParaRPr>
          </a:p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r>
              <a:rPr lang="it-IT" dirty="0" err="1">
                <a:solidFill>
                  <a:srgbClr val="1F294A"/>
                </a:solidFill>
                <a:latin typeface="Corbel"/>
              </a:rPr>
              <a:t>Designed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and </a:t>
            </a:r>
            <a:r>
              <a:rPr lang="it-IT" dirty="0" err="1">
                <a:solidFill>
                  <a:srgbClr val="1F294A"/>
                </a:solidFill>
                <a:latin typeface="Corbel"/>
              </a:rPr>
              <a:t>optimized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for </a:t>
            </a:r>
            <a:r>
              <a:rPr lang="it-IT" u="sng" dirty="0" err="1">
                <a:solidFill>
                  <a:srgbClr val="1F294A"/>
                </a:solidFill>
                <a:latin typeface="Corbel"/>
              </a:rPr>
              <a:t>pipelined</a:t>
            </a:r>
            <a:r>
              <a:rPr lang="it-IT" u="sng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dirty="0" err="1">
                <a:solidFill>
                  <a:srgbClr val="1F294A"/>
                </a:solidFill>
                <a:latin typeface="Corbel"/>
              </a:rPr>
              <a:t>execution</a:t>
            </a:r>
            <a:endParaRPr lang="it-IT" dirty="0" err="1"/>
          </a:p>
        </p:txBody>
      </p:sp>
    </p:spTree>
    <p:extLst>
      <p:ext uri="{BB962C8B-B14F-4D97-AF65-F5344CB8AC3E}">
        <p14:creationId xmlns:p14="http://schemas.microsoft.com/office/powerpoint/2010/main" val="281867882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">
  <a:themeElements>
    <a:clrScheme name="New_Template">
      <a:dk1>
        <a:srgbClr val="5B5854"/>
      </a:dk1>
      <a:lt1>
        <a:srgbClr val="FFFFFF"/>
      </a:lt1>
      <a:dk2>
        <a:srgbClr val="A7A7A7"/>
      </a:dk2>
      <a:lt2>
        <a:srgbClr val="535353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72B5B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5B5854"/>
            </a:solidFill>
            <a:effectLst/>
            <a:uFillTx/>
            <a:latin typeface="Avenir LT Std 85 Heavy"/>
            <a:ea typeface="Avenir LT Std 85 Heavy"/>
            <a:cs typeface="Avenir LT Std 85 Heavy"/>
            <a:sym typeface="Avenir LT Std 85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5B5854"/>
            </a:solidFill>
            <a:effectLst/>
            <a:uFillTx/>
            <a:latin typeface="Avenir LT Std 85 Heavy"/>
            <a:ea typeface="Avenir LT Std 85 Heavy"/>
            <a:cs typeface="Avenir LT Std 85 Heavy"/>
            <a:sym typeface="Avenir LT Std 85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esentazione_UniTS_16-9_120421.pptx" id="{4D7A95C4-531D-BE42-BC6B-1E71934F33DA}" vid="{47BDCCF5-F9D7-384C-B997-FF2F6EAC592C}"/>
    </a:ext>
  </a:extLst>
</a:theme>
</file>

<file path=ppt/theme/theme2.xml><?xml version="1.0" encoding="utf-8"?>
<a:theme xmlns:a="http://schemas.openxmlformats.org/drawingml/2006/main" name="New_Template">
  <a:themeElements>
    <a:clrScheme name="New_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72B5B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5B5854"/>
            </a:solidFill>
            <a:effectLst/>
            <a:uFillTx/>
            <a:latin typeface="Avenir LT Std 85 Heavy"/>
            <a:ea typeface="Avenir LT Std 85 Heavy"/>
            <a:cs typeface="Avenir LT Std 85 Heavy"/>
            <a:sym typeface="Avenir LT Std 85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5B5854"/>
            </a:solidFill>
            <a:effectLst/>
            <a:uFillTx/>
            <a:latin typeface="Avenir LT Std 85 Heavy"/>
            <a:ea typeface="Avenir LT Std 85 Heavy"/>
            <a:cs typeface="Avenir LT Std 85 Heavy"/>
            <a:sym typeface="Avenir LT Std 85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New_Template</Template>
  <TotalTime>101</TotalTime>
  <Words>81</Words>
  <Application>Microsoft Office PowerPoint</Application>
  <PresentationFormat>Presentazione su schermo (4:3)</PresentationFormat>
  <Paragraphs>29</Paragraphs>
  <Slides>86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86</vt:i4>
      </vt:variant>
    </vt:vector>
  </HeadingPairs>
  <TitlesOfParts>
    <vt:vector size="87" baseType="lpstr">
      <vt:lpstr>New_Template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della presentazione</dc:title>
  <dc:subject/>
  <dc:creator>Massimo Cortesi</dc:creator>
  <cp:keywords/>
  <dc:description/>
  <cp:lastModifiedBy>DEIANA SIMONE [IN0500499]</cp:lastModifiedBy>
  <cp:revision>2342</cp:revision>
  <dcterms:created xsi:type="dcterms:W3CDTF">2021-04-13T15:44:38Z</dcterms:created>
  <dcterms:modified xsi:type="dcterms:W3CDTF">2024-08-28T16:30:29Z</dcterms:modified>
  <cp:category/>
</cp:coreProperties>
</file>