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69" r:id="rId3"/>
    <p:sldId id="273" r:id="rId4"/>
    <p:sldId id="274" r:id="rId5"/>
    <p:sldId id="275" r:id="rId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500" b="0" i="0" u="none" strike="noStrike" cap="none" spc="0" normalizeH="0" baseline="0">
        <a:ln>
          <a:noFill/>
        </a:ln>
        <a:solidFill>
          <a:srgbClr val="5B5854"/>
        </a:solidFill>
        <a:effectLst/>
        <a:uFillTx/>
        <a:latin typeface="Avenir LT Std 85 Heavy"/>
        <a:ea typeface="Avenir LT Std 85 Heavy"/>
        <a:cs typeface="Avenir LT Std 85 Heavy"/>
        <a:sym typeface="Avenir LT Std 85 Heavy"/>
      </a:defRPr>
    </a:lvl1pPr>
    <a:lvl2pPr marL="0" marR="0" indent="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500" b="0" i="0" u="none" strike="noStrike" cap="none" spc="0" normalizeH="0" baseline="0">
        <a:ln>
          <a:noFill/>
        </a:ln>
        <a:solidFill>
          <a:srgbClr val="5B5854"/>
        </a:solidFill>
        <a:effectLst/>
        <a:uFillTx/>
        <a:latin typeface="Avenir LT Std 85 Heavy"/>
        <a:ea typeface="Avenir LT Std 85 Heavy"/>
        <a:cs typeface="Avenir LT Std 85 Heavy"/>
        <a:sym typeface="Avenir LT Std 85 Heavy"/>
      </a:defRPr>
    </a:lvl2pPr>
    <a:lvl3pPr marL="0" marR="0" indent="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500" b="0" i="0" u="none" strike="noStrike" cap="none" spc="0" normalizeH="0" baseline="0">
        <a:ln>
          <a:noFill/>
        </a:ln>
        <a:solidFill>
          <a:srgbClr val="5B5854"/>
        </a:solidFill>
        <a:effectLst/>
        <a:uFillTx/>
        <a:latin typeface="Avenir LT Std 85 Heavy"/>
        <a:ea typeface="Avenir LT Std 85 Heavy"/>
        <a:cs typeface="Avenir LT Std 85 Heavy"/>
        <a:sym typeface="Avenir LT Std 85 Heavy"/>
      </a:defRPr>
    </a:lvl3pPr>
    <a:lvl4pPr marL="0" marR="0" indent="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500" b="0" i="0" u="none" strike="noStrike" cap="none" spc="0" normalizeH="0" baseline="0">
        <a:ln>
          <a:noFill/>
        </a:ln>
        <a:solidFill>
          <a:srgbClr val="5B5854"/>
        </a:solidFill>
        <a:effectLst/>
        <a:uFillTx/>
        <a:latin typeface="Avenir LT Std 85 Heavy"/>
        <a:ea typeface="Avenir LT Std 85 Heavy"/>
        <a:cs typeface="Avenir LT Std 85 Heavy"/>
        <a:sym typeface="Avenir LT Std 85 Heavy"/>
      </a:defRPr>
    </a:lvl4pPr>
    <a:lvl5pPr marL="0" marR="0" indent="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500" b="0" i="0" u="none" strike="noStrike" cap="none" spc="0" normalizeH="0" baseline="0">
        <a:ln>
          <a:noFill/>
        </a:ln>
        <a:solidFill>
          <a:srgbClr val="5B5854"/>
        </a:solidFill>
        <a:effectLst/>
        <a:uFillTx/>
        <a:latin typeface="Avenir LT Std 85 Heavy"/>
        <a:ea typeface="Avenir LT Std 85 Heavy"/>
        <a:cs typeface="Avenir LT Std 85 Heavy"/>
        <a:sym typeface="Avenir LT Std 85 Heavy"/>
      </a:defRPr>
    </a:lvl5pPr>
    <a:lvl6pPr marL="0" marR="0" indent="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500" b="0" i="0" u="none" strike="noStrike" cap="none" spc="0" normalizeH="0" baseline="0">
        <a:ln>
          <a:noFill/>
        </a:ln>
        <a:solidFill>
          <a:srgbClr val="5B5854"/>
        </a:solidFill>
        <a:effectLst/>
        <a:uFillTx/>
        <a:latin typeface="Avenir LT Std 85 Heavy"/>
        <a:ea typeface="Avenir LT Std 85 Heavy"/>
        <a:cs typeface="Avenir LT Std 85 Heavy"/>
        <a:sym typeface="Avenir LT Std 85 Heavy"/>
      </a:defRPr>
    </a:lvl6pPr>
    <a:lvl7pPr marL="0" marR="0" indent="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500" b="0" i="0" u="none" strike="noStrike" cap="none" spc="0" normalizeH="0" baseline="0">
        <a:ln>
          <a:noFill/>
        </a:ln>
        <a:solidFill>
          <a:srgbClr val="5B5854"/>
        </a:solidFill>
        <a:effectLst/>
        <a:uFillTx/>
        <a:latin typeface="Avenir LT Std 85 Heavy"/>
        <a:ea typeface="Avenir LT Std 85 Heavy"/>
        <a:cs typeface="Avenir LT Std 85 Heavy"/>
        <a:sym typeface="Avenir LT Std 85 Heavy"/>
      </a:defRPr>
    </a:lvl7pPr>
    <a:lvl8pPr marL="0" marR="0" indent="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500" b="0" i="0" u="none" strike="noStrike" cap="none" spc="0" normalizeH="0" baseline="0">
        <a:ln>
          <a:noFill/>
        </a:ln>
        <a:solidFill>
          <a:srgbClr val="5B5854"/>
        </a:solidFill>
        <a:effectLst/>
        <a:uFillTx/>
        <a:latin typeface="Avenir LT Std 85 Heavy"/>
        <a:ea typeface="Avenir LT Std 85 Heavy"/>
        <a:cs typeface="Avenir LT Std 85 Heavy"/>
        <a:sym typeface="Avenir LT Std 85 Heavy"/>
      </a:defRPr>
    </a:lvl8pPr>
    <a:lvl9pPr marL="0" marR="0" indent="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500" b="0" i="0" u="none" strike="noStrike" cap="none" spc="0" normalizeH="0" baseline="0">
        <a:ln>
          <a:noFill/>
        </a:ln>
        <a:solidFill>
          <a:srgbClr val="5B5854"/>
        </a:solidFill>
        <a:effectLst/>
        <a:uFillTx/>
        <a:latin typeface="Avenir LT Std 85 Heavy"/>
        <a:ea typeface="Avenir LT Std 85 Heavy"/>
        <a:cs typeface="Avenir LT Std 85 Heavy"/>
        <a:sym typeface="Avenir LT Std 85 Heavy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1216" userDrawn="1">
          <p15:clr>
            <a:srgbClr val="A4A3A4"/>
          </p15:clr>
        </p15:guide>
        <p15:guide id="3" pos="2441" userDrawn="1">
          <p15:clr>
            <a:srgbClr val="A4A3A4"/>
          </p15:clr>
        </p15:guide>
        <p15:guide id="4" orient="horz" pos="85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55E"/>
    <a:srgbClr val="1F29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ff">
        <a:font>
          <a:latin typeface="Avenir LT Std 85 Heavy"/>
          <a:ea typeface="Avenir LT Std 85 Heavy"/>
          <a:cs typeface="Avenir LT Std 85 Heavy"/>
        </a:font>
        <a:srgbClr val="5B5854"/>
      </a:tcTxStyle>
      <a:tcStyle>
        <a:tcBdr>
          <a:left>
            <a:ln w="12700" cap="flat">
              <a:solidFill>
                <a:srgbClr val="5B5854"/>
              </a:solidFill>
              <a:prstDash val="solid"/>
              <a:round/>
            </a:ln>
          </a:left>
          <a:right>
            <a:ln w="12700" cap="flat">
              <a:solidFill>
                <a:srgbClr val="5B5854"/>
              </a:solidFill>
              <a:prstDash val="solid"/>
              <a:round/>
            </a:ln>
          </a:right>
          <a:top>
            <a:ln w="12700" cap="flat">
              <a:solidFill>
                <a:srgbClr val="5B5854"/>
              </a:solidFill>
              <a:prstDash val="solid"/>
              <a:round/>
            </a:ln>
          </a:top>
          <a:bottom>
            <a:ln w="12700" cap="flat">
              <a:solidFill>
                <a:srgbClr val="5B5854"/>
              </a:solidFill>
              <a:prstDash val="solid"/>
              <a:round/>
            </a:ln>
          </a:bottom>
          <a:insideH>
            <a:ln w="12700" cap="flat">
              <a:solidFill>
                <a:srgbClr val="5B5854"/>
              </a:solidFill>
              <a:prstDash val="solid"/>
              <a:round/>
            </a:ln>
          </a:insideH>
          <a:insideV>
            <a:ln w="12700" cap="flat">
              <a:solidFill>
                <a:srgbClr val="5B5854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venir LT Std 85 Heavy"/>
          <a:ea typeface="Avenir LT Std 85 Heavy"/>
          <a:cs typeface="Avenir LT Std 85 Heavy"/>
        </a:font>
        <a:srgbClr val="5B5854"/>
      </a:tcTxStyle>
      <a:tcStyle>
        <a:tcBdr>
          <a:left>
            <a:ln w="12700" cap="flat">
              <a:solidFill>
                <a:srgbClr val="5B5854"/>
              </a:solidFill>
              <a:prstDash val="solid"/>
              <a:round/>
            </a:ln>
          </a:left>
          <a:right>
            <a:ln w="12700" cap="flat">
              <a:solidFill>
                <a:srgbClr val="5B5854"/>
              </a:solidFill>
              <a:prstDash val="solid"/>
              <a:round/>
            </a:ln>
          </a:right>
          <a:top>
            <a:ln w="12700" cap="flat">
              <a:solidFill>
                <a:srgbClr val="5B5854"/>
              </a:solidFill>
              <a:prstDash val="solid"/>
              <a:round/>
            </a:ln>
          </a:top>
          <a:bottom>
            <a:ln w="12700" cap="flat">
              <a:solidFill>
                <a:srgbClr val="5B5854"/>
              </a:solidFill>
              <a:prstDash val="solid"/>
              <a:round/>
            </a:ln>
          </a:bottom>
          <a:insideH>
            <a:ln w="12700" cap="flat">
              <a:solidFill>
                <a:srgbClr val="5B5854"/>
              </a:solidFill>
              <a:prstDash val="solid"/>
              <a:round/>
            </a:ln>
          </a:insideH>
          <a:insideV>
            <a:ln w="12700" cap="flat">
              <a:solidFill>
                <a:srgbClr val="5B5854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n" i="off">
        <a:font>
          <a:latin typeface="Avenir LT Std 85 Heavy"/>
          <a:ea typeface="Avenir LT Std 85 Heavy"/>
          <a:cs typeface="Avenir LT Std 85 Heavy"/>
        </a:font>
        <a:srgbClr val="5B5854"/>
      </a:tcTxStyle>
      <a:tcStyle>
        <a:tcBdr>
          <a:left>
            <a:ln w="12700" cap="flat">
              <a:solidFill>
                <a:srgbClr val="5B5854"/>
              </a:solidFill>
              <a:prstDash val="solid"/>
              <a:round/>
            </a:ln>
          </a:left>
          <a:right>
            <a:ln w="12700" cap="flat">
              <a:solidFill>
                <a:srgbClr val="5B5854"/>
              </a:solidFill>
              <a:prstDash val="solid"/>
              <a:round/>
            </a:ln>
          </a:right>
          <a:top>
            <a:ln w="12700" cap="flat">
              <a:solidFill>
                <a:srgbClr val="5B5854"/>
              </a:solidFill>
              <a:prstDash val="solid"/>
              <a:round/>
            </a:ln>
          </a:top>
          <a:bottom>
            <a:ln w="12700" cap="flat">
              <a:solidFill>
                <a:srgbClr val="5B5854"/>
              </a:solidFill>
              <a:prstDash val="solid"/>
              <a:round/>
            </a:ln>
          </a:bottom>
          <a:insideH>
            <a:ln w="12700" cap="flat">
              <a:solidFill>
                <a:srgbClr val="5B5854"/>
              </a:solidFill>
              <a:prstDash val="solid"/>
              <a:round/>
            </a:ln>
          </a:insideH>
          <a:insideV>
            <a:ln w="12700" cap="flat">
              <a:solidFill>
                <a:srgbClr val="5B585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venir LT Std 85 Heavy"/>
          <a:ea typeface="Avenir LT Std 85 Heavy"/>
          <a:cs typeface="Avenir LT Std 85 Heavy"/>
        </a:font>
        <a:srgbClr val="5B5854"/>
      </a:tcTxStyle>
      <a:tcStyle>
        <a:tcBdr>
          <a:left>
            <a:ln w="12700" cap="flat">
              <a:solidFill>
                <a:srgbClr val="5B5854"/>
              </a:solidFill>
              <a:prstDash val="solid"/>
              <a:round/>
            </a:ln>
          </a:left>
          <a:right>
            <a:ln w="12700" cap="flat">
              <a:solidFill>
                <a:srgbClr val="5B5854"/>
              </a:solidFill>
              <a:prstDash val="solid"/>
              <a:round/>
            </a:ln>
          </a:right>
          <a:top>
            <a:ln w="12700" cap="flat">
              <a:solidFill>
                <a:srgbClr val="5B5854"/>
              </a:solidFill>
              <a:prstDash val="solid"/>
              <a:round/>
            </a:ln>
          </a:top>
          <a:bottom>
            <a:ln w="12700" cap="flat">
              <a:solidFill>
                <a:srgbClr val="5B5854"/>
              </a:solidFill>
              <a:prstDash val="solid"/>
              <a:round/>
            </a:ln>
          </a:bottom>
          <a:insideH>
            <a:ln w="12700" cap="flat">
              <a:solidFill>
                <a:srgbClr val="5B5854"/>
              </a:solidFill>
              <a:prstDash val="solid"/>
              <a:round/>
            </a:ln>
          </a:insideH>
          <a:insideV>
            <a:ln w="12700" cap="flat">
              <a:solidFill>
                <a:srgbClr val="5B5854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n" i="off">
        <a:font>
          <a:latin typeface="Avenir LT Std 85 Heavy"/>
          <a:ea typeface="Avenir LT Std 85 Heavy"/>
          <a:cs typeface="Avenir LT Std 85 Heavy"/>
        </a:font>
        <a:srgbClr val="5B5854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12700" cap="flat">
              <a:solidFill>
                <a:srgbClr val="072B5B"/>
              </a:solidFill>
              <a:prstDash val="solid"/>
              <a:round/>
            </a:ln>
          </a:top>
          <a:bottom>
            <a:ln w="127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rgbClr val="D4DAE0"/>
          </a:solidFill>
        </a:fill>
      </a:tcStyle>
    </a:wholeTbl>
    <a:band2H>
      <a:tcTxStyle/>
      <a:tcStyle>
        <a:tcBdr/>
        <a:fill>
          <a:solidFill>
            <a:srgbClr val="EBEDF0"/>
          </a:solidFill>
        </a:fill>
      </a:tcStyle>
    </a:band2H>
    <a:firstCol>
      <a:tcTxStyle b="on" i="off">
        <a:font>
          <a:latin typeface="AvenirLTStd-Heavy"/>
          <a:ea typeface="AvenirLTStd-Heavy"/>
          <a:cs typeface="AvenirLTStd-Heavy"/>
        </a:font>
        <a:srgbClr val="072B5B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12700" cap="flat">
              <a:solidFill>
                <a:srgbClr val="072B5B"/>
              </a:solidFill>
              <a:prstDash val="solid"/>
              <a:round/>
            </a:ln>
          </a:top>
          <a:bottom>
            <a:ln w="127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venirLTStd-Heavy"/>
          <a:ea typeface="AvenirLTStd-Heavy"/>
          <a:cs typeface="AvenirLTStd-Heavy"/>
        </a:font>
        <a:srgbClr val="072B5B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38100" cap="flat">
              <a:solidFill>
                <a:srgbClr val="072B5B"/>
              </a:solidFill>
              <a:prstDash val="solid"/>
              <a:round/>
            </a:ln>
          </a:top>
          <a:bottom>
            <a:ln w="127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venirLTStd-Heavy"/>
          <a:ea typeface="AvenirLTStd-Heavy"/>
          <a:cs typeface="AvenirLTStd-Heavy"/>
        </a:font>
        <a:srgbClr val="072B5B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12700" cap="flat">
              <a:solidFill>
                <a:srgbClr val="072B5B"/>
              </a:solidFill>
              <a:prstDash val="solid"/>
              <a:round/>
            </a:ln>
          </a:top>
          <a:bottom>
            <a:ln w="381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n" i="off">
        <a:font>
          <a:latin typeface="Avenir LT Std 85 Heavy"/>
          <a:ea typeface="Avenir LT Std 85 Heavy"/>
          <a:cs typeface="Avenir LT Std 85 Heavy"/>
        </a:font>
        <a:srgbClr val="5B5854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12700" cap="flat">
              <a:solidFill>
                <a:srgbClr val="072B5B"/>
              </a:solidFill>
              <a:prstDash val="solid"/>
              <a:round/>
            </a:ln>
          </a:top>
          <a:bottom>
            <a:ln w="127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rgbClr val="DDE0D3"/>
          </a:solidFill>
        </a:fill>
      </a:tcStyle>
    </a:wholeTbl>
    <a:band2H>
      <a:tcTxStyle/>
      <a:tcStyle>
        <a:tcBdr/>
        <a:fill>
          <a:solidFill>
            <a:srgbClr val="EFF0EA"/>
          </a:solidFill>
        </a:fill>
      </a:tcStyle>
    </a:band2H>
    <a:firstCol>
      <a:tcTxStyle b="on" i="off">
        <a:font>
          <a:latin typeface="AvenirLTStd-Heavy"/>
          <a:ea typeface="AvenirLTStd-Heavy"/>
          <a:cs typeface="AvenirLTStd-Heavy"/>
        </a:font>
        <a:srgbClr val="072B5B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12700" cap="flat">
              <a:solidFill>
                <a:srgbClr val="072B5B"/>
              </a:solidFill>
              <a:prstDash val="solid"/>
              <a:round/>
            </a:ln>
          </a:top>
          <a:bottom>
            <a:ln w="127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venirLTStd-Heavy"/>
          <a:ea typeface="AvenirLTStd-Heavy"/>
          <a:cs typeface="AvenirLTStd-Heavy"/>
        </a:font>
        <a:srgbClr val="072B5B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38100" cap="flat">
              <a:solidFill>
                <a:srgbClr val="072B5B"/>
              </a:solidFill>
              <a:prstDash val="solid"/>
              <a:round/>
            </a:ln>
          </a:top>
          <a:bottom>
            <a:ln w="127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venirLTStd-Heavy"/>
          <a:ea typeface="AvenirLTStd-Heavy"/>
          <a:cs typeface="AvenirLTStd-Heavy"/>
        </a:font>
        <a:srgbClr val="072B5B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12700" cap="flat">
              <a:solidFill>
                <a:srgbClr val="072B5B"/>
              </a:solidFill>
              <a:prstDash val="solid"/>
              <a:round/>
            </a:ln>
          </a:top>
          <a:bottom>
            <a:ln w="381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n" i="off">
        <a:font>
          <a:latin typeface="Avenir LT Std 85 Heavy"/>
          <a:ea typeface="Avenir LT Std 85 Heavy"/>
          <a:cs typeface="Avenir LT Std 85 Heavy"/>
        </a:font>
        <a:srgbClr val="5B5854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12700" cap="flat">
              <a:solidFill>
                <a:srgbClr val="072B5B"/>
              </a:solidFill>
              <a:prstDash val="solid"/>
              <a:round/>
            </a:ln>
          </a:top>
          <a:bottom>
            <a:ln w="127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rgbClr val="D8D6DD"/>
          </a:solidFill>
        </a:fill>
      </a:tcStyle>
    </a:wholeTbl>
    <a:band2H>
      <a:tcTxStyle/>
      <a:tcStyle>
        <a:tcBdr/>
        <a:fill>
          <a:solidFill>
            <a:srgbClr val="ECECEF"/>
          </a:solidFill>
        </a:fill>
      </a:tcStyle>
    </a:band2H>
    <a:firstCol>
      <a:tcTxStyle b="on" i="off">
        <a:font>
          <a:latin typeface="AvenirLTStd-Heavy"/>
          <a:ea typeface="AvenirLTStd-Heavy"/>
          <a:cs typeface="AvenirLTStd-Heavy"/>
        </a:font>
        <a:srgbClr val="072B5B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12700" cap="flat">
              <a:solidFill>
                <a:srgbClr val="072B5B"/>
              </a:solidFill>
              <a:prstDash val="solid"/>
              <a:round/>
            </a:ln>
          </a:top>
          <a:bottom>
            <a:ln w="127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venirLTStd-Heavy"/>
          <a:ea typeface="AvenirLTStd-Heavy"/>
          <a:cs typeface="AvenirLTStd-Heavy"/>
        </a:font>
        <a:srgbClr val="072B5B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38100" cap="flat">
              <a:solidFill>
                <a:srgbClr val="072B5B"/>
              </a:solidFill>
              <a:prstDash val="solid"/>
              <a:round/>
            </a:ln>
          </a:top>
          <a:bottom>
            <a:ln w="127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venirLTStd-Heavy"/>
          <a:ea typeface="AvenirLTStd-Heavy"/>
          <a:cs typeface="AvenirLTStd-Heavy"/>
        </a:font>
        <a:srgbClr val="072B5B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12700" cap="flat">
              <a:solidFill>
                <a:srgbClr val="072B5B"/>
              </a:solidFill>
              <a:prstDash val="solid"/>
              <a:round/>
            </a:ln>
          </a:top>
          <a:bottom>
            <a:ln w="381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n" i="off">
        <a:font>
          <a:latin typeface="Avenir LT Std 85 Heavy"/>
          <a:ea typeface="Avenir LT Std 85 Heavy"/>
          <a:cs typeface="Avenir LT Std 85 Heavy"/>
        </a:font>
        <a:srgbClr val="5B585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/>
      <a:tcStyle>
        <a:tcBdr/>
        <a:fill>
          <a:solidFill>
            <a:srgbClr val="072B5B"/>
          </a:solidFill>
        </a:fill>
      </a:tcStyle>
    </a:band2H>
    <a:firstCol>
      <a:tcTxStyle b="on" i="off">
        <a:font>
          <a:latin typeface="AvenirLTStd-Heavy"/>
          <a:ea typeface="AvenirLTStd-Heavy"/>
          <a:cs typeface="AvenirLTStd-Heavy"/>
        </a:font>
        <a:srgbClr val="072B5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venirLTStd-Heavy"/>
          <a:ea typeface="AvenirLTStd-Heavy"/>
          <a:cs typeface="AvenirLTStd-Heavy"/>
        </a:font>
        <a:srgbClr val="5B585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B5854"/>
              </a:solidFill>
              <a:prstDash val="solid"/>
              <a:round/>
            </a:ln>
          </a:top>
          <a:bottom>
            <a:ln w="25400" cap="flat">
              <a:solidFill>
                <a:srgbClr val="5B585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72B5B"/>
          </a:solidFill>
        </a:fill>
      </a:tcStyle>
    </a:lastRow>
    <a:firstRow>
      <a:tcTxStyle b="on" i="off">
        <a:font>
          <a:latin typeface="AvenirLTStd-Heavy"/>
          <a:ea typeface="AvenirLTStd-Heavy"/>
          <a:cs typeface="AvenirLTStd-Heavy"/>
        </a:font>
        <a:srgbClr val="072B5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B5854"/>
              </a:solidFill>
              <a:prstDash val="solid"/>
              <a:round/>
            </a:ln>
          </a:top>
          <a:bottom>
            <a:ln w="25400" cap="flat">
              <a:solidFill>
                <a:srgbClr val="5B585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n" i="off">
        <a:font>
          <a:latin typeface="Avenir LT Std 85 Heavy"/>
          <a:ea typeface="Avenir LT Std 85 Heavy"/>
          <a:cs typeface="Avenir LT Std 85 Heavy"/>
        </a:font>
        <a:srgbClr val="5B5854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12700" cap="flat">
              <a:solidFill>
                <a:srgbClr val="072B5B"/>
              </a:solidFill>
              <a:prstDash val="solid"/>
              <a:round/>
            </a:ln>
          </a:top>
          <a:bottom>
            <a:ln w="127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rgbClr val="D0D0CF"/>
          </a:solidFill>
        </a:fill>
      </a:tcStyle>
    </a:wholeTbl>
    <a:band2H>
      <a:tcTxStyle/>
      <a:tcStyle>
        <a:tcBdr/>
        <a:fill>
          <a:solidFill>
            <a:srgbClr val="E9E9E9"/>
          </a:solidFill>
        </a:fill>
      </a:tcStyle>
    </a:band2H>
    <a:firstCol>
      <a:tcTxStyle b="on" i="off">
        <a:font>
          <a:latin typeface="AvenirLTStd-Heavy"/>
          <a:ea typeface="AvenirLTStd-Heavy"/>
          <a:cs typeface="AvenirLTStd-Heavy"/>
        </a:font>
        <a:srgbClr val="072B5B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12700" cap="flat">
              <a:solidFill>
                <a:srgbClr val="072B5B"/>
              </a:solidFill>
              <a:prstDash val="solid"/>
              <a:round/>
            </a:ln>
          </a:top>
          <a:bottom>
            <a:ln w="127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rgbClr val="5B5854"/>
          </a:solidFill>
        </a:fill>
      </a:tcStyle>
    </a:firstCol>
    <a:lastRow>
      <a:tcTxStyle b="on" i="off">
        <a:font>
          <a:latin typeface="AvenirLTStd-Heavy"/>
          <a:ea typeface="AvenirLTStd-Heavy"/>
          <a:cs typeface="AvenirLTStd-Heavy"/>
        </a:font>
        <a:srgbClr val="072B5B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38100" cap="flat">
              <a:solidFill>
                <a:srgbClr val="072B5B"/>
              </a:solidFill>
              <a:prstDash val="solid"/>
              <a:round/>
            </a:ln>
          </a:top>
          <a:bottom>
            <a:ln w="127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rgbClr val="5B5854"/>
          </a:solidFill>
        </a:fill>
      </a:tcStyle>
    </a:lastRow>
    <a:firstRow>
      <a:tcTxStyle b="on" i="off">
        <a:font>
          <a:latin typeface="AvenirLTStd-Heavy"/>
          <a:ea typeface="AvenirLTStd-Heavy"/>
          <a:cs typeface="AvenirLTStd-Heavy"/>
        </a:font>
        <a:srgbClr val="072B5B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12700" cap="flat">
              <a:solidFill>
                <a:srgbClr val="072B5B"/>
              </a:solidFill>
              <a:prstDash val="solid"/>
              <a:round/>
            </a:ln>
          </a:top>
          <a:bottom>
            <a:ln w="381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rgbClr val="5B585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27"/>
    <p:restoredTop sz="94694"/>
  </p:normalViewPr>
  <p:slideViewPr>
    <p:cSldViewPr snapToGrid="0" snapToObjects="1" showGuides="1">
      <p:cViewPr varScale="1">
        <p:scale>
          <a:sx n="56" d="100"/>
          <a:sy n="56" d="100"/>
        </p:scale>
        <p:origin x="900" y="96"/>
      </p:cViewPr>
      <p:guideLst>
        <p:guide orient="horz" pos="4320"/>
        <p:guide pos="1216"/>
        <p:guide pos="2441"/>
        <p:guide orient="horz" pos="85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6" name="Shape 17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216021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BLU edificio">
    <p:bg>
      <p:bgPr>
        <a:solidFill>
          <a:srgbClr val="1F29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5107665E-DE6F-D94B-835B-AE4260F105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7711" y="7642107"/>
            <a:ext cx="24419989" cy="6038946"/>
          </a:xfrm>
          <a:prstGeom prst="rect">
            <a:avLst/>
          </a:prstGeom>
        </p:spPr>
      </p:pic>
      <p:sp>
        <p:nvSpPr>
          <p:cNvPr id="18" name="Titolo Testo"/>
          <p:cNvSpPr txBox="1">
            <a:spLocks noGrp="1"/>
          </p:cNvSpPr>
          <p:nvPr>
            <p:ph type="title"/>
          </p:nvPr>
        </p:nvSpPr>
        <p:spPr>
          <a:xfrm>
            <a:off x="3810000" y="3315063"/>
            <a:ext cx="18731640" cy="3115151"/>
          </a:xfrm>
          <a:prstGeom prst="rect">
            <a:avLst/>
          </a:prstGeom>
        </p:spPr>
        <p:txBody>
          <a:bodyPr/>
          <a:lstStyle>
            <a:lvl1pPr>
              <a:defRPr sz="7700" cap="none" spc="308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0" name="Sottotitolo"/>
          <p:cNvSpPr txBox="1">
            <a:spLocks noGrp="1"/>
          </p:cNvSpPr>
          <p:nvPr>
            <p:ph type="body" sz="quarter" idx="14"/>
          </p:nvPr>
        </p:nvSpPr>
        <p:spPr>
          <a:xfrm>
            <a:off x="3822433" y="6619533"/>
            <a:ext cx="18765507" cy="53594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 algn="l">
              <a:buClrTx/>
              <a:buSzTx/>
              <a:buNone/>
              <a:defRPr sz="3400" cap="none" spc="300">
                <a:solidFill>
                  <a:srgbClr val="FFFFFF"/>
                </a:solidFill>
                <a:latin typeface="Avenir LT Std 55 Roman"/>
                <a:ea typeface="Avenir LT Std 55 Roman"/>
                <a:cs typeface="Avenir LT Std 55 Roman"/>
                <a:sym typeface="Avenir LT Std 55 Roman"/>
              </a:defRPr>
            </a:pPr>
            <a:r>
              <a:rPr lang="it-IT"/>
              <a:t>Fare clic per modificare gli stili del testo dello schema</a:t>
            </a:r>
          </a:p>
        </p:txBody>
      </p:sp>
      <p:pic>
        <p:nvPicPr>
          <p:cNvPr id="21" name="Immagine 1" descr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831" y="1201079"/>
            <a:ext cx="4686360" cy="157980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384577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67660472-D1F0-7145-BC8C-9041D288E2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7711" y="5674754"/>
            <a:ext cx="24419989" cy="6038946"/>
          </a:xfrm>
          <a:prstGeom prst="rect">
            <a:avLst/>
          </a:prstGeom>
        </p:spPr>
      </p:pic>
      <p:pic>
        <p:nvPicPr>
          <p:cNvPr id="5" name="Immagine 8" descr="Immagin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939381" y="12460202"/>
            <a:ext cx="3101169" cy="1045426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Linea"/>
          <p:cNvSpPr/>
          <p:nvPr userDrawn="1"/>
        </p:nvSpPr>
        <p:spPr>
          <a:xfrm flipV="1">
            <a:off x="2603499" y="12714946"/>
            <a:ext cx="2" cy="53594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" name="Linea"/>
          <p:cNvSpPr/>
          <p:nvPr userDrawn="1"/>
        </p:nvSpPr>
        <p:spPr>
          <a:xfrm flipV="1">
            <a:off x="2603499" y="12714946"/>
            <a:ext cx="2" cy="535941"/>
          </a:xfrm>
          <a:prstGeom prst="line">
            <a:avLst/>
          </a:prstGeom>
          <a:ln w="12700">
            <a:solidFill>
              <a:srgbClr val="1B355E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8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1859069" y="12753769"/>
            <a:ext cx="549061" cy="47192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400" cap="all" spc="48">
                <a:solidFill>
                  <a:schemeClr val="tx1"/>
                </a:solidFill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1pPr>
          </a:lstStyle>
          <a:p>
            <a:fld id="{86CB4B4D-7CA3-9044-876B-883B54F8677D}" type="slidenum">
              <a:rPr lang="en-US" smtClean="0"/>
              <a:pPr/>
              <a:t>‹N›</a:t>
            </a:fld>
            <a:endParaRPr lang="en-US" dirty="0"/>
          </a:p>
        </p:txBody>
      </p:sp>
      <p:pic>
        <p:nvPicPr>
          <p:cNvPr id="9" name="Immagin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9381" y="12460885"/>
            <a:ext cx="3101169" cy="1044060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Titolo Testo"/>
          <p:cNvSpPr txBox="1">
            <a:spLocks noGrp="1"/>
          </p:cNvSpPr>
          <p:nvPr>
            <p:ph type="title"/>
          </p:nvPr>
        </p:nvSpPr>
        <p:spPr>
          <a:xfrm>
            <a:off x="1901825" y="-624791"/>
            <a:ext cx="21138724" cy="2651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normAutofit/>
          </a:bodyPr>
          <a:lstStyle/>
          <a:p>
            <a:r>
              <a:rPr dirty="0" err="1"/>
              <a:t>Titolo</a:t>
            </a:r>
            <a:r>
              <a:rPr dirty="0"/>
              <a:t> </a:t>
            </a:r>
            <a:r>
              <a:rPr dirty="0" err="1"/>
              <a:t>Testo</a:t>
            </a:r>
            <a:endParaRPr dirty="0"/>
          </a:p>
        </p:txBody>
      </p:sp>
      <p:sp>
        <p:nvSpPr>
          <p:cNvPr id="11" name="Segnaposto testo 10"/>
          <p:cNvSpPr>
            <a:spLocks noGrp="1"/>
          </p:cNvSpPr>
          <p:nvPr>
            <p:ph idx="1"/>
          </p:nvPr>
        </p:nvSpPr>
        <p:spPr>
          <a:xfrm>
            <a:off x="1676400" y="3651250"/>
            <a:ext cx="21031200" cy="8702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it-CH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28D26903-2C60-DD43-BF5A-96413FE9D46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7711" y="5674754"/>
            <a:ext cx="24419989" cy="6038946"/>
          </a:xfrm>
          <a:prstGeom prst="rect">
            <a:avLst/>
          </a:prstGeom>
        </p:spPr>
      </p:pic>
      <p:pic>
        <p:nvPicPr>
          <p:cNvPr id="3" name="Immagine 8" descr="Immagin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39381" y="12460202"/>
            <a:ext cx="3101169" cy="1045426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Linea"/>
          <p:cNvSpPr/>
          <p:nvPr/>
        </p:nvSpPr>
        <p:spPr>
          <a:xfrm flipV="1">
            <a:off x="2603499" y="12714946"/>
            <a:ext cx="2" cy="53594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" name="Linea"/>
          <p:cNvSpPr/>
          <p:nvPr/>
        </p:nvSpPr>
        <p:spPr>
          <a:xfrm flipV="1">
            <a:off x="2603499" y="12714946"/>
            <a:ext cx="2" cy="535941"/>
          </a:xfrm>
          <a:prstGeom prst="line">
            <a:avLst/>
          </a:prstGeom>
          <a:ln w="12700">
            <a:solidFill>
              <a:srgbClr val="1B355E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6" name="Titolo Testo"/>
          <p:cNvSpPr txBox="1">
            <a:spLocks noGrp="1"/>
          </p:cNvSpPr>
          <p:nvPr>
            <p:ph type="title"/>
          </p:nvPr>
        </p:nvSpPr>
        <p:spPr>
          <a:xfrm>
            <a:off x="1901825" y="-624791"/>
            <a:ext cx="21138724" cy="2651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normAutofit/>
          </a:bodyPr>
          <a:lstStyle/>
          <a:p>
            <a:r>
              <a:rPr dirty="0" err="1"/>
              <a:t>Titolo</a:t>
            </a:r>
            <a:r>
              <a:rPr dirty="0"/>
              <a:t> </a:t>
            </a:r>
            <a:r>
              <a:rPr dirty="0" err="1"/>
              <a:t>Testo</a:t>
            </a:r>
            <a:endParaRPr dirty="0"/>
          </a:p>
        </p:txBody>
      </p:sp>
      <p:sp>
        <p:nvSpPr>
          <p:cNvPr id="8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1859069" y="12753769"/>
            <a:ext cx="549061" cy="47192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400" cap="all" spc="48">
                <a:solidFill>
                  <a:schemeClr val="tx1"/>
                </a:solidFill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1pPr>
          </a:lstStyle>
          <a:p>
            <a:fld id="{86CB4B4D-7CA3-9044-876B-883B54F8677D}" type="slidenum">
              <a:rPr lang="en-US" smtClean="0"/>
              <a:pPr/>
              <a:t>‹N›</a:t>
            </a:fld>
            <a:endParaRPr lang="en-US" dirty="0"/>
          </a:p>
        </p:txBody>
      </p:sp>
      <p:pic>
        <p:nvPicPr>
          <p:cNvPr id="10" name="Immagine 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9381" y="12460885"/>
            <a:ext cx="3101169" cy="1044060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Segnaposto testo 10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it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2" r:id="rId2"/>
  </p:sldLayoutIdLst>
  <p:transition spd="med"/>
  <p:txStyles>
    <p:titleStyle>
      <a:lvl1pPr marL="0" marR="0" indent="0" algn="l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all" spc="298" baseline="0">
          <a:ln>
            <a:noFill/>
          </a:ln>
          <a:solidFill>
            <a:srgbClr val="1D355E"/>
          </a:solidFill>
          <a:uFillTx/>
          <a:latin typeface="AvenirLTStd-Medium"/>
          <a:ea typeface="AvenirLTStd-Medium"/>
          <a:cs typeface="AvenirLTStd-Medium"/>
          <a:sym typeface="AvenirLTStd-Medium"/>
        </a:defRPr>
      </a:lvl1pPr>
      <a:lvl2pPr marL="0" marR="0" indent="0" algn="l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all" spc="298" baseline="0">
          <a:ln>
            <a:noFill/>
          </a:ln>
          <a:solidFill>
            <a:srgbClr val="1D355E"/>
          </a:solidFill>
          <a:uFillTx/>
          <a:latin typeface="AvenirLTStd-Medium"/>
          <a:ea typeface="AvenirLTStd-Medium"/>
          <a:cs typeface="AvenirLTStd-Medium"/>
          <a:sym typeface="AvenirLTStd-Medium"/>
        </a:defRPr>
      </a:lvl2pPr>
      <a:lvl3pPr marL="0" marR="0" indent="0" algn="l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all" spc="298" baseline="0">
          <a:ln>
            <a:noFill/>
          </a:ln>
          <a:solidFill>
            <a:srgbClr val="1D355E"/>
          </a:solidFill>
          <a:uFillTx/>
          <a:latin typeface="AvenirLTStd-Medium"/>
          <a:ea typeface="AvenirLTStd-Medium"/>
          <a:cs typeface="AvenirLTStd-Medium"/>
          <a:sym typeface="AvenirLTStd-Medium"/>
        </a:defRPr>
      </a:lvl3pPr>
      <a:lvl4pPr marL="0" marR="0" indent="0" algn="l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all" spc="298" baseline="0">
          <a:ln>
            <a:noFill/>
          </a:ln>
          <a:solidFill>
            <a:srgbClr val="1D355E"/>
          </a:solidFill>
          <a:uFillTx/>
          <a:latin typeface="AvenirLTStd-Medium"/>
          <a:ea typeface="AvenirLTStd-Medium"/>
          <a:cs typeface="AvenirLTStd-Medium"/>
          <a:sym typeface="AvenirLTStd-Medium"/>
        </a:defRPr>
      </a:lvl4pPr>
      <a:lvl5pPr marL="0" marR="0" indent="0" algn="l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all" spc="298" baseline="0">
          <a:ln>
            <a:noFill/>
          </a:ln>
          <a:solidFill>
            <a:srgbClr val="1D355E"/>
          </a:solidFill>
          <a:uFillTx/>
          <a:latin typeface="AvenirLTStd-Medium"/>
          <a:ea typeface="AvenirLTStd-Medium"/>
          <a:cs typeface="AvenirLTStd-Medium"/>
          <a:sym typeface="AvenirLTStd-Medium"/>
        </a:defRPr>
      </a:lvl5pPr>
      <a:lvl6pPr marL="0" marR="0" indent="0" algn="l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all" spc="298" baseline="0">
          <a:ln>
            <a:noFill/>
          </a:ln>
          <a:solidFill>
            <a:srgbClr val="1D355E"/>
          </a:solidFill>
          <a:uFillTx/>
          <a:latin typeface="AvenirLTStd-Medium"/>
          <a:ea typeface="AvenirLTStd-Medium"/>
          <a:cs typeface="AvenirLTStd-Medium"/>
          <a:sym typeface="AvenirLTStd-Medium"/>
        </a:defRPr>
      </a:lvl6pPr>
      <a:lvl7pPr marL="0" marR="0" indent="0" algn="l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all" spc="298" baseline="0">
          <a:ln>
            <a:noFill/>
          </a:ln>
          <a:solidFill>
            <a:srgbClr val="1D355E"/>
          </a:solidFill>
          <a:uFillTx/>
          <a:latin typeface="AvenirLTStd-Medium"/>
          <a:ea typeface="AvenirLTStd-Medium"/>
          <a:cs typeface="AvenirLTStd-Medium"/>
          <a:sym typeface="AvenirLTStd-Medium"/>
        </a:defRPr>
      </a:lvl7pPr>
      <a:lvl8pPr marL="0" marR="0" indent="0" algn="l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all" spc="298" baseline="0">
          <a:ln>
            <a:noFill/>
          </a:ln>
          <a:solidFill>
            <a:srgbClr val="1D355E"/>
          </a:solidFill>
          <a:uFillTx/>
          <a:latin typeface="AvenirLTStd-Medium"/>
          <a:ea typeface="AvenirLTStd-Medium"/>
          <a:cs typeface="AvenirLTStd-Medium"/>
          <a:sym typeface="AvenirLTStd-Medium"/>
        </a:defRPr>
      </a:lvl8pPr>
      <a:lvl9pPr marL="0" marR="0" indent="0" algn="l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all" spc="298" baseline="0">
          <a:ln>
            <a:noFill/>
          </a:ln>
          <a:solidFill>
            <a:srgbClr val="1D355E"/>
          </a:solidFill>
          <a:uFillTx/>
          <a:latin typeface="AvenirLTStd-Medium"/>
          <a:ea typeface="AvenirLTStd-Medium"/>
          <a:cs typeface="AvenirLTStd-Medium"/>
          <a:sym typeface="AvenirLTStd-Medium"/>
        </a:defRPr>
      </a:lvl9pPr>
    </p:titleStyle>
    <p:bodyStyle>
      <a:lvl1pPr marL="290284" marR="0" indent="-290284" algn="l" defTabSz="647700" rtl="0" eaLnBrk="1" latinLnBrk="0" hangingPunct="1">
        <a:lnSpc>
          <a:spcPct val="150000"/>
        </a:lnSpc>
        <a:spcBef>
          <a:spcPts val="0"/>
        </a:spcBef>
        <a:spcAft>
          <a:spcPts val="0"/>
        </a:spcAft>
        <a:buClr>
          <a:srgbClr val="9A958E"/>
        </a:buClr>
        <a:buSzPct val="75000"/>
        <a:buFontTx/>
        <a:buChar char="•"/>
        <a:tabLst/>
        <a:defRPr sz="4000" b="0" i="0" u="none" strike="noStrike" cap="none" spc="48" baseline="0">
          <a:ln>
            <a:noFill/>
          </a:ln>
          <a:solidFill>
            <a:srgbClr val="1D355E"/>
          </a:solidFill>
          <a:uFillTx/>
          <a:latin typeface="Avenir LT Std 35 Light"/>
          <a:ea typeface="Avenir LT Std 35 Light"/>
          <a:cs typeface="Avenir LT Std 35 Light"/>
          <a:sym typeface="Avenir LT Std 35 Light"/>
        </a:defRPr>
      </a:lvl1pPr>
      <a:lvl2pPr marL="798284" marR="0" indent="-290284" algn="l" defTabSz="647700" rtl="0" eaLnBrk="1" latinLnBrk="0" hangingPunct="1">
        <a:lnSpc>
          <a:spcPct val="150000"/>
        </a:lnSpc>
        <a:spcBef>
          <a:spcPts val="0"/>
        </a:spcBef>
        <a:spcAft>
          <a:spcPts val="0"/>
        </a:spcAft>
        <a:buClr>
          <a:srgbClr val="9A958E"/>
        </a:buClr>
        <a:buSzPct val="75000"/>
        <a:buFontTx/>
        <a:buChar char="•"/>
        <a:tabLst/>
        <a:defRPr sz="4000" b="0" i="0" u="none" strike="noStrike" cap="none" spc="48" baseline="0">
          <a:ln>
            <a:noFill/>
          </a:ln>
          <a:solidFill>
            <a:srgbClr val="1D355E"/>
          </a:solidFill>
          <a:uFillTx/>
          <a:latin typeface="Avenir LT Std 35 Light"/>
          <a:ea typeface="Avenir LT Std 35 Light"/>
          <a:cs typeface="Avenir LT Std 35 Light"/>
          <a:sym typeface="Avenir LT Std 35 Light"/>
        </a:defRPr>
      </a:lvl2pPr>
      <a:lvl3pPr marL="1306284" marR="0" indent="-290284" algn="l" defTabSz="647700" rtl="0" eaLnBrk="1" latinLnBrk="0" hangingPunct="1">
        <a:lnSpc>
          <a:spcPct val="150000"/>
        </a:lnSpc>
        <a:spcBef>
          <a:spcPts val="0"/>
        </a:spcBef>
        <a:spcAft>
          <a:spcPts val="0"/>
        </a:spcAft>
        <a:buClr>
          <a:srgbClr val="9A958E"/>
        </a:buClr>
        <a:buSzPct val="75000"/>
        <a:buFontTx/>
        <a:buChar char="•"/>
        <a:tabLst/>
        <a:defRPr sz="4000" b="0" i="0" u="none" strike="noStrike" cap="none" spc="48" baseline="0">
          <a:ln>
            <a:noFill/>
          </a:ln>
          <a:solidFill>
            <a:srgbClr val="1D355E"/>
          </a:solidFill>
          <a:uFillTx/>
          <a:latin typeface="Avenir LT Std 35 Light"/>
          <a:ea typeface="Avenir LT Std 35 Light"/>
          <a:cs typeface="Avenir LT Std 35 Light"/>
          <a:sym typeface="Avenir LT Std 35 Light"/>
        </a:defRPr>
      </a:lvl3pPr>
      <a:lvl4pPr marL="1814284" marR="0" indent="-290284" algn="l" defTabSz="647700" rtl="0" eaLnBrk="1" latinLnBrk="0" hangingPunct="1">
        <a:lnSpc>
          <a:spcPct val="150000"/>
        </a:lnSpc>
        <a:spcBef>
          <a:spcPts val="0"/>
        </a:spcBef>
        <a:spcAft>
          <a:spcPts val="0"/>
        </a:spcAft>
        <a:buClr>
          <a:srgbClr val="9A958E"/>
        </a:buClr>
        <a:buSzPct val="75000"/>
        <a:buFontTx/>
        <a:buChar char="•"/>
        <a:tabLst/>
        <a:defRPr sz="4000" b="0" i="0" u="none" strike="noStrike" cap="none" spc="48" baseline="0">
          <a:ln>
            <a:noFill/>
          </a:ln>
          <a:solidFill>
            <a:srgbClr val="1D355E"/>
          </a:solidFill>
          <a:uFillTx/>
          <a:latin typeface="Avenir LT Std 35 Light"/>
          <a:ea typeface="Avenir LT Std 35 Light"/>
          <a:cs typeface="Avenir LT Std 35 Light"/>
          <a:sym typeface="Avenir LT Std 35 Light"/>
        </a:defRPr>
      </a:lvl4pPr>
      <a:lvl5pPr marL="2322284" marR="0" indent="-290284" algn="l" defTabSz="647700" rtl="0" eaLnBrk="1" latinLnBrk="0" hangingPunct="1">
        <a:lnSpc>
          <a:spcPct val="150000"/>
        </a:lnSpc>
        <a:spcBef>
          <a:spcPts val="0"/>
        </a:spcBef>
        <a:spcAft>
          <a:spcPts val="0"/>
        </a:spcAft>
        <a:buClr>
          <a:srgbClr val="9A958E"/>
        </a:buClr>
        <a:buSzPct val="75000"/>
        <a:buFontTx/>
        <a:buChar char="•"/>
        <a:tabLst/>
        <a:defRPr sz="4000" b="0" i="0" u="none" strike="noStrike" cap="none" spc="48" baseline="0">
          <a:ln>
            <a:noFill/>
          </a:ln>
          <a:solidFill>
            <a:srgbClr val="1D355E"/>
          </a:solidFill>
          <a:uFillTx/>
          <a:latin typeface="Avenir LT Std 35 Light"/>
          <a:ea typeface="Avenir LT Std 35 Light"/>
          <a:cs typeface="Avenir LT Std 35 Light"/>
          <a:sym typeface="Avenir LT Std 35 Light"/>
        </a:defRPr>
      </a:lvl5pPr>
      <a:lvl6pPr marL="2830284" marR="0" indent="-290284" algn="ctr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A958E"/>
        </a:buClr>
        <a:buSzPct val="75000"/>
        <a:buFontTx/>
        <a:buChar char="•"/>
        <a:tabLst/>
        <a:defRPr sz="2400" b="0" i="0" u="none" strike="noStrike" cap="all" spc="48" baseline="0">
          <a:ln>
            <a:noFill/>
          </a:ln>
          <a:solidFill>
            <a:srgbClr val="1D355E"/>
          </a:solidFill>
          <a:uFillTx/>
          <a:latin typeface="Avenir LT Std 35 Light"/>
          <a:ea typeface="Avenir LT Std 35 Light"/>
          <a:cs typeface="Avenir LT Std 35 Light"/>
          <a:sym typeface="Avenir LT Std 35 Light"/>
        </a:defRPr>
      </a:lvl6pPr>
      <a:lvl7pPr marL="3338284" marR="0" indent="-290284" algn="ctr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A958E"/>
        </a:buClr>
        <a:buSzPct val="75000"/>
        <a:buFontTx/>
        <a:buChar char="•"/>
        <a:tabLst/>
        <a:defRPr sz="2400" b="0" i="0" u="none" strike="noStrike" cap="all" spc="48" baseline="0">
          <a:ln>
            <a:noFill/>
          </a:ln>
          <a:solidFill>
            <a:srgbClr val="1D355E"/>
          </a:solidFill>
          <a:uFillTx/>
          <a:latin typeface="Avenir LT Std 35 Light"/>
          <a:ea typeface="Avenir LT Std 35 Light"/>
          <a:cs typeface="Avenir LT Std 35 Light"/>
          <a:sym typeface="Avenir LT Std 35 Light"/>
        </a:defRPr>
      </a:lvl7pPr>
      <a:lvl8pPr marL="3846284" marR="0" indent="-290284" algn="ctr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A958E"/>
        </a:buClr>
        <a:buSzPct val="75000"/>
        <a:buFontTx/>
        <a:buChar char="•"/>
        <a:tabLst/>
        <a:defRPr sz="2400" b="0" i="0" u="none" strike="noStrike" cap="all" spc="48" baseline="0">
          <a:ln>
            <a:noFill/>
          </a:ln>
          <a:solidFill>
            <a:srgbClr val="1D355E"/>
          </a:solidFill>
          <a:uFillTx/>
          <a:latin typeface="Avenir LT Std 35 Light"/>
          <a:ea typeface="Avenir LT Std 35 Light"/>
          <a:cs typeface="Avenir LT Std 35 Light"/>
          <a:sym typeface="Avenir LT Std 35 Light"/>
        </a:defRPr>
      </a:lvl8pPr>
      <a:lvl9pPr marL="4354284" marR="0" indent="-290284" algn="ctr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A958E"/>
        </a:buClr>
        <a:buSzPct val="75000"/>
        <a:buFontTx/>
        <a:buChar char="•"/>
        <a:tabLst/>
        <a:defRPr sz="2400" b="0" i="0" u="none" strike="noStrike" cap="all" spc="48" baseline="0">
          <a:ln>
            <a:noFill/>
          </a:ln>
          <a:solidFill>
            <a:srgbClr val="1D355E"/>
          </a:solidFill>
          <a:uFillTx/>
          <a:latin typeface="Avenir LT Std 35 Light"/>
          <a:ea typeface="Avenir LT Std 35 Light"/>
          <a:cs typeface="Avenir LT Std 35 Light"/>
          <a:sym typeface="Avenir LT Std 35 Light"/>
        </a:defRPr>
      </a:lvl9pPr>
    </p:bodyStyle>
    <p:otherStyle>
      <a:lvl1pPr marL="0" marR="0" indent="0" algn="ctr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all" spc="4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T Std 35 Light"/>
        </a:defRPr>
      </a:lvl1pPr>
      <a:lvl2pPr marL="0" marR="0" indent="0" algn="ctr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all" spc="4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T Std 35 Light"/>
        </a:defRPr>
      </a:lvl2pPr>
      <a:lvl3pPr marL="0" marR="0" indent="0" algn="ctr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all" spc="4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T Std 35 Light"/>
        </a:defRPr>
      </a:lvl3pPr>
      <a:lvl4pPr marL="0" marR="0" indent="0" algn="ctr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all" spc="4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T Std 35 Light"/>
        </a:defRPr>
      </a:lvl4pPr>
      <a:lvl5pPr marL="0" marR="0" indent="0" algn="ctr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all" spc="4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T Std 35 Light"/>
        </a:defRPr>
      </a:lvl5pPr>
      <a:lvl6pPr marL="0" marR="0" indent="0" algn="ctr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all" spc="4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T Std 35 Light"/>
        </a:defRPr>
      </a:lvl6pPr>
      <a:lvl7pPr marL="0" marR="0" indent="0" algn="ctr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all" spc="4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T Std 35 Light"/>
        </a:defRPr>
      </a:lvl7pPr>
      <a:lvl8pPr marL="0" marR="0" indent="0" algn="ctr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all" spc="4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T Std 35 Light"/>
        </a:defRPr>
      </a:lvl8pPr>
      <a:lvl9pPr marL="0" marR="0" indent="0" algn="ctr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all" spc="4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T Std 35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rieste, 23 marzo 2021"/>
          <p:cNvSpPr txBox="1">
            <a:spLocks noGrp="1"/>
          </p:cNvSpPr>
          <p:nvPr>
            <p:ph type="body" sz="quarter" idx="4294967295"/>
          </p:nvPr>
        </p:nvSpPr>
        <p:spPr>
          <a:xfrm>
            <a:off x="17215449" y="12344400"/>
            <a:ext cx="6677891" cy="77809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r">
              <a:buNone/>
            </a:pPr>
            <a:r>
              <a:rPr sz="3200" dirty="0">
                <a:solidFill>
                  <a:schemeClr val="bg1"/>
                </a:solidFill>
                <a:latin typeface="Avenir LT Std 55 Roman"/>
              </a:rPr>
              <a:t>Trieste, </a:t>
            </a:r>
            <a:fld id="{4F05A071-49C5-4985-A9F5-38C7A36760E8}" type="datetime4">
              <a:rPr lang="en-GB" sz="3200" smtClean="0">
                <a:solidFill>
                  <a:schemeClr val="bg1"/>
                </a:solidFill>
                <a:latin typeface="Avenir LT Std 55 Roman"/>
              </a:rPr>
              <a:pPr marL="0" indent="0" algn="r">
                <a:buNone/>
              </a:pPr>
              <a:t>09 April 2024</a:t>
            </a:fld>
            <a:endParaRPr sz="3200" dirty="0">
              <a:solidFill>
                <a:schemeClr val="bg1"/>
              </a:solidFill>
              <a:latin typeface="Avenir LT Std 55 Roman"/>
            </a:endParaRPr>
          </a:p>
        </p:txBody>
      </p:sp>
      <p:sp>
        <p:nvSpPr>
          <p:cNvPr id="179" name="Titolo della presentazione"/>
          <p:cNvSpPr txBox="1">
            <a:spLocks noGrp="1"/>
          </p:cNvSpPr>
          <p:nvPr>
            <p:ph type="title"/>
          </p:nvPr>
        </p:nvSpPr>
        <p:spPr>
          <a:xfrm>
            <a:off x="3798363" y="3315063"/>
            <a:ext cx="18731640" cy="3115151"/>
          </a:xfrm>
          <a:prstGeom prst="rect">
            <a:avLst/>
          </a:prstGeom>
        </p:spPr>
        <p:txBody>
          <a:bodyPr/>
          <a:lstStyle>
            <a:lvl1pPr>
              <a:defRPr spc="300"/>
            </a:lvl1pPr>
          </a:lstStyle>
          <a:p>
            <a:r>
              <a:rPr lang="en-US" dirty="0"/>
              <a:t>Title of the research</a:t>
            </a:r>
            <a:endParaRPr dirty="0"/>
          </a:p>
        </p:txBody>
      </p:sp>
      <p:sp>
        <p:nvSpPr>
          <p:cNvPr id="180" name="Nome Cognome"/>
          <p:cNvSpPr txBox="1">
            <a:spLocks noGrp="1"/>
          </p:cNvSpPr>
          <p:nvPr>
            <p:ph type="body" sz="quarter" idx="4294967295"/>
          </p:nvPr>
        </p:nvSpPr>
        <p:spPr>
          <a:xfrm>
            <a:off x="3798363" y="10896600"/>
            <a:ext cx="10348958" cy="812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Autofit/>
          </a:bodyPr>
          <a:lstStyle>
            <a:lvl1pPr marL="0" indent="0" algn="l">
              <a:spcBef>
                <a:spcPts val="4800"/>
              </a:spcBef>
              <a:buClrTx/>
              <a:buSzTx/>
              <a:buNone/>
              <a:defRPr sz="4100" cap="none" spc="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lang="en-US" sz="3600" spc="300" dirty="0">
                <a:latin typeface="Avenir LT Std 55 Roman"/>
                <a:ea typeface="Avenir LT Std 55 Roman"/>
                <a:cs typeface="Avenir LT Std 55 Roman"/>
                <a:sym typeface="Avenir LT Std 55 Roman"/>
              </a:rPr>
              <a:t>Department of Engineering and Architecture</a:t>
            </a:r>
            <a:endParaRPr sz="3600" spc="300" dirty="0">
              <a:latin typeface="Avenir LT Std 55 Roman"/>
              <a:ea typeface="Avenir LT Std 55 Roman"/>
              <a:cs typeface="Avenir LT Std 55 Roman"/>
              <a:sym typeface="Avenir LT Std 55 Roman"/>
            </a:endParaRPr>
          </a:p>
        </p:txBody>
      </p:sp>
      <p:sp>
        <p:nvSpPr>
          <p:cNvPr id="181" name="Sottotitolo"/>
          <p:cNvSpPr txBox="1">
            <a:spLocks noGrp="1"/>
          </p:cNvSpPr>
          <p:nvPr>
            <p:ph type="body" sz="quarter" idx="14"/>
          </p:nvPr>
        </p:nvSpPr>
        <p:spPr>
          <a:xfrm>
            <a:off x="3798363" y="6793158"/>
            <a:ext cx="18765507" cy="169523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Autofit/>
          </a:bodyPr>
          <a:lstStyle>
            <a:lvl1pPr marL="0" indent="0" algn="l">
              <a:buClrTx/>
              <a:buSzTx/>
              <a:buNone/>
              <a:defRPr sz="3400" cap="none" spc="300">
                <a:solidFill>
                  <a:srgbClr val="FFFFFF"/>
                </a:solidFill>
                <a:latin typeface="Avenir LT Std 55 Roman"/>
                <a:ea typeface="Avenir LT Std 55 Roman"/>
                <a:cs typeface="Avenir LT Std 55 Roman"/>
                <a:sym typeface="Avenir LT Std 55 Roman"/>
              </a:defRPr>
            </a:lvl1pPr>
          </a:lstStyle>
          <a:p>
            <a:r>
              <a:rPr lang="en-US" sz="3200" dirty="0"/>
              <a:t>NAME OF </a:t>
            </a:r>
            <a:r>
              <a:rPr lang="en-US" sz="3200"/>
              <a:t>THE DEGREE </a:t>
            </a:r>
            <a:r>
              <a:rPr lang="en-US" sz="3200" dirty="0"/>
              <a:t>CANDIDATE</a:t>
            </a:r>
          </a:p>
          <a:p>
            <a:r>
              <a:rPr lang="en-US" sz="32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Supervisor and tutor</a:t>
            </a:r>
            <a:endParaRPr sz="32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a"/>
          <p:cNvSpPr/>
          <p:nvPr/>
        </p:nvSpPr>
        <p:spPr>
          <a:xfrm flipV="1">
            <a:off x="2603499" y="12714946"/>
            <a:ext cx="2" cy="53594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3" name="Linea"/>
          <p:cNvSpPr/>
          <p:nvPr/>
        </p:nvSpPr>
        <p:spPr>
          <a:xfrm flipV="1">
            <a:off x="2603499" y="12714946"/>
            <a:ext cx="2" cy="535941"/>
          </a:xfrm>
          <a:prstGeom prst="line">
            <a:avLst/>
          </a:prstGeom>
          <a:ln w="12700">
            <a:solidFill>
              <a:srgbClr val="1B355E"/>
            </a:solidFill>
            <a:miter lim="400000"/>
          </a:ln>
        </p:spPr>
        <p:txBody>
          <a:bodyPr lIns="45718" tIns="45718" rIns="45718" bIns="45718"/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4" name="Numero diapositiva"/>
          <p:cNvSpPr txBox="1">
            <a:spLocks/>
          </p:cNvSpPr>
          <p:nvPr/>
        </p:nvSpPr>
        <p:spPr>
          <a:xfrm>
            <a:off x="1993464" y="12753769"/>
            <a:ext cx="280270" cy="47192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all" spc="48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fld id="{86CB4B4D-7CA3-9044-876B-883B54F8677D}" type="slidenum">
              <a:rPr lang="en-US" smtClean="0">
                <a:solidFill>
                  <a:schemeClr val="tx1"/>
                </a:solidFill>
              </a:rPr>
              <a:pPr/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Itatureium niendit et int qui quibus, toruptat harum explacc aerovitia nissentius ex ea dolorerum qui reri apelloribus et ut fuga. Itatur rerio et…"/>
          <p:cNvSpPr txBox="1">
            <a:spLocks/>
          </p:cNvSpPr>
          <p:nvPr/>
        </p:nvSpPr>
        <p:spPr>
          <a:xfrm>
            <a:off x="1896533" y="3022600"/>
            <a:ext cx="21138724" cy="9067800"/>
          </a:xfrm>
          <a:prstGeom prst="rect">
            <a:avLst/>
          </a:prstGeom>
        </p:spPr>
        <p:txBody>
          <a:bodyPr/>
          <a:lstStyle>
            <a:lvl1pPr marL="290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1pPr>
            <a:lvl2pPr marL="798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2pPr>
            <a:lvl3pPr marL="1306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3pPr>
            <a:lvl4pPr marL="1814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4pPr>
            <a:lvl5pPr marL="2322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5pPr>
            <a:lvl6pPr marL="2830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6pPr>
            <a:lvl7pPr marL="3338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7pPr>
            <a:lvl8pPr marL="3846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8pPr>
            <a:lvl9pPr marL="4354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9pPr>
          </a:lstStyle>
          <a:p>
            <a:pPr marL="571500" indent="-571500" algn="l">
              <a:spcBef>
                <a:spcPts val="4800"/>
              </a:spcBef>
              <a:buFont typeface="Arial" panose="020B0604020202020204" pitchFamily="34" charset="0"/>
              <a:buChar char="•"/>
            </a:pPr>
            <a:r>
              <a:rPr lang="en-US" sz="4200" cap="none" spc="84" dirty="0">
                <a:latin typeface="Avenir Medium"/>
                <a:ea typeface="Avenir Medium"/>
                <a:cs typeface="Avenir Medium"/>
                <a:sym typeface="Avenir Medium"/>
              </a:rPr>
              <a:t>Place here the objectives of your research</a:t>
            </a:r>
          </a:p>
          <a:p>
            <a:pPr marL="571500" indent="-571500" algn="l">
              <a:spcBef>
                <a:spcPts val="4800"/>
              </a:spcBef>
              <a:buFont typeface="Arial" panose="020B0604020202020204" pitchFamily="34" charset="0"/>
              <a:buChar char="•"/>
            </a:pPr>
            <a:r>
              <a:rPr lang="en-US" sz="4200" cap="none" spc="84" dirty="0">
                <a:latin typeface="Avenir Medium"/>
                <a:ea typeface="Avenir Medium"/>
                <a:cs typeface="Avenir Medium"/>
                <a:sym typeface="Avenir Medium"/>
              </a:rPr>
              <a:t>Motivation of the research</a:t>
            </a:r>
          </a:p>
          <a:p>
            <a:pPr marL="571500" indent="-571500" algn="l">
              <a:spcBef>
                <a:spcPts val="4800"/>
              </a:spcBef>
              <a:buFont typeface="Arial" panose="020B0604020202020204" pitchFamily="34" charset="0"/>
              <a:buChar char="•"/>
            </a:pPr>
            <a:r>
              <a:rPr lang="en-US" sz="4200" cap="none" spc="84" dirty="0">
                <a:latin typeface="Avenir Medium"/>
                <a:ea typeface="Avenir Medium"/>
                <a:cs typeface="Avenir Medium"/>
                <a:sym typeface="Avenir Medium"/>
              </a:rPr>
              <a:t>State of the art and expected advancements with respect to the state of the art</a:t>
            </a:r>
          </a:p>
        </p:txBody>
      </p:sp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and motivations</a:t>
            </a:r>
            <a:endParaRPr lang="it-CH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a"/>
          <p:cNvSpPr/>
          <p:nvPr/>
        </p:nvSpPr>
        <p:spPr>
          <a:xfrm flipV="1">
            <a:off x="2603499" y="12714946"/>
            <a:ext cx="2" cy="53594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3" name="Linea"/>
          <p:cNvSpPr/>
          <p:nvPr/>
        </p:nvSpPr>
        <p:spPr>
          <a:xfrm flipV="1">
            <a:off x="2603499" y="12714946"/>
            <a:ext cx="2" cy="535941"/>
          </a:xfrm>
          <a:prstGeom prst="line">
            <a:avLst/>
          </a:prstGeom>
          <a:ln w="12700">
            <a:solidFill>
              <a:srgbClr val="1B355E"/>
            </a:solidFill>
            <a:miter lim="400000"/>
          </a:ln>
        </p:spPr>
        <p:txBody>
          <a:bodyPr lIns="45718" tIns="45718" rIns="45718" bIns="45718"/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4" name="Numero diapositiva"/>
          <p:cNvSpPr txBox="1">
            <a:spLocks/>
          </p:cNvSpPr>
          <p:nvPr/>
        </p:nvSpPr>
        <p:spPr>
          <a:xfrm>
            <a:off x="1993464" y="12753769"/>
            <a:ext cx="280270" cy="47192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all" spc="48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fld id="{86CB4B4D-7CA3-9044-876B-883B54F8677D}" type="slidenum">
              <a:rPr lang="en-US" smtClean="0">
                <a:solidFill>
                  <a:schemeClr val="tx1"/>
                </a:solidFill>
              </a:rPr>
              <a:pPr/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olo della slide"/>
          <p:cNvSpPr txBox="1">
            <a:spLocks/>
          </p:cNvSpPr>
          <p:nvPr/>
        </p:nvSpPr>
        <p:spPr>
          <a:xfrm>
            <a:off x="1901825" y="-486767"/>
            <a:ext cx="21138724" cy="2651126"/>
          </a:xfrm>
          <a:prstGeom prst="rect">
            <a:avLst/>
          </a:prstGeom>
        </p:spPr>
        <p:txBody>
          <a:bodyPr/>
          <a:lstStyle>
            <a:lvl1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00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1pPr>
            <a:lvl2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2pPr>
            <a:lvl3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3pPr>
            <a:lvl4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4pPr>
            <a:lvl5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5pPr>
            <a:lvl6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6pPr>
            <a:lvl7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7pPr>
            <a:lvl8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8pPr>
            <a:lvl9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9pPr>
          </a:lstStyle>
          <a:p>
            <a:endParaRPr lang="en-US" dirty="0"/>
          </a:p>
          <a:p>
            <a:endParaRPr lang="en-US" dirty="0"/>
          </a:p>
          <a:p>
            <a:r>
              <a:rPr lang="en-US" dirty="0"/>
              <a:t>Activities performed so far</a:t>
            </a:r>
          </a:p>
        </p:txBody>
      </p:sp>
      <p:sp>
        <p:nvSpPr>
          <p:cNvPr id="9" name="Itatureium niendit et int qui quibus, toruptat harum explacc aerovitia nissentius ex ea dolorerum qui reri apelloribus et ut fuga. Itatur rerio et…"/>
          <p:cNvSpPr txBox="1">
            <a:spLocks/>
          </p:cNvSpPr>
          <p:nvPr/>
        </p:nvSpPr>
        <p:spPr>
          <a:xfrm>
            <a:off x="1896533" y="3022600"/>
            <a:ext cx="21138724" cy="9067800"/>
          </a:xfrm>
          <a:prstGeom prst="rect">
            <a:avLst/>
          </a:prstGeom>
        </p:spPr>
        <p:txBody>
          <a:bodyPr/>
          <a:lstStyle>
            <a:lvl1pPr marL="290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1pPr>
            <a:lvl2pPr marL="798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2pPr>
            <a:lvl3pPr marL="1306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3pPr>
            <a:lvl4pPr marL="1814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4pPr>
            <a:lvl5pPr marL="2322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5pPr>
            <a:lvl6pPr marL="2830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6pPr>
            <a:lvl7pPr marL="3338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7pPr>
            <a:lvl8pPr marL="3846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8pPr>
            <a:lvl9pPr marL="4354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9pPr>
          </a:lstStyle>
          <a:p>
            <a:pPr marL="571500" indent="-571500" algn="l">
              <a:spcBef>
                <a:spcPts val="4800"/>
              </a:spcBef>
              <a:buFont typeface="Arial" panose="020B0604020202020204" pitchFamily="34" charset="0"/>
              <a:buChar char="•"/>
            </a:pPr>
            <a:r>
              <a:rPr lang="en-US" sz="4200" cap="none" spc="84" dirty="0">
                <a:latin typeface="Avenir Medium"/>
                <a:ea typeface="Avenir Medium"/>
                <a:cs typeface="Avenir Medium"/>
                <a:sym typeface="Avenir Medium"/>
              </a:rPr>
              <a:t>List the different activities </a:t>
            </a:r>
          </a:p>
          <a:p>
            <a:pPr marL="571500" indent="-571500" algn="l">
              <a:spcBef>
                <a:spcPts val="4800"/>
              </a:spcBef>
              <a:buFont typeface="Arial" panose="020B0604020202020204" pitchFamily="34" charset="0"/>
              <a:buChar char="•"/>
            </a:pPr>
            <a:r>
              <a:rPr lang="en-US" sz="4200" cap="none" spc="84" dirty="0">
                <a:latin typeface="Avenir Medium"/>
                <a:ea typeface="Avenir Medium"/>
                <a:cs typeface="Avenir Medium"/>
                <a:sym typeface="Avenir Medium"/>
              </a:rPr>
              <a:t>Summarize your previous findings</a:t>
            </a:r>
          </a:p>
        </p:txBody>
      </p:sp>
    </p:spTree>
    <p:extLst>
      <p:ext uri="{BB962C8B-B14F-4D97-AF65-F5344CB8AC3E}">
        <p14:creationId xmlns:p14="http://schemas.microsoft.com/office/powerpoint/2010/main" val="423294604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a"/>
          <p:cNvSpPr/>
          <p:nvPr/>
        </p:nvSpPr>
        <p:spPr>
          <a:xfrm flipV="1">
            <a:off x="2603499" y="12714946"/>
            <a:ext cx="2" cy="53594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3" name="Linea"/>
          <p:cNvSpPr/>
          <p:nvPr/>
        </p:nvSpPr>
        <p:spPr>
          <a:xfrm flipV="1">
            <a:off x="2603499" y="12714946"/>
            <a:ext cx="2" cy="535941"/>
          </a:xfrm>
          <a:prstGeom prst="line">
            <a:avLst/>
          </a:prstGeom>
          <a:ln w="12700">
            <a:solidFill>
              <a:srgbClr val="1B355E"/>
            </a:solidFill>
            <a:miter lim="400000"/>
          </a:ln>
        </p:spPr>
        <p:txBody>
          <a:bodyPr lIns="45718" tIns="45718" rIns="45718" bIns="45718"/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4" name="Numero diapositiva"/>
          <p:cNvSpPr txBox="1">
            <a:spLocks/>
          </p:cNvSpPr>
          <p:nvPr/>
        </p:nvSpPr>
        <p:spPr>
          <a:xfrm>
            <a:off x="1993464" y="12753769"/>
            <a:ext cx="280270" cy="47192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all" spc="48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fld id="{86CB4B4D-7CA3-9044-876B-883B54F8677D}" type="slidenum">
              <a:rPr lang="en-US" smtClean="0">
                <a:solidFill>
                  <a:schemeClr val="tx1"/>
                </a:solidFill>
              </a:rPr>
              <a:pPr/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olo della slide"/>
          <p:cNvSpPr txBox="1">
            <a:spLocks/>
          </p:cNvSpPr>
          <p:nvPr/>
        </p:nvSpPr>
        <p:spPr>
          <a:xfrm>
            <a:off x="1901825" y="-486767"/>
            <a:ext cx="21138724" cy="2651126"/>
          </a:xfrm>
          <a:prstGeom prst="rect">
            <a:avLst/>
          </a:prstGeom>
        </p:spPr>
        <p:txBody>
          <a:bodyPr/>
          <a:lstStyle>
            <a:lvl1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00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1pPr>
            <a:lvl2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2pPr>
            <a:lvl3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3pPr>
            <a:lvl4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4pPr>
            <a:lvl5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5pPr>
            <a:lvl6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6pPr>
            <a:lvl7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7pPr>
            <a:lvl8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8pPr>
            <a:lvl9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9pPr>
          </a:lstStyle>
          <a:p>
            <a:endParaRPr lang="en-US" dirty="0"/>
          </a:p>
          <a:p>
            <a:endParaRPr lang="en-US" dirty="0"/>
          </a:p>
          <a:p>
            <a:r>
              <a:rPr lang="en-US" dirty="0"/>
              <a:t>Relevant results and future plans</a:t>
            </a:r>
          </a:p>
        </p:txBody>
      </p:sp>
      <p:sp>
        <p:nvSpPr>
          <p:cNvPr id="9" name="Itatureium niendit et int qui quibus, toruptat harum explacc aerovitia nissentius ex ea dolorerum qui reri apelloribus et ut fuga. Itatur rerio et…"/>
          <p:cNvSpPr txBox="1">
            <a:spLocks/>
          </p:cNvSpPr>
          <p:nvPr/>
        </p:nvSpPr>
        <p:spPr>
          <a:xfrm>
            <a:off x="1896533" y="3022600"/>
            <a:ext cx="21138724" cy="9067800"/>
          </a:xfrm>
          <a:prstGeom prst="rect">
            <a:avLst/>
          </a:prstGeom>
        </p:spPr>
        <p:txBody>
          <a:bodyPr/>
          <a:lstStyle>
            <a:lvl1pPr marL="290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1pPr>
            <a:lvl2pPr marL="798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2pPr>
            <a:lvl3pPr marL="1306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3pPr>
            <a:lvl4pPr marL="1814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4pPr>
            <a:lvl5pPr marL="2322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5pPr>
            <a:lvl6pPr marL="2830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6pPr>
            <a:lvl7pPr marL="3338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7pPr>
            <a:lvl8pPr marL="3846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8pPr>
            <a:lvl9pPr marL="4354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9pPr>
          </a:lstStyle>
          <a:p>
            <a:pPr marL="571500" indent="-571500" algn="l">
              <a:spcBef>
                <a:spcPts val="4800"/>
              </a:spcBef>
              <a:buFont typeface="Arial" panose="020B0604020202020204" pitchFamily="34" charset="0"/>
              <a:buChar char="•"/>
            </a:pPr>
            <a:r>
              <a:rPr lang="en-US" sz="4200" cap="none" spc="84" dirty="0">
                <a:latin typeface="Avenir Medium"/>
                <a:ea typeface="Avenir Medium"/>
                <a:cs typeface="Avenir Medium"/>
                <a:sym typeface="Avenir Medium"/>
              </a:rPr>
              <a:t>Describe the results obtained </a:t>
            </a:r>
          </a:p>
          <a:p>
            <a:pPr marL="571500" indent="-571500" algn="l">
              <a:spcBef>
                <a:spcPts val="4800"/>
              </a:spcBef>
              <a:buFont typeface="Arial" panose="020B0604020202020204" pitchFamily="34" charset="0"/>
              <a:buChar char="•"/>
            </a:pPr>
            <a:r>
              <a:rPr lang="en-US" sz="4200" cap="none" spc="84" dirty="0">
                <a:latin typeface="Avenir Medium"/>
                <a:ea typeface="Avenir Medium"/>
                <a:cs typeface="Avenir Medium"/>
                <a:sym typeface="Avenir Medium"/>
              </a:rPr>
              <a:t>Indicate future activities</a:t>
            </a:r>
          </a:p>
        </p:txBody>
      </p:sp>
    </p:spTree>
    <p:extLst>
      <p:ext uri="{BB962C8B-B14F-4D97-AF65-F5344CB8AC3E}">
        <p14:creationId xmlns:p14="http://schemas.microsoft.com/office/powerpoint/2010/main" val="318057861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a"/>
          <p:cNvSpPr/>
          <p:nvPr/>
        </p:nvSpPr>
        <p:spPr>
          <a:xfrm flipV="1">
            <a:off x="2603499" y="12714946"/>
            <a:ext cx="2" cy="53594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3" name="Linea"/>
          <p:cNvSpPr/>
          <p:nvPr/>
        </p:nvSpPr>
        <p:spPr>
          <a:xfrm flipV="1">
            <a:off x="2603501" y="12753769"/>
            <a:ext cx="2" cy="535941"/>
          </a:xfrm>
          <a:prstGeom prst="line">
            <a:avLst/>
          </a:prstGeom>
          <a:ln w="12700">
            <a:solidFill>
              <a:srgbClr val="1B355E"/>
            </a:solidFill>
            <a:miter lim="400000"/>
          </a:ln>
        </p:spPr>
        <p:txBody>
          <a:bodyPr lIns="45718" tIns="45718" rIns="45718" bIns="45718"/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4" name="Numero diapositiva"/>
          <p:cNvSpPr txBox="1">
            <a:spLocks/>
          </p:cNvSpPr>
          <p:nvPr/>
        </p:nvSpPr>
        <p:spPr>
          <a:xfrm>
            <a:off x="1993464" y="12753769"/>
            <a:ext cx="280270" cy="47192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all" spc="48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fld id="{86CB4B4D-7CA3-9044-876B-883B54F8677D}" type="slidenum">
              <a:rPr lang="en-US" smtClean="0">
                <a:solidFill>
                  <a:schemeClr val="tx1"/>
                </a:solidFill>
              </a:rPr>
              <a:pPr/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olo della slide"/>
          <p:cNvSpPr txBox="1">
            <a:spLocks/>
          </p:cNvSpPr>
          <p:nvPr/>
        </p:nvSpPr>
        <p:spPr>
          <a:xfrm>
            <a:off x="1901825" y="-486767"/>
            <a:ext cx="21138724" cy="2651126"/>
          </a:xfrm>
          <a:prstGeom prst="rect">
            <a:avLst/>
          </a:prstGeom>
        </p:spPr>
        <p:txBody>
          <a:bodyPr/>
          <a:lstStyle>
            <a:lvl1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00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1pPr>
            <a:lvl2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2pPr>
            <a:lvl3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3pPr>
            <a:lvl4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4pPr>
            <a:lvl5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5pPr>
            <a:lvl6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6pPr>
            <a:lvl7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7pPr>
            <a:lvl8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8pPr>
            <a:lvl9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9pPr>
          </a:lstStyle>
          <a:p>
            <a:endParaRPr lang="en-US" dirty="0"/>
          </a:p>
          <a:p>
            <a:endParaRPr lang="en-US" dirty="0"/>
          </a:p>
          <a:p>
            <a:r>
              <a:rPr lang="en-US" dirty="0"/>
              <a:t>title</a:t>
            </a:r>
          </a:p>
        </p:txBody>
      </p:sp>
      <p:sp>
        <p:nvSpPr>
          <p:cNvPr id="9" name="Itatureium niendit et int qui quibus, toruptat harum explacc aerovitia nissentius ex ea dolorerum qui reri apelloribus et ut fuga. Itatur rerio et…"/>
          <p:cNvSpPr txBox="1">
            <a:spLocks/>
          </p:cNvSpPr>
          <p:nvPr/>
        </p:nvSpPr>
        <p:spPr>
          <a:xfrm>
            <a:off x="1896533" y="3022600"/>
            <a:ext cx="21138724" cy="9067800"/>
          </a:xfrm>
          <a:prstGeom prst="rect">
            <a:avLst/>
          </a:prstGeom>
        </p:spPr>
        <p:txBody>
          <a:bodyPr/>
          <a:lstStyle>
            <a:lvl1pPr marL="290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1pPr>
            <a:lvl2pPr marL="798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2pPr>
            <a:lvl3pPr marL="1306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3pPr>
            <a:lvl4pPr marL="1814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4pPr>
            <a:lvl5pPr marL="2322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5pPr>
            <a:lvl6pPr marL="2830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6pPr>
            <a:lvl7pPr marL="3338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7pPr>
            <a:lvl8pPr marL="3846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8pPr>
            <a:lvl9pPr marL="4354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9pPr>
          </a:lstStyle>
          <a:p>
            <a:pPr marL="571500" indent="-571500" algn="l">
              <a:spcBef>
                <a:spcPts val="4800"/>
              </a:spcBef>
              <a:buFont typeface="Arial" panose="020B0604020202020204" pitchFamily="34" charset="0"/>
              <a:buChar char="•"/>
            </a:pPr>
            <a:r>
              <a:rPr lang="en-US" sz="4200" cap="none" spc="84" dirty="0">
                <a:latin typeface="Avenir Medium"/>
                <a:ea typeface="Avenir Medium"/>
                <a:cs typeface="Avenir Medium"/>
                <a:sym typeface="Avenir Medium"/>
              </a:rPr>
              <a:t>content</a:t>
            </a:r>
          </a:p>
          <a:p>
            <a:pPr marL="571500" indent="-571500" algn="l">
              <a:spcBef>
                <a:spcPts val="4800"/>
              </a:spcBef>
              <a:buFont typeface="Arial" panose="020B0604020202020204" pitchFamily="34" charset="0"/>
              <a:buChar char="•"/>
            </a:pPr>
            <a:r>
              <a:rPr lang="en-US" sz="4200" cap="none" spc="84" dirty="0">
                <a:latin typeface="Avenir Medium"/>
                <a:ea typeface="Avenir Medium"/>
                <a:cs typeface="Avenir Medium"/>
                <a:sym typeface="Avenir Medium"/>
              </a:rPr>
              <a:t>content</a:t>
            </a:r>
          </a:p>
        </p:txBody>
      </p:sp>
      <p:sp>
        <p:nvSpPr>
          <p:cNvPr id="12" name="Sottotitolo"/>
          <p:cNvSpPr txBox="1">
            <a:spLocks/>
          </p:cNvSpPr>
          <p:nvPr/>
        </p:nvSpPr>
        <p:spPr>
          <a:xfrm>
            <a:off x="1901826" y="1981200"/>
            <a:ext cx="21138724" cy="525780"/>
          </a:xfrm>
          <a:prstGeom prst="rect">
            <a:avLst/>
          </a:prstGeom>
        </p:spPr>
        <p:txBody>
          <a:bodyPr/>
          <a:lstStyle>
            <a:lvl1pPr marL="290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1pPr>
            <a:lvl2pPr marL="798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2pPr>
            <a:lvl3pPr marL="1306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3pPr>
            <a:lvl4pPr marL="1814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4pPr>
            <a:lvl5pPr marL="2322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5pPr>
            <a:lvl6pPr marL="2830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6pPr>
            <a:lvl7pPr marL="3338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7pPr>
            <a:lvl8pPr marL="3846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8pPr>
            <a:lvl9pPr marL="4354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9pPr>
          </a:lstStyle>
          <a:p>
            <a:pPr marL="0" indent="0" algn="l">
              <a:buNone/>
            </a:pPr>
            <a:r>
              <a:rPr lang="it-IT" sz="3400" cap="none" spc="306" dirty="0" err="1">
                <a:solidFill>
                  <a:srgbClr val="9A958E"/>
                </a:solidFill>
                <a:latin typeface="Avenir LT Std 55 Roman"/>
                <a:ea typeface="Avenir LT Std 55 Roman"/>
                <a:cs typeface="Avenir LT Std 55 Roman"/>
                <a:sym typeface="Avenir LT Std 55 Roman"/>
              </a:rPr>
              <a:t>subtitle</a:t>
            </a:r>
            <a:endParaRPr lang="it-IT" sz="3400" cap="none" spc="306" dirty="0">
              <a:solidFill>
                <a:srgbClr val="9A958E"/>
              </a:solidFill>
              <a:latin typeface="Avenir LT Std 55 Roman"/>
              <a:ea typeface="Avenir LT Std 55 Roman"/>
              <a:cs typeface="Avenir LT Std 55 Roman"/>
              <a:sym typeface="Avenir LT Std 55 Roman"/>
            </a:endParaRPr>
          </a:p>
        </p:txBody>
      </p:sp>
    </p:spTree>
    <p:extLst>
      <p:ext uri="{BB962C8B-B14F-4D97-AF65-F5344CB8AC3E}">
        <p14:creationId xmlns:p14="http://schemas.microsoft.com/office/powerpoint/2010/main" val="11687728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New_Template">
  <a:themeElements>
    <a:clrScheme name="New_Template">
      <a:dk1>
        <a:srgbClr val="5B5854"/>
      </a:dk1>
      <a:lt1>
        <a:srgbClr val="FFFFFF"/>
      </a:lt1>
      <a:dk2>
        <a:srgbClr val="A7A7A7"/>
      </a:dk2>
      <a:lt2>
        <a:srgbClr val="535353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New_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72B5B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6477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500" b="0" i="0" u="none" strike="noStrike" cap="none" spc="0" normalizeH="0" baseline="0">
            <a:ln>
              <a:noFill/>
            </a:ln>
            <a:solidFill>
              <a:srgbClr val="5B5854"/>
            </a:solidFill>
            <a:effectLst/>
            <a:uFillTx/>
            <a:latin typeface="Avenir LT Std 85 Heavy"/>
            <a:ea typeface="Avenir LT Std 85 Heavy"/>
            <a:cs typeface="Avenir LT Std 85 Heavy"/>
            <a:sym typeface="Avenir LT Std 85 Heavy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6477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500" b="0" i="0" u="none" strike="noStrike" cap="none" spc="0" normalizeH="0" baseline="0">
            <a:ln>
              <a:noFill/>
            </a:ln>
            <a:solidFill>
              <a:srgbClr val="5B5854"/>
            </a:solidFill>
            <a:effectLst/>
            <a:uFillTx/>
            <a:latin typeface="Avenir LT Std 85 Heavy"/>
            <a:ea typeface="Avenir LT Std 85 Heavy"/>
            <a:cs typeface="Avenir LT Std 85 Heavy"/>
            <a:sym typeface="Avenir LT Std 85 Heavy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Presentazione_UniTS_16-9_120421.pptx" id="{4D7A95C4-531D-BE42-BC6B-1E71934F33DA}" vid="{47BDCCF5-F9D7-384C-B997-FF2F6EAC592C}"/>
    </a:ext>
  </a:extLst>
</a:theme>
</file>

<file path=ppt/theme/theme2.xml><?xml version="1.0" encoding="utf-8"?>
<a:theme xmlns:a="http://schemas.openxmlformats.org/drawingml/2006/main" name="New_Template">
  <a:themeElements>
    <a:clrScheme name="New_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New_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72B5B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6477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500" b="0" i="0" u="none" strike="noStrike" cap="none" spc="0" normalizeH="0" baseline="0">
            <a:ln>
              <a:noFill/>
            </a:ln>
            <a:solidFill>
              <a:srgbClr val="5B5854"/>
            </a:solidFill>
            <a:effectLst/>
            <a:uFillTx/>
            <a:latin typeface="Avenir LT Std 85 Heavy"/>
            <a:ea typeface="Avenir LT Std 85 Heavy"/>
            <a:cs typeface="Avenir LT Std 85 Heavy"/>
            <a:sym typeface="Avenir LT Std 85 Heavy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6477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500" b="0" i="0" u="none" strike="noStrike" cap="none" spc="0" normalizeH="0" baseline="0">
            <a:ln>
              <a:noFill/>
            </a:ln>
            <a:solidFill>
              <a:srgbClr val="5B5854"/>
            </a:solidFill>
            <a:effectLst/>
            <a:uFillTx/>
            <a:latin typeface="Avenir LT Std 85 Heavy"/>
            <a:ea typeface="Avenir LT Std 85 Heavy"/>
            <a:cs typeface="Avenir LT Std 85 Heavy"/>
            <a:sym typeface="Avenir LT Std 85 Heavy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New_Template</Template>
  <TotalTime>101</TotalTime>
  <Words>81</Words>
  <Application>Microsoft Office PowerPoint</Application>
  <PresentationFormat>Personalizzato</PresentationFormat>
  <Paragraphs>29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3" baseType="lpstr">
      <vt:lpstr>Arial</vt:lpstr>
      <vt:lpstr>Avenir LT Std 35 Light</vt:lpstr>
      <vt:lpstr>Avenir LT Std 55 Roman</vt:lpstr>
      <vt:lpstr>Avenir LT Std 85 Heavy</vt:lpstr>
      <vt:lpstr>Avenir Medium</vt:lpstr>
      <vt:lpstr>AvenirLTStd-Medium</vt:lpstr>
      <vt:lpstr>Helvetica Neue</vt:lpstr>
      <vt:lpstr>New_Template</vt:lpstr>
      <vt:lpstr>Title of the research</vt:lpstr>
      <vt:lpstr>Objectives and motivations</vt:lpstr>
      <vt:lpstr>Presentazione standard di PowerPoint</vt:lpstr>
      <vt:lpstr>Presentazione standard di PowerPoint</vt:lpstr>
      <vt:lpstr>Presentazione standard di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Titolo della presentazione</dc:title>
  <dc:subject/>
  <dc:creator>Massimo Cortesi</dc:creator>
  <cp:keywords/>
  <dc:description/>
  <cp:lastModifiedBy>DEIANA SIMONE [IN0500499]</cp:lastModifiedBy>
  <cp:revision>29</cp:revision>
  <dcterms:created xsi:type="dcterms:W3CDTF">2021-04-13T15:44:38Z</dcterms:created>
  <dcterms:modified xsi:type="dcterms:W3CDTF">2024-04-09T13:07:38Z</dcterms:modified>
  <cp:category/>
</cp:coreProperties>
</file>