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4" r:id="rId4"/>
    <p:sldId id="266" r:id="rId5"/>
    <p:sldId id="269" r:id="rId6"/>
    <p:sldId id="268" r:id="rId7"/>
    <p:sldId id="267" r:id="rId8"/>
    <p:sldId id="263" r:id="rId9"/>
    <p:sldId id="262" r:id="rId10"/>
    <p:sldId id="261" r:id="rId11"/>
    <p:sldId id="260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567CB07-3468-4DC7-9224-A434D7EF40E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573833"/>
            <a:ext cx="8001000" cy="4527897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809625"/>
            <a:ext cx="6638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3" y="1500188"/>
            <a:ext cx="7904439" cy="46751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762000"/>
            <a:ext cx="7019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4" y="1500188"/>
            <a:ext cx="6601537" cy="46751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785812"/>
            <a:ext cx="6591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성취도 </a:t>
            </a:r>
            <a:r>
              <a:rPr lang="ko-KR" altLang="en-US" dirty="0" smtClean="0"/>
              <a:t>변경 추세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사용자의 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이벤트 분포 </a:t>
            </a:r>
            <a:r>
              <a:rPr lang="ko-KR" altLang="en-US" dirty="0" err="1" smtClean="0"/>
              <a:t>종합판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강의에서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분</a:t>
            </a:r>
            <a:r>
              <a:rPr lang="ko-KR" altLang="en-US" dirty="0" smtClean="0"/>
              <a:t>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분포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전체적으로 봤을 때 </a:t>
            </a:r>
            <a:r>
              <a:rPr lang="en-US" altLang="ko-KR" dirty="0"/>
              <a:t>(</a:t>
            </a:r>
            <a:r>
              <a:rPr lang="ko-KR" altLang="en-US" dirty="0"/>
              <a:t>시간 분포</a:t>
            </a:r>
            <a:r>
              <a:rPr lang="en-US" altLang="ko-KR" dirty="0"/>
              <a:t>, </a:t>
            </a:r>
            <a:r>
              <a:rPr lang="ko-KR" altLang="en-US" dirty="0"/>
              <a:t>이벤트 분포 </a:t>
            </a:r>
            <a:r>
              <a:rPr lang="en-US" altLang="ko-KR" dirty="0" smtClean="0"/>
              <a:t>, </a:t>
            </a:r>
            <a:r>
              <a:rPr lang="ko-KR" altLang="en-US" dirty="0"/>
              <a:t>모범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98" y="3361748"/>
            <a:ext cx="4557087" cy="28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25" y="2628438"/>
            <a:ext cx="6910161" cy="39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799367"/>
            <a:ext cx="8001000" cy="4076828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847725"/>
            <a:ext cx="68389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821957"/>
            <a:ext cx="8001000" cy="403164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828675"/>
            <a:ext cx="68865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775577"/>
            <a:ext cx="8001000" cy="412440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833437"/>
            <a:ext cx="6972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924660"/>
            <a:ext cx="8001000" cy="3826242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857250"/>
            <a:ext cx="6915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330</TotalTime>
  <Words>49</Words>
  <Application>Microsoft Office PowerPoint</Application>
  <PresentationFormat>화면 슬라이드 쇼(4:3)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HY헤드라인M</vt:lpstr>
      <vt:lpstr>NanumBarunGothic</vt:lpstr>
      <vt:lpstr>NanumSquare</vt:lpstr>
      <vt:lpstr>굴림</vt:lpstr>
      <vt:lpstr>맑은 고딕</vt:lpstr>
      <vt:lpstr>Arial</vt:lpstr>
      <vt:lpstr>Tahoma</vt:lpstr>
      <vt:lpstr>Times New Roman</vt:lpstr>
      <vt:lpstr>Wingdings</vt:lpstr>
      <vt:lpstr>KAIST DB</vt:lpstr>
      <vt:lpstr>로그분석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8</cp:revision>
  <dcterms:created xsi:type="dcterms:W3CDTF">2016-04-11T10:45:30Z</dcterms:created>
  <dcterms:modified xsi:type="dcterms:W3CDTF">2016-04-14T14:10:58Z</dcterms:modified>
</cp:coreProperties>
</file>