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9" r:id="rId3"/>
    <p:sldId id="267" r:id="rId4"/>
    <p:sldId id="268" r:id="rId5"/>
    <p:sldId id="269" r:id="rId6"/>
    <p:sldId id="270" r:id="rId7"/>
    <p:sldId id="260" r:id="rId8"/>
    <p:sldId id="264" r:id="rId9"/>
    <p:sldId id="261" r:id="rId10"/>
    <p:sldId id="262" r:id="rId11"/>
    <p:sldId id="265" r:id="rId12"/>
    <p:sldId id="266" r:id="rId13"/>
    <p:sldId id="27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 autoAdjust="0"/>
    <p:restoredTop sz="83853" autoAdjust="0"/>
  </p:normalViewPr>
  <p:slideViewPr>
    <p:cSldViewPr snapToGrid="0">
      <p:cViewPr varScale="1">
        <p:scale>
          <a:sx n="101" d="100"/>
          <a:sy n="101" d="100"/>
        </p:scale>
        <p:origin x="18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3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1CFA2-36EB-42F2-8E3B-3F39B3DDAF8A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E8536-040E-4CCE-879B-999FB22E1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3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간단하게 </a:t>
            </a:r>
            <a:r>
              <a:rPr lang="en-US" altLang="ko-KR" dirty="0" smtClean="0"/>
              <a:t>Hypergraph</a:t>
            </a:r>
            <a:r>
              <a:rPr lang="ko-KR" altLang="en-US" dirty="0" smtClean="0"/>
              <a:t>로 데이터를 표현하여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관계를 나타내는 </a:t>
            </a:r>
            <a:r>
              <a:rPr lang="ko-KR" altLang="en-US" dirty="0" err="1" smtClean="0"/>
              <a:t>아이템셋을</a:t>
            </a:r>
            <a:r>
              <a:rPr lang="ko-KR" altLang="en-US" dirty="0" smtClean="0"/>
              <a:t> 구하는 것</a:t>
            </a:r>
            <a:r>
              <a:rPr lang="en-US" altLang="ko-KR" dirty="0" smtClean="0"/>
              <a:t>, ICDM</a:t>
            </a:r>
            <a:r>
              <a:rPr lang="en-US" altLang="ko-KR" baseline="0" dirty="0" smtClean="0"/>
              <a:t> 2011</a:t>
            </a:r>
            <a:r>
              <a:rPr lang="ko-KR" altLang="en-US" baseline="0" dirty="0" smtClean="0"/>
              <a:t>년도에 발표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인용 횟수는 </a:t>
            </a:r>
            <a:r>
              <a:rPr lang="en-US" altLang="ko-KR" baseline="0" dirty="0" smtClean="0"/>
              <a:t>19</a:t>
            </a:r>
            <a:r>
              <a:rPr lang="ko-KR" altLang="en-US" baseline="0" dirty="0" smtClean="0"/>
              <a:t>회</a:t>
            </a:r>
            <a:endParaRPr lang="en-US" altLang="ko-KR" baseline="0" dirty="0" smtClean="0"/>
          </a:p>
          <a:p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선택이유는</a:t>
            </a:r>
            <a:r>
              <a:rPr lang="en-US" altLang="ko-KR" baseline="0" dirty="0" smtClean="0"/>
              <a:t>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3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8536-040E-4CCE-879B-999FB22E1B3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0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85926"/>
            <a:ext cx="7772400" cy="1371600"/>
          </a:xfrm>
          <a:prstGeom prst="rect">
            <a:avLst/>
          </a:prstGeom>
        </p:spPr>
        <p:txBody>
          <a:bodyPr anchor="ctr"/>
          <a:lstStyle>
            <a:lvl1pPr algn="ctr">
              <a:defRPr sz="36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3829064"/>
            <a:ext cx="6429420" cy="1600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9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 latinLnBrk="0">
              <a:spcBef>
                <a:spcPts val="0"/>
              </a:spcBef>
              <a:spcAft>
                <a:spcPts val="0"/>
              </a:spcAft>
              <a:defRPr kumimoji="0" sz="1000" b="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ko-K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 sz="1000" b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4C092B1-73BE-43EE-8CE9-A57787C969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571472" y="3286124"/>
            <a:ext cx="8001056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  <p:sp>
        <p:nvSpPr>
          <p:cNvPr id="10" name="바닥글 개체 틀 2"/>
          <p:cNvSpPr txBox="1">
            <a:spLocks/>
          </p:cNvSpPr>
          <p:nvPr/>
        </p:nvSpPr>
        <p:spPr>
          <a:xfrm>
            <a:off x="2979420" y="6356350"/>
            <a:ext cx="3185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5470" y="260648"/>
            <a:ext cx="1062830" cy="3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1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570600" y="6329363"/>
            <a:ext cx="8002800" cy="0"/>
          </a:xfrm>
          <a:prstGeom prst="line">
            <a:avLst/>
          </a:prstGeom>
          <a:noFill/>
          <a:ln w="3175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0706" y="304800"/>
            <a:ext cx="8001000" cy="909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3000" b="1" i="0" kern="1200" cap="small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 defTabSz="914400">
              <a:buNone/>
            </a:pP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0706" y="1500174"/>
            <a:ext cx="8001000" cy="4675080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lang="ko-KR" altLang="en-US" sz="2400" b="1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lang="ko-KR" altLang="en-US" sz="20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lang="ko-KR" altLang="en-US" sz="18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lang="ko-KR" altLang="en-US" sz="16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>
              <a:buClr>
                <a:srgbClr val="0070C0"/>
              </a:buClr>
              <a:buSzPct val="100000"/>
              <a:defRPr sz="1400"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590506" y="6371529"/>
            <a:ext cx="1981200" cy="331788"/>
          </a:xfrm>
        </p:spPr>
        <p:txBody>
          <a:bodyPr anchor="ctr"/>
          <a:lstStyle>
            <a:lvl1pPr>
              <a:defRPr sz="11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4C092B1-73BE-43EE-8CE9-A57787C969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2"/>
          <p:cNvSpPr txBox="1">
            <a:spLocks/>
          </p:cNvSpPr>
          <p:nvPr/>
        </p:nvSpPr>
        <p:spPr>
          <a:xfrm>
            <a:off x="2979420" y="6356350"/>
            <a:ext cx="3185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4675" y="6399662"/>
            <a:ext cx="836910" cy="275522"/>
          </a:xfrm>
          <a:prstGeom prst="rect">
            <a:avLst/>
          </a:prstGeom>
        </p:spPr>
      </p:pic>
      <p:sp>
        <p:nvSpPr>
          <p:cNvPr id="10" name="직사각형 8"/>
          <p:cNvSpPr/>
          <p:nvPr/>
        </p:nvSpPr>
        <p:spPr bwMode="auto">
          <a:xfrm>
            <a:off x="570678" y="1332531"/>
            <a:ext cx="8002800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13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0863" y="6371529"/>
            <a:ext cx="19812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4C092B1-73BE-43EE-8CE9-A57787C969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574675" y="304800"/>
            <a:ext cx="8001000" cy="90962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ea"/>
                <a:ea typeface="+mj-ea"/>
                <a:cs typeface="NanumSquare" charset="-127"/>
              </a:rPr>
              <a:t>마스터 제목 스타일 편집</a:t>
            </a:r>
            <a:endParaRPr kumimoji="1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ea"/>
              <a:ea typeface="+mj-ea"/>
              <a:cs typeface="NanumSquare" charset="-127"/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566738" y="1500174"/>
            <a:ext cx="8001000" cy="45196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kumimoji="1" lang="ko-KR" altLang="en-US" sz="24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20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2pPr>
            <a:lvl3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kumimoji="1" lang="ko-KR" altLang="en-US" sz="18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3pPr>
            <a:lvl4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kumimoji="1" lang="ko-KR" altLang="en-US" sz="16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4pPr>
            <a:lvl5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>
              <a:buClr>
                <a:srgbClr val="0070C0"/>
              </a:buClr>
              <a:buSzPct val="100000"/>
              <a:defRPr sz="1400"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</a:lstStyle>
          <a:p>
            <a:pPr marL="469900" marR="0" lvl="0" indent="-469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tabLst/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마스터 텍스트 스타일을 편집합니다</a:t>
            </a:r>
          </a:p>
          <a:p>
            <a:pPr marL="908050" marR="0" lvl="1" indent="-436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둘째 수준</a:t>
            </a:r>
          </a:p>
          <a:p>
            <a:pPr marL="1304925" marR="0" lvl="2" indent="-395288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tabLst/>
              <a:defRPr/>
            </a:pP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셋째 수준</a:t>
            </a:r>
          </a:p>
          <a:p>
            <a:pPr marL="1693863" marR="0" lvl="3" indent="-38735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넷째 수준</a:t>
            </a:r>
          </a:p>
          <a:p>
            <a:pPr marL="2093913" marR="0" lvl="4" indent="-3984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다섯째 수준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NanumBarunGothic" charset="-127"/>
            </a:endParaRPr>
          </a:p>
          <a:p>
            <a:pPr marL="2551113" marR="0" lvl="5" indent="-398463" algn="l" defTabSz="914400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여섯째 수준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NanumBarunGothic" charset="-127"/>
            </a:endParaRPr>
          </a:p>
        </p:txBody>
      </p:sp>
      <p:sp>
        <p:nvSpPr>
          <p:cNvPr id="16" name="바닥글 개체 틀 2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AutoShape 4935" descr="https://github.com/docker/docker/raw/master/docs/static_files/docker-logo-compress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8"/>
          <p:cNvSpPr/>
          <p:nvPr/>
        </p:nvSpPr>
        <p:spPr bwMode="auto">
          <a:xfrm>
            <a:off x="570678" y="1332531"/>
            <a:ext cx="8002800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4675" y="6399662"/>
            <a:ext cx="836910" cy="275522"/>
          </a:xfrm>
          <a:prstGeom prst="rect">
            <a:avLst/>
          </a:prstGeom>
        </p:spPr>
      </p:pic>
      <p:sp>
        <p:nvSpPr>
          <p:cNvPr id="17" name="Line 5"/>
          <p:cNvSpPr>
            <a:spLocks noChangeShapeType="1"/>
          </p:cNvSpPr>
          <p:nvPr/>
        </p:nvSpPr>
        <p:spPr bwMode="auto">
          <a:xfrm flipV="1">
            <a:off x="570600" y="6329363"/>
            <a:ext cx="8002800" cy="0"/>
          </a:xfrm>
          <a:prstGeom prst="line">
            <a:avLst/>
          </a:prstGeom>
          <a:noFill/>
          <a:ln w="3175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06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9pPr>
    </p:titleStyle>
    <p:bodyStyle>
      <a:lvl1pPr marL="469900" indent="-469900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bg2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hlink"/>
        </a:buClr>
        <a:buFont typeface="Times New Roman" pitchFamily="18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bg2"/>
        </a:buClr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2800" dirty="0" smtClean="0"/>
              <a:t>엔트리 로그 분석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2016-3-22</a:t>
            </a:r>
            <a:endParaRPr lang="en-US" altLang="ko-KR" dirty="0" smtClean="0"/>
          </a:p>
          <a:p>
            <a:r>
              <a:rPr lang="ko-KR" altLang="en-US" b="1" dirty="0" smtClean="0"/>
              <a:t>심 동 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Dist</a:t>
            </a:r>
            <a:r>
              <a:rPr lang="en-US" altLang="ko-KR" dirty="0" smtClean="0"/>
              <a:t> of time interval of each lecture / for all user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622" y="1500188"/>
            <a:ext cx="7759582" cy="467518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62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Lecture Complexity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426" y="1500188"/>
            <a:ext cx="7719973" cy="46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0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Lecture </a:t>
            </a:r>
            <a:r>
              <a:rPr lang="en-US" altLang="ko-KR" dirty="0" smtClean="0"/>
              <a:t>Complexity (repeat, if)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083" y="1500188"/>
            <a:ext cx="7896659" cy="467518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6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추후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7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spec</a:t>
            </a:r>
          </a:p>
          <a:p>
            <a:r>
              <a:rPr lang="ko-KR" altLang="en-US" dirty="0" smtClean="0"/>
              <a:t>데이터 정제</a:t>
            </a:r>
            <a:endParaRPr lang="en-US" altLang="ko-KR" dirty="0" smtClean="0"/>
          </a:p>
          <a:p>
            <a:r>
              <a:rPr lang="ko-KR" altLang="en-US" dirty="0" smtClean="0"/>
              <a:t>찾고자 하는 패턴</a:t>
            </a:r>
            <a:endParaRPr lang="en-US" altLang="ko-KR" dirty="0" smtClean="0"/>
          </a:p>
          <a:p>
            <a:r>
              <a:rPr lang="ko-KR" altLang="en-US" dirty="0" smtClean="0"/>
              <a:t>패턴 별 결과</a:t>
            </a:r>
            <a:endParaRPr lang="en-US" altLang="ko-KR" dirty="0" smtClean="0"/>
          </a:p>
          <a:p>
            <a:r>
              <a:rPr lang="ko-KR" altLang="en-US" dirty="0" smtClean="0"/>
              <a:t>추후 계획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6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데이터 </a:t>
            </a:r>
            <a:r>
              <a:rPr lang="en-US" altLang="ko-KR" dirty="0">
                <a:effectLst/>
              </a:rPr>
              <a:t>spec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출처 </a:t>
            </a:r>
            <a:r>
              <a:rPr lang="en-US" altLang="ko-KR" dirty="0"/>
              <a:t>/ </a:t>
            </a:r>
            <a:r>
              <a:rPr lang="ko-KR" altLang="en-US" dirty="0"/>
              <a:t>수집 기간 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r>
              <a:rPr lang="en-US" altLang="ko-KR" dirty="0"/>
              <a:t>User </a:t>
            </a:r>
            <a:r>
              <a:rPr lang="ko-KR" altLang="en-US" dirty="0"/>
              <a:t>수</a:t>
            </a:r>
            <a:r>
              <a:rPr lang="en-US" altLang="ko-KR" dirty="0"/>
              <a:t>/ lecture </a:t>
            </a:r>
            <a:r>
              <a:rPr lang="ko-KR" altLang="en-US" dirty="0"/>
              <a:t>수</a:t>
            </a:r>
          </a:p>
          <a:p>
            <a:r>
              <a:rPr lang="ko-KR" altLang="en-US" dirty="0"/>
              <a:t>한 </a:t>
            </a:r>
            <a:r>
              <a:rPr lang="en-US" altLang="ko-KR" dirty="0"/>
              <a:t>user</a:t>
            </a:r>
            <a:r>
              <a:rPr lang="ko-KR" altLang="en-US" dirty="0"/>
              <a:t>가 만들어내는 로그의 수 </a:t>
            </a:r>
            <a:r>
              <a:rPr lang="en-US" altLang="ko-KR" dirty="0"/>
              <a:t>(max,min,avg)</a:t>
            </a:r>
          </a:p>
          <a:p>
            <a:r>
              <a:rPr lang="ko-KR" altLang="en-US" dirty="0"/>
              <a:t>한 </a:t>
            </a:r>
            <a:r>
              <a:rPr lang="en-US" altLang="ko-KR" dirty="0"/>
              <a:t>lecture</a:t>
            </a:r>
            <a:r>
              <a:rPr lang="ko-KR" altLang="en-US" dirty="0"/>
              <a:t>가 만들어내는 로그의 수 </a:t>
            </a:r>
            <a:r>
              <a:rPr lang="en-US" altLang="ko-KR" dirty="0"/>
              <a:t>(max,min,avg)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74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데이터 정제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ko-KR" altLang="en-US" b="0" dirty="0"/>
          </a:p>
          <a:p>
            <a:r>
              <a:rPr lang="ko-KR" altLang="en-US" dirty="0"/>
              <a:t>사용자가 해당 강의를 통과했는가 안했는가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4-(i)</a:t>
            </a:r>
            <a:r>
              <a:rPr lang="ko-KR" altLang="en-US" dirty="0"/>
              <a:t>의 로그가 존재  </a:t>
            </a:r>
            <a:r>
              <a:rPr lang="en-US" altLang="ko-KR" dirty="0"/>
              <a:t>--&gt; 4-1</a:t>
            </a:r>
            <a:r>
              <a:rPr lang="ko-KR" altLang="en-US" dirty="0"/>
              <a:t>부터 </a:t>
            </a:r>
            <a:r>
              <a:rPr lang="en-US" altLang="ko-KR" dirty="0"/>
              <a:t>4-(i-1)</a:t>
            </a:r>
            <a:r>
              <a:rPr lang="ko-KR" altLang="en-US" dirty="0"/>
              <a:t>까지 통과</a:t>
            </a:r>
          </a:p>
          <a:p>
            <a:r>
              <a:rPr lang="ko-KR" altLang="en-US" dirty="0"/>
              <a:t>각 강의의 모범 예제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최소한의 액션만으로 성공한 사용자의 예제 </a:t>
            </a:r>
            <a:r>
              <a:rPr lang="en-US" altLang="ko-KR" dirty="0"/>
              <a:t>(X) (outlier…)</a:t>
            </a:r>
          </a:p>
          <a:p>
            <a:pPr lvl="1"/>
            <a:r>
              <a:rPr lang="ko-KR" altLang="en-US" dirty="0"/>
              <a:t>액션 횟수가 </a:t>
            </a:r>
            <a:r>
              <a:rPr lang="en-US" altLang="ko-KR" dirty="0"/>
              <a:t>Top 10 percentile</a:t>
            </a:r>
            <a:r>
              <a:rPr lang="ko-KR" altLang="en-US" dirty="0"/>
              <a:t>인 사용자의 예제 </a:t>
            </a:r>
            <a:r>
              <a:rPr lang="en-US" altLang="ko-KR" dirty="0"/>
              <a:t>(O)</a:t>
            </a:r>
          </a:p>
          <a:p>
            <a:r>
              <a:rPr lang="en-US" altLang="ko-KR" dirty="0"/>
              <a:t>Block type </a:t>
            </a:r>
          </a:p>
          <a:p>
            <a:pPr lvl="1"/>
            <a:r>
              <a:rPr lang="en-US" altLang="ko-KR" dirty="0"/>
              <a:t>if, repeat, others 3 </a:t>
            </a:r>
            <a:r>
              <a:rPr lang="ko-KR" altLang="en-US" dirty="0"/>
              <a:t>부류로 구분</a:t>
            </a:r>
          </a:p>
          <a:p>
            <a:pPr lvl="1"/>
            <a:r>
              <a:rPr lang="en-US" altLang="ko-KR" dirty="0"/>
              <a:t>Parsing</a:t>
            </a:r>
            <a:r>
              <a:rPr lang="ko-KR" altLang="en-US" dirty="0"/>
              <a:t>을 더 깊게 해서 함</a:t>
            </a:r>
          </a:p>
          <a:p>
            <a:pPr lvl="2"/>
            <a:r>
              <a:rPr lang="en-US" altLang="ko-KR" dirty="0"/>
              <a:t>{Action : ‘insert_block’, id: ‘abcd’, value : [</a:t>
            </a:r>
            <a:r>
              <a:rPr lang="ko-KR" altLang="en-US" dirty="0"/>
              <a:t>코드 스냅샷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분석할 액션 타입 선택</a:t>
            </a:r>
          </a:p>
          <a:p>
            <a:pPr lvl="1"/>
            <a:r>
              <a:rPr lang="en-US" altLang="ko-KR" dirty="0"/>
              <a:t>Run, insert, separate </a:t>
            </a:r>
          </a:p>
          <a:p>
            <a:pPr lvl="2"/>
            <a:r>
              <a:rPr lang="ko-KR" altLang="en-US" dirty="0"/>
              <a:t>기존은 </a:t>
            </a:r>
            <a:r>
              <a:rPr lang="en-US" altLang="ko-KR" dirty="0"/>
              <a:t>Run, add, insert, separate, move, destroy</a:t>
            </a:r>
          </a:p>
          <a:p>
            <a:pPr lvl="2"/>
            <a:r>
              <a:rPr lang="ko-KR" altLang="en-US" dirty="0"/>
              <a:t>실제 코드에 반영이 되는 액션들만 </a:t>
            </a:r>
          </a:p>
          <a:p>
            <a:pPr lvl="2"/>
            <a:r>
              <a:rPr lang="ko-KR" altLang="en-US" dirty="0"/>
              <a:t>엔트리 로그에서 뽑을 수 있는 </a:t>
            </a:r>
            <a:r>
              <a:rPr lang="en-US" altLang="ko-KR" dirty="0"/>
              <a:t>feature</a:t>
            </a:r>
          </a:p>
          <a:p>
            <a:r>
              <a:rPr lang="ko-KR" altLang="en-US" b="1" u="sng" dirty="0"/>
              <a:t>이벤트 </a:t>
            </a:r>
            <a:r>
              <a:rPr lang="en-US" altLang="ko-KR" b="1" u="sng" dirty="0"/>
              <a:t>= </a:t>
            </a:r>
            <a:r>
              <a:rPr lang="ko-KR" altLang="en-US" b="1" u="sng" dirty="0"/>
              <a:t>액션</a:t>
            </a:r>
            <a:r>
              <a:rPr lang="en-US" altLang="ko-KR" b="1" u="sng" dirty="0"/>
              <a:t>+</a:t>
            </a:r>
            <a:r>
              <a:rPr lang="ko-KR" altLang="en-US" b="1" u="sng" dirty="0"/>
              <a:t>블록 타입</a:t>
            </a:r>
            <a:endParaRPr lang="ko-KR" altLang="en-US" b="1" dirty="0"/>
          </a:p>
          <a:p>
            <a:pPr lvl="1"/>
            <a:r>
              <a:rPr lang="en-US" altLang="ko-KR" dirty="0"/>
              <a:t>'run', '+normal', '+repeat','+if', '-normal', '-repeat','-if' </a:t>
            </a:r>
          </a:p>
          <a:p>
            <a:r>
              <a:rPr lang="ko-KR" altLang="en-US" dirty="0"/>
              <a:t>데이터 최종 포맷 </a:t>
            </a:r>
          </a:p>
          <a:p>
            <a:pPr lvl="1"/>
            <a:r>
              <a:rPr lang="ko-KR" altLang="en-US" dirty="0"/>
              <a:t>기본 형태 </a:t>
            </a:r>
          </a:p>
          <a:p>
            <a:pPr lvl="2"/>
            <a:r>
              <a:rPr lang="en-US" altLang="ko-KR" dirty="0"/>
              <a:t>User_id, lecture_id, [(action_type, block_type, timestamp), ...] </a:t>
            </a:r>
          </a:p>
          <a:p>
            <a:pPr lvl="1"/>
            <a:r>
              <a:rPr lang="en-US" altLang="ko-KR" dirty="0"/>
              <a:t>Ts </a:t>
            </a:r>
            <a:r>
              <a:rPr lang="ko-KR" altLang="en-US" dirty="0"/>
              <a:t>무시</a:t>
            </a:r>
          </a:p>
          <a:p>
            <a:pPr lvl="2"/>
            <a:r>
              <a:rPr lang="en-US" altLang="ko-KR" dirty="0"/>
              <a:t>User_id, lecture_id, #(action+block) vector</a:t>
            </a:r>
          </a:p>
          <a:p>
            <a:pPr lvl="1"/>
            <a:r>
              <a:rPr lang="en-US" altLang="ko-KR" dirty="0"/>
              <a:t>Ts </a:t>
            </a:r>
            <a:r>
              <a:rPr lang="ko-KR" altLang="en-US" dirty="0"/>
              <a:t>고려</a:t>
            </a:r>
          </a:p>
          <a:p>
            <a:pPr lvl="2"/>
            <a:r>
              <a:rPr lang="en-US" altLang="ko-KR" dirty="0"/>
              <a:t>User_id, lecture_id, #(action</a:t>
            </a:r>
            <a:r>
              <a:rPr lang="ko-KR" altLang="en-US" dirty="0"/>
              <a:t>사이의 </a:t>
            </a:r>
            <a:r>
              <a:rPr lang="en-US" altLang="ko-KR" dirty="0"/>
              <a:t>interval) vector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83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찾고자 하는 패턴 </a:t>
            </a:r>
            <a:r>
              <a:rPr lang="en-US" altLang="ko-KR" dirty="0">
                <a:effectLst/>
              </a:rPr>
              <a:t>(user,lec,event,ts)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ko-KR" altLang="en-US" b="0" dirty="0"/>
          </a:p>
          <a:p>
            <a:r>
              <a:rPr lang="ko-KR" altLang="en-US" dirty="0"/>
              <a:t>차원의 갯수 </a:t>
            </a:r>
            <a:r>
              <a:rPr lang="en-US" altLang="ko-KR" dirty="0"/>
              <a:t>4</a:t>
            </a:r>
            <a:r>
              <a:rPr lang="ko-KR" altLang="en-US" dirty="0"/>
              <a:t>개 </a:t>
            </a:r>
            <a:r>
              <a:rPr lang="en-US" altLang="ko-KR" dirty="0"/>
              <a:t>- |User| x |Lecture| x |Event| x |Timestamp|</a:t>
            </a:r>
          </a:p>
          <a:p>
            <a:r>
              <a:rPr lang="en-US" altLang="ko-KR" dirty="0"/>
              <a:t>Ts </a:t>
            </a:r>
            <a:r>
              <a:rPr lang="ko-KR" altLang="en-US" dirty="0"/>
              <a:t>고려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(user, lec, :) // vector </a:t>
            </a:r>
          </a:p>
          <a:p>
            <a:pPr lvl="2"/>
            <a:r>
              <a:rPr lang="en-US" altLang="ko-KR" dirty="0"/>
              <a:t>User</a:t>
            </a:r>
            <a:r>
              <a:rPr lang="ko-KR" altLang="en-US" dirty="0"/>
              <a:t>가 한 </a:t>
            </a:r>
            <a:r>
              <a:rPr lang="en-US" altLang="ko-KR" dirty="0"/>
              <a:t>lec</a:t>
            </a:r>
            <a:r>
              <a:rPr lang="ko-KR" altLang="en-US" dirty="0"/>
              <a:t>에서 보인 </a:t>
            </a:r>
            <a:r>
              <a:rPr lang="en-US" altLang="ko-KR" dirty="0"/>
              <a:t>event dist</a:t>
            </a:r>
            <a:r>
              <a:rPr lang="ko-KR" altLang="en-US" dirty="0"/>
              <a:t>와  모범 </a:t>
            </a:r>
            <a:r>
              <a:rPr lang="en-US" altLang="ko-KR" dirty="0"/>
              <a:t>event dist</a:t>
            </a:r>
            <a:r>
              <a:rPr lang="ko-KR" altLang="en-US" dirty="0"/>
              <a:t>와 비교 </a:t>
            </a:r>
          </a:p>
          <a:p>
            <a:pPr lvl="2"/>
            <a:r>
              <a:rPr lang="en-US" altLang="ko-KR" dirty="0"/>
              <a:t>User</a:t>
            </a:r>
            <a:r>
              <a:rPr lang="ko-KR" altLang="en-US" dirty="0"/>
              <a:t>가 한 </a:t>
            </a:r>
            <a:r>
              <a:rPr lang="en-US" altLang="ko-KR" dirty="0"/>
              <a:t>lec</a:t>
            </a:r>
            <a:r>
              <a:rPr lang="ko-KR" altLang="en-US" dirty="0"/>
              <a:t>에서 보인 </a:t>
            </a:r>
            <a:r>
              <a:rPr lang="en-US" altLang="ko-KR" dirty="0"/>
              <a:t>event#</a:t>
            </a:r>
            <a:r>
              <a:rPr lang="ko-KR" altLang="en-US" dirty="0"/>
              <a:t>와  모범 </a:t>
            </a:r>
            <a:r>
              <a:rPr lang="en-US" altLang="ko-KR" dirty="0"/>
              <a:t>event#</a:t>
            </a:r>
            <a:r>
              <a:rPr lang="ko-KR" altLang="en-US" dirty="0"/>
              <a:t>와 비교  </a:t>
            </a:r>
            <a:r>
              <a:rPr lang="en-US" altLang="ko-KR" dirty="0"/>
              <a:t>(</a:t>
            </a:r>
            <a:r>
              <a:rPr lang="ko-KR" altLang="en-US" dirty="0"/>
              <a:t>백분율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(user, :, event) // vector </a:t>
            </a:r>
          </a:p>
          <a:p>
            <a:pPr lvl="2"/>
            <a:r>
              <a:rPr lang="ko-KR" altLang="en-US" dirty="0"/>
              <a:t>별 의미 없음 </a:t>
            </a:r>
            <a:r>
              <a:rPr lang="en-US" altLang="ko-KR" dirty="0"/>
              <a:t>(run</a:t>
            </a:r>
            <a:r>
              <a:rPr lang="ko-KR" altLang="en-US" dirty="0"/>
              <a:t>을 어디서 많이 하나</a:t>
            </a:r>
            <a:r>
              <a:rPr lang="en-US" altLang="ko-KR" dirty="0"/>
              <a:t>…)</a:t>
            </a:r>
          </a:p>
          <a:p>
            <a:pPr lvl="1"/>
            <a:r>
              <a:rPr lang="en-US" altLang="ko-KR" dirty="0"/>
              <a:t>(user, :, :) // matrix</a:t>
            </a:r>
          </a:p>
          <a:p>
            <a:pPr lvl="2"/>
            <a:r>
              <a:rPr lang="ko-KR" altLang="en-US" dirty="0"/>
              <a:t>한 </a:t>
            </a:r>
            <a:r>
              <a:rPr lang="en-US" altLang="ko-KR" dirty="0"/>
              <a:t>user</a:t>
            </a:r>
            <a:r>
              <a:rPr lang="ko-KR" altLang="en-US" dirty="0"/>
              <a:t>가 전반적으로 보인 </a:t>
            </a:r>
            <a:r>
              <a:rPr lang="en-US" altLang="ko-KR" dirty="0"/>
              <a:t>CT feature (for clustering?)</a:t>
            </a:r>
          </a:p>
          <a:p>
            <a:pPr lvl="3"/>
            <a:r>
              <a:rPr lang="ko-KR" altLang="en-US" dirty="0"/>
              <a:t>다른 학생과의 비교</a:t>
            </a:r>
          </a:p>
          <a:p>
            <a:pPr lvl="3"/>
            <a:r>
              <a:rPr lang="ko-KR" altLang="en-US" dirty="0"/>
              <a:t>학생이 잘하는 점 </a:t>
            </a:r>
            <a:r>
              <a:rPr lang="en-US" altLang="ko-KR" dirty="0"/>
              <a:t>/ </a:t>
            </a:r>
            <a:r>
              <a:rPr lang="ko-KR" altLang="en-US" dirty="0"/>
              <a:t>부족한 점 </a:t>
            </a:r>
          </a:p>
          <a:p>
            <a:pPr lvl="3"/>
            <a:r>
              <a:rPr lang="ko-KR" altLang="en-US" dirty="0"/>
              <a:t>학생의 성장 과정 </a:t>
            </a:r>
            <a:r>
              <a:rPr lang="en-US" altLang="ko-KR" dirty="0"/>
              <a:t>(</a:t>
            </a:r>
            <a:r>
              <a:rPr lang="ko-KR" altLang="en-US" dirty="0"/>
              <a:t>점점 모범쪽으로 갔다</a:t>
            </a:r>
            <a:r>
              <a:rPr lang="en-US" altLang="ko-KR" dirty="0"/>
              <a:t>.)</a:t>
            </a:r>
          </a:p>
          <a:p>
            <a:pPr lvl="1"/>
            <a:r>
              <a:rPr lang="en-US" altLang="ko-KR" dirty="0"/>
              <a:t>(:, lec, :)  // vector </a:t>
            </a:r>
          </a:p>
          <a:p>
            <a:pPr lvl="2"/>
            <a:r>
              <a:rPr lang="ko-KR" altLang="en-US" dirty="0"/>
              <a:t>한 </a:t>
            </a:r>
            <a:r>
              <a:rPr lang="en-US" altLang="ko-KR" dirty="0"/>
              <a:t>lecture</a:t>
            </a:r>
            <a:r>
              <a:rPr lang="ko-KR" altLang="en-US" dirty="0"/>
              <a:t>가 전반적으로 보인 </a:t>
            </a:r>
            <a:r>
              <a:rPr lang="en-US" altLang="ko-KR" dirty="0"/>
              <a:t>CT feature</a:t>
            </a:r>
          </a:p>
          <a:p>
            <a:pPr lvl="3"/>
            <a:r>
              <a:rPr lang="ko-KR" altLang="en-US" dirty="0"/>
              <a:t>난이도 측정</a:t>
            </a:r>
          </a:p>
          <a:p>
            <a:pPr lvl="3"/>
            <a:r>
              <a:rPr lang="ko-KR" altLang="en-US" dirty="0"/>
              <a:t>측정할 수 있는 </a:t>
            </a:r>
            <a:r>
              <a:rPr lang="en-US" altLang="ko-KR" dirty="0"/>
              <a:t>CT</a:t>
            </a:r>
            <a:r>
              <a:rPr lang="ko-KR" altLang="en-US" dirty="0"/>
              <a:t>가 무엇인가에 대한 답</a:t>
            </a:r>
          </a:p>
          <a:p>
            <a:r>
              <a:rPr lang="en-US" altLang="ko-KR" dirty="0"/>
              <a:t>Ts </a:t>
            </a:r>
            <a:r>
              <a:rPr lang="ko-KR" altLang="en-US" dirty="0"/>
              <a:t>고려 </a:t>
            </a:r>
            <a:r>
              <a:rPr lang="en-US" altLang="ko-KR" dirty="0"/>
              <a:t>O</a:t>
            </a:r>
          </a:p>
          <a:p>
            <a:pPr lvl="1"/>
            <a:r>
              <a:rPr lang="en-US" altLang="ko-KR" dirty="0"/>
              <a:t>User_id, lecture_id, #(action</a:t>
            </a:r>
            <a:r>
              <a:rPr lang="ko-KR" altLang="en-US" dirty="0"/>
              <a:t>사이의 </a:t>
            </a:r>
            <a:r>
              <a:rPr lang="en-US" altLang="ko-KR" dirty="0"/>
              <a:t>interval) //vector</a:t>
            </a:r>
            <a:br>
              <a:rPr lang="en-US" altLang="ko-KR" dirty="0"/>
            </a:br>
            <a:r>
              <a:rPr lang="en-US" altLang="ko-KR" dirty="0"/>
              <a:t>Note that </a:t>
            </a:r>
            <a:r>
              <a:rPr lang="ko-KR" altLang="en-US" dirty="0"/>
              <a:t>마우스 움직임 고려 동작이 느린거일수도</a:t>
            </a:r>
            <a:r>
              <a:rPr lang="en-US" altLang="ko-KR" dirty="0"/>
              <a:t>...</a:t>
            </a:r>
          </a:p>
          <a:p>
            <a:pPr lvl="2"/>
            <a:r>
              <a:rPr lang="ko-KR" altLang="en-US" dirty="0"/>
              <a:t>이벤트 발생 사이 시간 분포 </a:t>
            </a:r>
          </a:p>
          <a:p>
            <a:pPr lvl="2"/>
            <a:r>
              <a:rPr lang="en-US" altLang="ko-KR" dirty="0"/>
              <a:t>+If</a:t>
            </a:r>
            <a:r>
              <a:rPr lang="ko-KR" altLang="en-US" dirty="0"/>
              <a:t>나 </a:t>
            </a:r>
            <a:r>
              <a:rPr lang="en-US" altLang="ko-KR" dirty="0"/>
              <a:t>+repeat</a:t>
            </a:r>
            <a:r>
              <a:rPr lang="ko-KR" altLang="en-US" dirty="0"/>
              <a:t>같은 이벤트 이후 추후 이벤트까지 걸린 시간 분포</a:t>
            </a:r>
          </a:p>
          <a:p>
            <a:pPr lvl="3"/>
            <a:r>
              <a:rPr lang="ko-KR" altLang="en-US" b="0" dirty="0"/>
              <a:t>사전에 생각을 하고 프로그래밍을 한다면 망설임 없이 할 것 </a:t>
            </a:r>
            <a:br>
              <a:rPr lang="ko-KR" altLang="en-US" b="0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8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 별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모범과 </a:t>
            </a:r>
            <a:r>
              <a:rPr lang="ko-KR" altLang="en-US" dirty="0"/>
              <a:t>비교</a:t>
            </a:r>
          </a:p>
          <a:p>
            <a:pPr lvl="1"/>
            <a:r>
              <a:rPr lang="en-US" altLang="ko-KR" dirty="0"/>
              <a:t>User</a:t>
            </a:r>
            <a:r>
              <a:rPr lang="ko-KR" altLang="en-US" dirty="0"/>
              <a:t>가 한 </a:t>
            </a:r>
            <a:r>
              <a:rPr lang="en-US" altLang="ko-KR" dirty="0"/>
              <a:t>lec</a:t>
            </a:r>
            <a:r>
              <a:rPr lang="ko-KR" altLang="en-US" dirty="0"/>
              <a:t>에서 보인 </a:t>
            </a:r>
            <a:r>
              <a:rPr lang="en-US" altLang="ko-KR" dirty="0"/>
              <a:t>event dist</a:t>
            </a:r>
            <a:r>
              <a:rPr lang="ko-KR" altLang="en-US" dirty="0"/>
              <a:t>와  모범 </a:t>
            </a:r>
            <a:r>
              <a:rPr lang="en-US" altLang="ko-KR" dirty="0"/>
              <a:t>event dist</a:t>
            </a:r>
            <a:r>
              <a:rPr lang="ko-KR" altLang="en-US" dirty="0"/>
              <a:t>와 비교 </a:t>
            </a:r>
          </a:p>
          <a:p>
            <a:pPr lvl="1"/>
            <a:r>
              <a:rPr lang="en-US" altLang="ko-KR" b="1" dirty="0"/>
              <a:t>User</a:t>
            </a:r>
            <a:r>
              <a:rPr lang="ko-KR" altLang="en-US" b="1" dirty="0"/>
              <a:t>가 한 </a:t>
            </a:r>
            <a:r>
              <a:rPr lang="en-US" altLang="ko-KR" b="1" dirty="0"/>
              <a:t>lec</a:t>
            </a:r>
            <a:r>
              <a:rPr lang="ko-KR" altLang="en-US" b="1" dirty="0"/>
              <a:t>에서 보인 </a:t>
            </a:r>
            <a:r>
              <a:rPr lang="en-US" altLang="ko-KR" b="1" dirty="0"/>
              <a:t>event#</a:t>
            </a:r>
            <a:r>
              <a:rPr lang="ko-KR" altLang="en-US" b="1" dirty="0"/>
              <a:t>와  모범 </a:t>
            </a:r>
            <a:r>
              <a:rPr lang="en-US" altLang="ko-KR" b="1" dirty="0"/>
              <a:t>event#</a:t>
            </a:r>
            <a:r>
              <a:rPr lang="ko-KR" altLang="en-US" b="1" dirty="0"/>
              <a:t>와 비교  </a:t>
            </a:r>
            <a:r>
              <a:rPr lang="en-US" altLang="ko-KR" b="1" dirty="0"/>
              <a:t>// </a:t>
            </a:r>
            <a:r>
              <a:rPr lang="en-US" altLang="ko-KR" dirty="0"/>
              <a:t>(</a:t>
            </a:r>
            <a:r>
              <a:rPr lang="ko-KR" altLang="en-US" dirty="0"/>
              <a:t>백분율</a:t>
            </a:r>
            <a:r>
              <a:rPr lang="en-US" altLang="ko-KR" dirty="0"/>
              <a:t>)</a:t>
            </a:r>
            <a:endParaRPr lang="ko-KR" altLang="en-US" b="1" dirty="0"/>
          </a:p>
          <a:p>
            <a:r>
              <a:rPr lang="en-US" altLang="ko-KR" dirty="0"/>
              <a:t>User </a:t>
            </a:r>
            <a:r>
              <a:rPr lang="ko-KR" altLang="en-US" dirty="0"/>
              <a:t>관점</a:t>
            </a:r>
          </a:p>
          <a:p>
            <a:pPr lvl="1"/>
            <a:r>
              <a:rPr lang="ko-KR" altLang="en-US" dirty="0"/>
              <a:t>다른 학생과의 비교</a:t>
            </a:r>
          </a:p>
          <a:p>
            <a:pPr lvl="1"/>
            <a:r>
              <a:rPr lang="ko-KR" altLang="en-US" dirty="0"/>
              <a:t>학생이 잘하는 점 </a:t>
            </a:r>
            <a:r>
              <a:rPr lang="en-US" altLang="ko-KR" dirty="0"/>
              <a:t>/ </a:t>
            </a:r>
            <a:r>
              <a:rPr lang="ko-KR" altLang="en-US" dirty="0"/>
              <a:t>부족한 점 </a:t>
            </a:r>
          </a:p>
          <a:p>
            <a:pPr lvl="1"/>
            <a:r>
              <a:rPr lang="ko-KR" altLang="en-US" dirty="0"/>
              <a:t>학생의 성장 과정 </a:t>
            </a:r>
            <a:r>
              <a:rPr lang="en-US" altLang="ko-KR" dirty="0"/>
              <a:t>(</a:t>
            </a:r>
            <a:r>
              <a:rPr lang="ko-KR" altLang="en-US" dirty="0"/>
              <a:t>점점 모범쪽으로 갔다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Lecture </a:t>
            </a:r>
            <a:r>
              <a:rPr lang="ko-KR" altLang="en-US" dirty="0"/>
              <a:t>관점</a:t>
            </a:r>
          </a:p>
          <a:p>
            <a:pPr lvl="1"/>
            <a:r>
              <a:rPr lang="ko-KR" altLang="en-US" b="1" dirty="0"/>
              <a:t>난이도 측정 </a:t>
            </a:r>
            <a:r>
              <a:rPr lang="en-US" altLang="ko-KR" b="1" dirty="0"/>
              <a:t>(</a:t>
            </a:r>
            <a:r>
              <a:rPr lang="ko-KR" altLang="en-US" b="1" dirty="0"/>
              <a:t>가이드 </a:t>
            </a:r>
            <a:r>
              <a:rPr lang="en-US" altLang="ko-KR" b="1" dirty="0"/>
              <a:t>vs </a:t>
            </a:r>
            <a:r>
              <a:rPr lang="ko-KR" altLang="en-US" b="1" dirty="0"/>
              <a:t>애들의 평균</a:t>
            </a:r>
            <a:r>
              <a:rPr lang="en-US" altLang="ko-KR" b="1" dirty="0"/>
              <a:t>, median)</a:t>
            </a:r>
          </a:p>
          <a:p>
            <a:pPr lvl="1"/>
            <a:r>
              <a:rPr lang="ko-KR" altLang="en-US" b="1" dirty="0"/>
              <a:t>측정할 수 있는 </a:t>
            </a:r>
            <a:r>
              <a:rPr lang="en-US" altLang="ko-KR" b="1" dirty="0"/>
              <a:t>CT</a:t>
            </a:r>
            <a:r>
              <a:rPr lang="ko-KR" altLang="en-US" b="1" dirty="0"/>
              <a:t>가 무엇인가에 대한 답 </a:t>
            </a:r>
            <a:r>
              <a:rPr lang="en-US" altLang="ko-KR" b="1" dirty="0"/>
              <a:t>(if</a:t>
            </a:r>
            <a:r>
              <a:rPr lang="ko-KR" altLang="en-US" b="1" dirty="0"/>
              <a:t>쪽이 많이 필요하다 라던가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Time interval</a:t>
            </a:r>
          </a:p>
          <a:p>
            <a:pPr lvl="1"/>
            <a:r>
              <a:rPr lang="ko-KR" altLang="en-US" b="1" dirty="0"/>
              <a:t>이벤트 발생 사이 시간 분포 </a:t>
            </a:r>
          </a:p>
          <a:p>
            <a:pPr lvl="2"/>
            <a:r>
              <a:rPr lang="ko-KR" altLang="en-US" b="1" dirty="0"/>
              <a:t>각 유저의 평균적인 행동 패턴 </a:t>
            </a:r>
          </a:p>
          <a:p>
            <a:pPr lvl="2"/>
            <a:r>
              <a:rPr lang="ko-KR" altLang="en-US" b="1" dirty="0"/>
              <a:t>강의당 평균적인 행동 패턴</a:t>
            </a:r>
          </a:p>
          <a:p>
            <a:pPr lvl="1"/>
            <a:r>
              <a:rPr lang="en-US" altLang="ko-KR" b="1" dirty="0"/>
              <a:t>+If</a:t>
            </a:r>
            <a:r>
              <a:rPr lang="ko-KR" altLang="en-US" b="1" dirty="0"/>
              <a:t>나 </a:t>
            </a:r>
            <a:r>
              <a:rPr lang="en-US" altLang="ko-KR" b="1" dirty="0"/>
              <a:t>+repeat</a:t>
            </a:r>
            <a:r>
              <a:rPr lang="ko-KR" altLang="en-US" b="1" dirty="0"/>
              <a:t>같은 이벤트 이후 추후 이벤트까지 걸린 시간 분포</a:t>
            </a:r>
          </a:p>
          <a:p>
            <a:pPr lvl="2"/>
            <a:r>
              <a:rPr lang="ko-KR" altLang="en-US" b="1" dirty="0"/>
              <a:t>각 유저의 평균적인 행동 패턴 </a:t>
            </a:r>
          </a:p>
          <a:p>
            <a:pPr lvl="2"/>
            <a:r>
              <a:rPr lang="ko-KR" altLang="en-US" b="1" dirty="0"/>
              <a:t>강의당 평균적인 행동 패턴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96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26" name="Picture 2" descr="http://image.slidesharecdn.com/20121102seminar-121102055512-phpapp01/95/introduction-to-data-mining-for-newbies-11-638.jpg?cb=135183729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1556544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83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User’s behavior vs Guide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56" y="1500188"/>
            <a:ext cx="7785113" cy="46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8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Dist</a:t>
            </a:r>
            <a:r>
              <a:rPr lang="en-US" altLang="ko-KR" dirty="0" smtClean="0"/>
              <a:t> of time interval between action for each user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913" y="1503512"/>
            <a:ext cx="8001000" cy="466853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92B1-73BE-43EE-8CE9-A57787C969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IST DB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headEnd type="none" w="med" len="med"/>
          <a:tailEnd type="none" w="med" len="med"/>
        </a:ln>
      </a:spPr>
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ea typeface="굴림" charset="-127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프레젠테이션-서식4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프레젠테이션-서식4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IST DB" id="{F01BF9A3-C7CA-40E6-817C-B2AB71147E66}" vid="{AEE0EAA2-E6B7-4859-821B-61533E48EFE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KAIST DB</Template>
  <TotalTime>5374</TotalTime>
  <Words>197</Words>
  <Application>Microsoft Office PowerPoint</Application>
  <PresentationFormat>화면 슬라이드 쇼(4:3)</PresentationFormat>
  <Paragraphs>103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HY헤드라인M</vt:lpstr>
      <vt:lpstr>NanumBarunGothic</vt:lpstr>
      <vt:lpstr>NanumSquare</vt:lpstr>
      <vt:lpstr>굴림</vt:lpstr>
      <vt:lpstr>맑은 고딕</vt:lpstr>
      <vt:lpstr>Arial</vt:lpstr>
      <vt:lpstr>Tahoma</vt:lpstr>
      <vt:lpstr>Times New Roman</vt:lpstr>
      <vt:lpstr>Wingdings</vt:lpstr>
      <vt:lpstr>KAIST DB</vt:lpstr>
      <vt:lpstr>엔트리 로그 분석</vt:lpstr>
      <vt:lpstr>목차</vt:lpstr>
      <vt:lpstr>데이터 spec</vt:lpstr>
      <vt:lpstr>데이터 정제</vt:lpstr>
      <vt:lpstr>찾고자 하는 패턴 (user,lec,event,ts)</vt:lpstr>
      <vt:lpstr>패턴 별 결과</vt:lpstr>
      <vt:lpstr>PowerPoint 프레젠테이션</vt:lpstr>
      <vt:lpstr>User’s behavior vs Guide</vt:lpstr>
      <vt:lpstr>Dist of time interval between action for each user</vt:lpstr>
      <vt:lpstr>Dist of time interval of each lecture / for all user</vt:lpstr>
      <vt:lpstr>Lecture Complexity</vt:lpstr>
      <vt:lpstr>Lecture Complexity (repeat, if)</vt:lpstr>
      <vt:lpstr>추후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hy</dc:title>
  <dc:creator>Dongjin Sim</dc:creator>
  <cp:lastModifiedBy>Dongjin</cp:lastModifiedBy>
  <cp:revision>147</cp:revision>
  <dcterms:created xsi:type="dcterms:W3CDTF">2016-02-17T11:47:17Z</dcterms:created>
  <dcterms:modified xsi:type="dcterms:W3CDTF">2016-03-20T16:01:07Z</dcterms:modified>
</cp:coreProperties>
</file>