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4" r:id="rId4"/>
    <p:sldId id="266" r:id="rId5"/>
    <p:sldId id="269" r:id="rId6"/>
    <p:sldId id="268" r:id="rId7"/>
    <p:sldId id="267" r:id="rId8"/>
    <p:sldId id="263" r:id="rId9"/>
    <p:sldId id="262" r:id="rId10"/>
    <p:sldId id="261" r:id="rId11"/>
    <p:sldId id="260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66" d="100"/>
          <a:sy n="66" d="100"/>
        </p:scale>
        <p:origin x="25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67CB07-3468-4DC7-9224-A434D7EF40E4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573833"/>
            <a:ext cx="8001000" cy="4527897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809625"/>
            <a:ext cx="6638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3" y="1500188"/>
            <a:ext cx="7904439" cy="4675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762000"/>
            <a:ext cx="7019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4" y="1500188"/>
            <a:ext cx="6601537" cy="4675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785812"/>
            <a:ext cx="6591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98" y="3361748"/>
            <a:ext cx="4557087" cy="28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25" y="2628438"/>
            <a:ext cx="6910161" cy="39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799367"/>
            <a:ext cx="8001000" cy="407682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847725"/>
            <a:ext cx="68389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821957"/>
            <a:ext cx="8001000" cy="403164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828675"/>
            <a:ext cx="68865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775577"/>
            <a:ext cx="8001000" cy="412440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833437"/>
            <a:ext cx="6972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24660"/>
            <a:ext cx="8001000" cy="3826242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857250"/>
            <a:ext cx="6915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139</TotalTime>
  <Words>3</Words>
  <Application>Microsoft Office PowerPoint</Application>
  <PresentationFormat>화면 슬라이드 쇼(4:3)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NanumBarunGothic</vt:lpstr>
      <vt:lpstr>NanumSquare</vt:lpstr>
      <vt:lpstr>굴림</vt:lpstr>
      <vt:lpstr>맑은 고딕</vt:lpstr>
      <vt:lpstr>Arial</vt:lpstr>
      <vt:lpstr>Tahoma</vt:lpstr>
      <vt:lpstr>Times New Roman</vt:lpstr>
      <vt:lpstr>Wingdings</vt:lpstr>
      <vt:lpstr>KAIST DB</vt:lpstr>
      <vt:lpstr>로그분석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5</cp:revision>
  <dcterms:created xsi:type="dcterms:W3CDTF">2016-04-11T10:45:30Z</dcterms:created>
  <dcterms:modified xsi:type="dcterms:W3CDTF">2016-04-11T13:05:16Z</dcterms:modified>
</cp:coreProperties>
</file>