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647D4-173D-E549-A307-F35861680A84}" v="63" dt="2024-11-01T04:24:44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43"/>
  </p:normalViewPr>
  <p:slideViewPr>
    <p:cSldViewPr snapToGrid="0">
      <p:cViewPr>
        <p:scale>
          <a:sx n="101" d="100"/>
          <a:sy n="101" d="100"/>
        </p:scale>
        <p:origin x="10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atrignani" userId="52a850d1-a2f3-48d8-aa51-2eb5960332cc" providerId="ADAL" clId="{CA1E0463-7149-4DB9-95F4-3D10B41E6BDF}"/>
    <pc:docChg chg="custSel modSld">
      <pc:chgData name="Andres Patrignani" userId="52a850d1-a2f3-48d8-aa51-2eb5960332cc" providerId="ADAL" clId="{CA1E0463-7149-4DB9-95F4-3D10B41E6BDF}" dt="2024-10-23T15:00:50.087" v="178" actId="14100"/>
      <pc:docMkLst>
        <pc:docMk/>
      </pc:docMkLst>
      <pc:sldChg chg="addSp modSp mod">
        <pc:chgData name="Andres Patrignani" userId="52a850d1-a2f3-48d8-aa51-2eb5960332cc" providerId="ADAL" clId="{CA1E0463-7149-4DB9-95F4-3D10B41E6BDF}" dt="2024-10-23T15:00:50.087" v="178" actId="14100"/>
        <pc:sldMkLst>
          <pc:docMk/>
          <pc:sldMk cId="2251660798" sldId="256"/>
        </pc:sldMkLst>
        <pc:spChg chg="add mod">
          <ac:chgData name="Andres Patrignani" userId="52a850d1-a2f3-48d8-aa51-2eb5960332cc" providerId="ADAL" clId="{CA1E0463-7149-4DB9-95F4-3D10B41E6BDF}" dt="2024-10-23T15:00:50.087" v="178" actId="14100"/>
          <ac:spMkLst>
            <pc:docMk/>
            <pc:sldMk cId="2251660798" sldId="256"/>
            <ac:spMk id="6" creationId="{3616254F-DC45-D78E-2338-31D11B2FF6E7}"/>
          </ac:spMkLst>
        </pc:spChg>
      </pc:sldChg>
    </pc:docChg>
  </pc:docChgLst>
  <pc:docChgLst>
    <pc:chgData name="Simran Dua" userId="32c416a2-3359-4640-b53b-fb2d58133170" providerId="ADAL" clId="{769647D4-173D-E549-A307-F35861680A84}"/>
    <pc:docChg chg="undo custSel modSld">
      <pc:chgData name="Simran Dua" userId="32c416a2-3359-4640-b53b-fb2d58133170" providerId="ADAL" clId="{769647D4-173D-E549-A307-F35861680A84}" dt="2024-11-01T04:24:44.485" v="438" actId="113"/>
      <pc:docMkLst>
        <pc:docMk/>
      </pc:docMkLst>
      <pc:sldChg chg="addSp delSp modSp mod setBg addAnim delDesignElem">
        <pc:chgData name="Simran Dua" userId="32c416a2-3359-4640-b53b-fb2d58133170" providerId="ADAL" clId="{769647D4-173D-E549-A307-F35861680A84}" dt="2024-11-01T04:24:44.485" v="438" actId="113"/>
        <pc:sldMkLst>
          <pc:docMk/>
          <pc:sldMk cId="2251660798" sldId="256"/>
        </pc:sldMkLst>
        <pc:spChg chg="mod">
          <ac:chgData name="Simran Dua" userId="32c416a2-3359-4640-b53b-fb2d58133170" providerId="ADAL" clId="{769647D4-173D-E549-A307-F35861680A84}" dt="2024-11-01T04:24:44.485" v="438" actId="113"/>
          <ac:spMkLst>
            <pc:docMk/>
            <pc:sldMk cId="2251660798" sldId="256"/>
            <ac:spMk id="2" creationId="{913849EB-D627-47B7-146B-0C56CBD83444}"/>
          </ac:spMkLst>
        </pc:spChg>
        <pc:spChg chg="mod">
          <ac:chgData name="Simran Dua" userId="32c416a2-3359-4640-b53b-fb2d58133170" providerId="ADAL" clId="{769647D4-173D-E549-A307-F35861680A84}" dt="2024-11-01T04:20:13.959" v="417" actId="113"/>
          <ac:spMkLst>
            <pc:docMk/>
            <pc:sldMk cId="2251660798" sldId="256"/>
            <ac:spMk id="3" creationId="{F7A85863-0466-8796-10E1-D49054EA4671}"/>
          </ac:spMkLst>
        </pc:spChg>
        <pc:spChg chg="add del">
          <ac:chgData name="Simran Dua" userId="32c416a2-3359-4640-b53b-fb2d58133170" providerId="ADAL" clId="{769647D4-173D-E549-A307-F35861680A84}" dt="2024-11-01T04:20:03.855" v="415"/>
          <ac:spMkLst>
            <pc:docMk/>
            <pc:sldMk cId="2251660798" sldId="256"/>
            <ac:spMk id="5" creationId="{FFD48BC7-DC40-47DE-87EE-9F4B6ECB9ABB}"/>
          </ac:spMkLst>
        </pc:spChg>
        <pc:spChg chg="del mod">
          <ac:chgData name="Simran Dua" userId="32c416a2-3359-4640-b53b-fb2d58133170" providerId="ADAL" clId="{769647D4-173D-E549-A307-F35861680A84}" dt="2024-11-01T04:02:31.170" v="1" actId="21"/>
          <ac:spMkLst>
            <pc:docMk/>
            <pc:sldMk cId="2251660798" sldId="256"/>
            <ac:spMk id="6" creationId="{3616254F-DC45-D78E-2338-31D11B2FF6E7}"/>
          </ac:spMkLst>
        </pc:spChg>
        <pc:spChg chg="add del">
          <ac:chgData name="Simran Dua" userId="32c416a2-3359-4640-b53b-fb2d58133170" providerId="ADAL" clId="{769647D4-173D-E549-A307-F35861680A84}" dt="2024-11-01T04:20:03.855" v="415"/>
          <ac:spMkLst>
            <pc:docMk/>
            <pc:sldMk cId="2251660798" sldId="256"/>
            <ac:spMk id="7" creationId="{E502BBC7-2C76-46F3-BC24-5985BC13DB88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2251660798" sldId="256"/>
            <ac:spMk id="8" creationId="{43C48B49-6135-48B6-AC0F-97E5D8D1F03F}"/>
          </ac:spMkLst>
        </pc:spChg>
        <pc:spChg chg="add del">
          <ac:chgData name="Simran Dua" userId="32c416a2-3359-4640-b53b-fb2d58133170" providerId="ADAL" clId="{769647D4-173D-E549-A307-F35861680A84}" dt="2024-11-01T04:20:03.855" v="415"/>
          <ac:spMkLst>
            <pc:docMk/>
            <pc:sldMk cId="2251660798" sldId="256"/>
            <ac:spMk id="9" creationId="{C7F28D52-2A5F-4D23-81AE-7CB8B591C7AF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2251660798" sldId="256"/>
            <ac:spMk id="10" creationId="{9715DAF0-AE1B-46C9-8A6B-DB2AA05AB91D}"/>
          </ac:spMkLst>
        </pc:spChg>
        <pc:spChg chg="add del">
          <ac:chgData name="Simran Dua" userId="32c416a2-3359-4640-b53b-fb2d58133170" providerId="ADAL" clId="{769647D4-173D-E549-A307-F35861680A84}" dt="2024-11-01T04:20:03.855" v="415"/>
          <ac:spMkLst>
            <pc:docMk/>
            <pc:sldMk cId="2251660798" sldId="256"/>
            <ac:spMk id="11" creationId="{3629484E-3792-4B3D-89AD-7C8A1ED0E0D4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2251660798" sldId="256"/>
            <ac:spMk id="12" creationId="{DC631C0B-6DA6-4E57-8231-CE32B3434A7E}"/>
          </ac:spMkLst>
        </pc:spChg>
        <pc:spChg chg="add">
          <ac:chgData name="Simran Dua" userId="32c416a2-3359-4640-b53b-fb2d58133170" providerId="ADAL" clId="{769647D4-173D-E549-A307-F35861680A84}" dt="2024-11-01T04:20:07.314" v="416" actId="26606"/>
          <ac:spMkLst>
            <pc:docMk/>
            <pc:sldMk cId="2251660798" sldId="256"/>
            <ac:spMk id="13" creationId="{6F5A5072-7B47-4D32-B52A-4EBBF590B8A5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2251660798" sldId="256"/>
            <ac:spMk id="14" creationId="{F256AC18-FB41-4977-8B0C-F5082335AB7D}"/>
          </ac:spMkLst>
        </pc:spChg>
        <pc:spChg chg="add">
          <ac:chgData name="Simran Dua" userId="32c416a2-3359-4640-b53b-fb2d58133170" providerId="ADAL" clId="{769647D4-173D-E549-A307-F35861680A84}" dt="2024-11-01T04:20:07.314" v="416" actId="26606"/>
          <ac:spMkLst>
            <pc:docMk/>
            <pc:sldMk cId="2251660798" sldId="256"/>
            <ac:spMk id="15" creationId="{9715DAF0-AE1B-46C9-8A6B-DB2AA05AB91D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2251660798" sldId="256"/>
            <ac:spMk id="16" creationId="{AFF4A713-7B75-4B21-90D7-5AB19547C728}"/>
          </ac:spMkLst>
        </pc:spChg>
        <pc:spChg chg="add">
          <ac:chgData name="Simran Dua" userId="32c416a2-3359-4640-b53b-fb2d58133170" providerId="ADAL" clId="{769647D4-173D-E549-A307-F35861680A84}" dt="2024-11-01T04:20:07.314" v="416" actId="26606"/>
          <ac:spMkLst>
            <pc:docMk/>
            <pc:sldMk cId="2251660798" sldId="256"/>
            <ac:spMk id="17" creationId="{6016219D-510E-4184-9090-6D5578A87BD1}"/>
          </ac:spMkLst>
        </pc:spChg>
        <pc:spChg chg="add">
          <ac:chgData name="Simran Dua" userId="32c416a2-3359-4640-b53b-fb2d58133170" providerId="ADAL" clId="{769647D4-173D-E549-A307-F35861680A84}" dt="2024-11-01T04:20:07.314" v="416" actId="26606"/>
          <ac:spMkLst>
            <pc:docMk/>
            <pc:sldMk cId="2251660798" sldId="256"/>
            <ac:spMk id="18" creationId="{C29501E6-A978-4A61-9689-9085AF97A53A}"/>
          </ac:spMkLst>
        </pc:spChg>
        <pc:spChg chg="add">
          <ac:chgData name="Simran Dua" userId="32c416a2-3359-4640-b53b-fb2d58133170" providerId="ADAL" clId="{769647D4-173D-E549-A307-F35861680A84}" dt="2024-11-01T04:20:07.314" v="416" actId="26606"/>
          <ac:spMkLst>
            <pc:docMk/>
            <pc:sldMk cId="2251660798" sldId="256"/>
            <ac:spMk id="19" creationId="{AFF4A713-7B75-4B21-90D7-5AB19547C728}"/>
          </ac:spMkLst>
        </pc:spChg>
        <pc:spChg chg="add">
          <ac:chgData name="Simran Dua" userId="32c416a2-3359-4640-b53b-fb2d58133170" providerId="ADAL" clId="{769647D4-173D-E549-A307-F35861680A84}" dt="2024-11-01T04:20:07.314" v="416" actId="26606"/>
          <ac:spMkLst>
            <pc:docMk/>
            <pc:sldMk cId="2251660798" sldId="256"/>
            <ac:spMk id="20" creationId="{DC631C0B-6DA6-4E57-8231-CE32B3434A7E}"/>
          </ac:spMkLst>
        </pc:spChg>
      </pc:sldChg>
      <pc:sldChg chg="addSp delSp modSp mod setBg delDesignElem">
        <pc:chgData name="Simran Dua" userId="32c416a2-3359-4640-b53b-fb2d58133170" providerId="ADAL" clId="{769647D4-173D-E549-A307-F35861680A84}" dt="2024-11-01T04:22:50.209" v="437" actId="14100"/>
        <pc:sldMkLst>
          <pc:docMk/>
          <pc:sldMk cId="1041804348" sldId="257"/>
        </pc:sldMkLst>
        <pc:spChg chg="mod">
          <ac:chgData name="Simran Dua" userId="32c416a2-3359-4640-b53b-fb2d58133170" providerId="ADAL" clId="{769647D4-173D-E549-A307-F35861680A84}" dt="2024-11-01T04:22:01.426" v="431" actId="26606"/>
          <ac:spMkLst>
            <pc:docMk/>
            <pc:sldMk cId="1041804348" sldId="257"/>
            <ac:spMk id="2" creationId="{ED0AA147-DFBC-BCC8-F7B7-82C4DC54E7CD}"/>
          </ac:spMkLst>
        </pc:spChg>
        <pc:spChg chg="add del mod or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3" creationId="{C67A997F-5815-F227-BD20-80D0F2F83ABF}"/>
          </ac:spMkLst>
        </pc:spChg>
        <pc:spChg chg="add mod">
          <ac:chgData name="Simran Dua" userId="32c416a2-3359-4640-b53b-fb2d58133170" providerId="ADAL" clId="{769647D4-173D-E549-A307-F35861680A84}" dt="2024-11-01T04:09:47.750" v="69" actId="571"/>
          <ac:spMkLst>
            <pc:docMk/>
            <pc:sldMk cId="1041804348" sldId="257"/>
            <ac:spMk id="4" creationId="{61EE34F2-D17A-231A-AB39-730DDC49C1A4}"/>
          </ac:spMkLst>
        </pc:spChg>
        <pc:spChg chg="add del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30" creationId="{C4285719-470E-454C-AF62-8323075F1F5B}"/>
          </ac:spMkLst>
        </pc:spChg>
        <pc:spChg chg="add del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31" creationId="{CD9FE4EF-C4D8-49A0-B2FF-81D8DB7D8A24}"/>
          </ac:spMkLst>
        </pc:spChg>
        <pc:spChg chg="add del">
          <ac:chgData name="Simran Dua" userId="32c416a2-3359-4640-b53b-fb2d58133170" providerId="ADAL" clId="{769647D4-173D-E549-A307-F35861680A84}" dt="2024-11-01T04:12:05.945" v="94" actId="26606"/>
          <ac:spMkLst>
            <pc:docMk/>
            <pc:sldMk cId="1041804348" sldId="257"/>
            <ac:spMk id="1033" creationId="{743AA782-23D1-4521-8CAD-47662984AA08}"/>
          </ac:spMkLst>
        </pc:spChg>
        <pc:spChg chg="add del">
          <ac:chgData name="Simran Dua" userId="32c416a2-3359-4640-b53b-fb2d58133170" providerId="ADAL" clId="{769647D4-173D-E549-A307-F35861680A84}" dt="2024-11-01T04:12:05.945" v="94" actId="26606"/>
          <ac:spMkLst>
            <pc:docMk/>
            <pc:sldMk cId="1041804348" sldId="257"/>
            <ac:spMk id="1035" creationId="{650D18FE-0824-4A46-B22C-A86B52E5780A}"/>
          </ac:spMkLst>
        </pc:spChg>
        <pc:spChg chg="add del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37" creationId="{4300840D-0A0B-4512-BACA-B439D5B9C57C}"/>
          </ac:spMkLst>
        </pc:spChg>
        <pc:spChg chg="add del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39" creationId="{D2B78728-A580-49A7-84F9-6EF6F583ADE0}"/>
          </ac:spMkLst>
        </pc:spChg>
        <pc:spChg chg="add del">
          <ac:chgData name="Simran Dua" userId="32c416a2-3359-4640-b53b-fb2d58133170" providerId="ADAL" clId="{769647D4-173D-E549-A307-F35861680A84}" dt="2024-11-01T04:11:59.903" v="89" actId="26606"/>
          <ac:spMkLst>
            <pc:docMk/>
            <pc:sldMk cId="1041804348" sldId="257"/>
            <ac:spMk id="1040" creationId="{04812C46-200A-4DEB-A05E-3ED6C68C2387}"/>
          </ac:spMkLst>
        </pc:spChg>
        <pc:spChg chg="add del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41" creationId="{38FAA1A1-D861-433F-88FA-1E9D6FD31D11}"/>
          </ac:spMkLst>
        </pc:spChg>
        <pc:spChg chg="add del">
          <ac:chgData name="Simran Dua" userId="32c416a2-3359-4640-b53b-fb2d58133170" providerId="ADAL" clId="{769647D4-173D-E549-A307-F35861680A84}" dt="2024-11-01T04:11:59.903" v="89" actId="26606"/>
          <ac:spMkLst>
            <pc:docMk/>
            <pc:sldMk cId="1041804348" sldId="257"/>
            <ac:spMk id="1042" creationId="{D1EA859B-E555-4109-94F3-6700E046E008}"/>
          </ac:spMkLst>
        </pc:spChg>
        <pc:spChg chg="add del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43" creationId="{8D71EDA1-87BF-4D5D-AB79-F346FD19278A}"/>
          </ac:spMkLst>
        </pc:spChg>
        <pc:spChg chg="add del">
          <ac:chgData name="Simran Dua" userId="32c416a2-3359-4640-b53b-fb2d58133170" providerId="ADAL" clId="{769647D4-173D-E549-A307-F35861680A84}" dt="2024-11-01T04:12:00.809" v="91" actId="26606"/>
          <ac:spMkLst>
            <pc:docMk/>
            <pc:sldMk cId="1041804348" sldId="257"/>
            <ac:spMk id="1045" creationId="{0D7B6173-1D58-48E2-83CF-37350F315F75}"/>
          </ac:spMkLst>
        </pc:spChg>
        <pc:spChg chg="add del">
          <ac:chgData name="Simran Dua" userId="32c416a2-3359-4640-b53b-fb2d58133170" providerId="ADAL" clId="{769647D4-173D-E549-A307-F35861680A84}" dt="2024-11-01T04:12:00.809" v="91" actId="26606"/>
          <ac:spMkLst>
            <pc:docMk/>
            <pc:sldMk cId="1041804348" sldId="257"/>
            <ac:spMk id="1046" creationId="{21BDEC81-16A7-4451-B893-C15000083B77}"/>
          </ac:spMkLst>
        </pc:spChg>
        <pc:spChg chg="add del">
          <ac:chgData name="Simran Dua" userId="32c416a2-3359-4640-b53b-fb2d58133170" providerId="ADAL" clId="{769647D4-173D-E549-A307-F35861680A84}" dt="2024-11-01T04:12:00.809" v="91" actId="26606"/>
          <ac:spMkLst>
            <pc:docMk/>
            <pc:sldMk cId="1041804348" sldId="257"/>
            <ac:spMk id="1047" creationId="{02EBFA83-D4DB-4CA0-B229-9E44634D7FE9}"/>
          </ac:spMkLst>
        </pc:spChg>
        <pc:spChg chg="add del">
          <ac:chgData name="Simran Dua" userId="32c416a2-3359-4640-b53b-fb2d58133170" providerId="ADAL" clId="{769647D4-173D-E549-A307-F35861680A84}" dt="2024-11-01T04:12:00.809" v="91" actId="26606"/>
          <ac:spMkLst>
            <pc:docMk/>
            <pc:sldMk cId="1041804348" sldId="257"/>
            <ac:spMk id="1048" creationId="{26A515A1-4D80-430E-BE0A-71A290516A82}"/>
          </ac:spMkLst>
        </pc:spChg>
        <pc:spChg chg="add del">
          <ac:chgData name="Simran Dua" userId="32c416a2-3359-4640-b53b-fb2d58133170" providerId="ADAL" clId="{769647D4-173D-E549-A307-F35861680A84}" dt="2024-11-01T04:13:29.691" v="114" actId="26606"/>
          <ac:spMkLst>
            <pc:docMk/>
            <pc:sldMk cId="1041804348" sldId="257"/>
            <ac:spMk id="1053" creationId="{2B97F24A-32CE-4C1C-A50D-3016B394DCFB}"/>
          </ac:spMkLst>
        </pc:spChg>
        <pc:spChg chg="add del">
          <ac:chgData name="Simran Dua" userId="32c416a2-3359-4640-b53b-fb2d58133170" providerId="ADAL" clId="{769647D4-173D-E549-A307-F35861680A84}" dt="2024-11-01T04:13:29.691" v="114" actId="26606"/>
          <ac:spMkLst>
            <pc:docMk/>
            <pc:sldMk cId="1041804348" sldId="257"/>
            <ac:spMk id="1054" creationId="{CD8B4F24-440B-49E9-B85D-733523DC064B}"/>
          </ac:spMkLst>
        </pc:spChg>
        <pc:spChg chg="add del">
          <ac:chgData name="Simran Dua" userId="32c416a2-3359-4640-b53b-fb2d58133170" providerId="ADAL" clId="{769647D4-173D-E549-A307-F35861680A84}" dt="2024-11-01T04:22:06.222" v="433" actId="26606"/>
          <ac:spMkLst>
            <pc:docMk/>
            <pc:sldMk cId="1041804348" sldId="257"/>
            <ac:spMk id="1058" creationId="{8D71EDA1-87BF-4D5D-AB79-F346FD19278A}"/>
          </ac:spMkLst>
        </pc:spChg>
        <pc:spChg chg="add del">
          <ac:chgData name="Simran Dua" userId="32c416a2-3359-4640-b53b-fb2d58133170" providerId="ADAL" clId="{769647D4-173D-E549-A307-F35861680A84}" dt="2024-11-01T04:13:29.686" v="113" actId="26606"/>
          <ac:spMkLst>
            <pc:docMk/>
            <pc:sldMk cId="1041804348" sldId="257"/>
            <ac:spMk id="1059" creationId="{B6FACB3C-9069-4791-BC5C-0DB7CD19B853}"/>
          </ac:spMkLst>
        </pc:spChg>
        <pc:spChg chg="add del">
          <ac:chgData name="Simran Dua" userId="32c416a2-3359-4640-b53b-fb2d58133170" providerId="ADAL" clId="{769647D4-173D-E549-A307-F35861680A84}" dt="2024-11-01T04:22:06.222" v="433" actId="26606"/>
          <ac:spMkLst>
            <pc:docMk/>
            <pc:sldMk cId="1041804348" sldId="257"/>
            <ac:spMk id="1060" creationId="{C4285719-470E-454C-AF62-8323075F1F5B}"/>
          </ac:spMkLst>
        </pc:spChg>
        <pc:spChg chg="add del">
          <ac:chgData name="Simran Dua" userId="32c416a2-3359-4640-b53b-fb2d58133170" providerId="ADAL" clId="{769647D4-173D-E549-A307-F35861680A84}" dt="2024-11-01T04:13:29.686" v="113" actId="26606"/>
          <ac:spMkLst>
            <pc:docMk/>
            <pc:sldMk cId="1041804348" sldId="257"/>
            <ac:spMk id="1061" creationId="{71F2038E-D777-4B76-81DD-DD13EE91B9DD}"/>
          </ac:spMkLst>
        </pc:spChg>
        <pc:spChg chg="add del">
          <ac:chgData name="Simran Dua" userId="32c416a2-3359-4640-b53b-fb2d58133170" providerId="ADAL" clId="{769647D4-173D-E549-A307-F35861680A84}" dt="2024-11-01T04:22:06.222" v="433" actId="26606"/>
          <ac:spMkLst>
            <pc:docMk/>
            <pc:sldMk cId="1041804348" sldId="257"/>
            <ac:spMk id="1062" creationId="{CD9FE4EF-C4D8-49A0-B2FF-81D8DB7D8A24}"/>
          </ac:spMkLst>
        </pc:spChg>
        <pc:spChg chg="add del">
          <ac:chgData name="Simran Dua" userId="32c416a2-3359-4640-b53b-fb2d58133170" providerId="ADAL" clId="{769647D4-173D-E549-A307-F35861680A84}" dt="2024-11-01T04:22:06.222" v="433" actId="26606"/>
          <ac:spMkLst>
            <pc:docMk/>
            <pc:sldMk cId="1041804348" sldId="257"/>
            <ac:spMk id="1064" creationId="{4300840D-0A0B-4512-BACA-B439D5B9C57C}"/>
          </ac:spMkLst>
        </pc:spChg>
        <pc:spChg chg="add del">
          <ac:chgData name="Simran Dua" userId="32c416a2-3359-4640-b53b-fb2d58133170" providerId="ADAL" clId="{769647D4-173D-E549-A307-F35861680A84}" dt="2024-11-01T04:22:06.222" v="433" actId="26606"/>
          <ac:spMkLst>
            <pc:docMk/>
            <pc:sldMk cId="1041804348" sldId="257"/>
            <ac:spMk id="1065" creationId="{D2B78728-A580-49A7-84F9-6EF6F583ADE0}"/>
          </ac:spMkLst>
        </pc:spChg>
        <pc:spChg chg="add del">
          <ac:chgData name="Simran Dua" userId="32c416a2-3359-4640-b53b-fb2d58133170" providerId="ADAL" clId="{769647D4-173D-E549-A307-F35861680A84}" dt="2024-11-01T04:22:06.222" v="433" actId="26606"/>
          <ac:spMkLst>
            <pc:docMk/>
            <pc:sldMk cId="1041804348" sldId="257"/>
            <ac:spMk id="1066" creationId="{38FAA1A1-D861-433F-88FA-1E9D6FD31D11}"/>
          </ac:spMkLst>
        </pc:spChg>
        <pc:spChg chg="add del">
          <ac:chgData name="Simran Dua" userId="32c416a2-3359-4640-b53b-fb2d58133170" providerId="ADAL" clId="{769647D4-173D-E549-A307-F35861680A84}" dt="2024-11-01T04:22:16.983" v="435" actId="26606"/>
          <ac:spMkLst>
            <pc:docMk/>
            <pc:sldMk cId="1041804348" sldId="257"/>
            <ac:spMk id="1068" creationId="{C4285719-470E-454C-AF62-8323075F1F5B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1041804348" sldId="257"/>
            <ac:spMk id="1069" creationId="{2B97F24A-32CE-4C1C-A50D-3016B394DCFB}"/>
          </ac:spMkLst>
        </pc:spChg>
        <pc:spChg chg="add del">
          <ac:chgData name="Simran Dua" userId="32c416a2-3359-4640-b53b-fb2d58133170" providerId="ADAL" clId="{769647D4-173D-E549-A307-F35861680A84}" dt="2024-11-01T04:19:28.201" v="410"/>
          <ac:spMkLst>
            <pc:docMk/>
            <pc:sldMk cId="1041804348" sldId="257"/>
            <ac:spMk id="1070" creationId="{CD8B4F24-440B-49E9-B85D-733523DC064B}"/>
          </ac:spMkLst>
        </pc:spChg>
        <pc:spChg chg="add del">
          <ac:chgData name="Simran Dua" userId="32c416a2-3359-4640-b53b-fb2d58133170" providerId="ADAL" clId="{769647D4-173D-E549-A307-F35861680A84}" dt="2024-11-01T04:22:16.983" v="435" actId="26606"/>
          <ac:spMkLst>
            <pc:docMk/>
            <pc:sldMk cId="1041804348" sldId="257"/>
            <ac:spMk id="1071" creationId="{CD9FE4EF-C4D8-49A0-B2FF-81D8DB7D8A24}"/>
          </ac:spMkLst>
        </pc:spChg>
        <pc:spChg chg="add del">
          <ac:chgData name="Simran Dua" userId="32c416a2-3359-4640-b53b-fb2d58133170" providerId="ADAL" clId="{769647D4-173D-E549-A307-F35861680A84}" dt="2024-11-01T04:22:16.983" v="435" actId="26606"/>
          <ac:spMkLst>
            <pc:docMk/>
            <pc:sldMk cId="1041804348" sldId="257"/>
            <ac:spMk id="1072" creationId="{4300840D-0A0B-4512-BACA-B439D5B9C57C}"/>
          </ac:spMkLst>
        </pc:spChg>
        <pc:spChg chg="add del">
          <ac:chgData name="Simran Dua" userId="32c416a2-3359-4640-b53b-fb2d58133170" providerId="ADAL" clId="{769647D4-173D-E549-A307-F35861680A84}" dt="2024-11-01T04:22:16.983" v="435" actId="26606"/>
          <ac:spMkLst>
            <pc:docMk/>
            <pc:sldMk cId="1041804348" sldId="257"/>
            <ac:spMk id="1073" creationId="{D2B78728-A580-49A7-84F9-6EF6F583ADE0}"/>
          </ac:spMkLst>
        </pc:spChg>
        <pc:spChg chg="add del">
          <ac:chgData name="Simran Dua" userId="32c416a2-3359-4640-b53b-fb2d58133170" providerId="ADAL" clId="{769647D4-173D-E549-A307-F35861680A84}" dt="2024-11-01T04:22:16.983" v="435" actId="26606"/>
          <ac:spMkLst>
            <pc:docMk/>
            <pc:sldMk cId="1041804348" sldId="257"/>
            <ac:spMk id="1074" creationId="{38FAA1A1-D861-433F-88FA-1E9D6FD31D11}"/>
          </ac:spMkLst>
        </pc:spChg>
        <pc:spChg chg="add del">
          <ac:chgData name="Simran Dua" userId="32c416a2-3359-4640-b53b-fb2d58133170" providerId="ADAL" clId="{769647D4-173D-E549-A307-F35861680A84}" dt="2024-11-01T04:22:16.983" v="435" actId="26606"/>
          <ac:spMkLst>
            <pc:docMk/>
            <pc:sldMk cId="1041804348" sldId="257"/>
            <ac:spMk id="1075" creationId="{8D71EDA1-87BF-4D5D-AB79-F346FD19278A}"/>
          </ac:spMkLst>
        </pc:spChg>
        <pc:spChg chg="ad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78" creationId="{C4285719-470E-454C-AF62-8323075F1F5B}"/>
          </ac:spMkLst>
        </pc:spChg>
        <pc:spChg chg="ad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79" creationId="{CD9FE4EF-C4D8-49A0-B2FF-81D8DB7D8A24}"/>
          </ac:spMkLst>
        </pc:spChg>
        <pc:spChg chg="ad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80" creationId="{4300840D-0A0B-4512-BACA-B439D5B9C57C}"/>
          </ac:spMkLst>
        </pc:spChg>
        <pc:spChg chg="ad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81" creationId="{D2B78728-A580-49A7-84F9-6EF6F583ADE0}"/>
          </ac:spMkLst>
        </pc:spChg>
        <pc:spChg chg="ad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82" creationId="{38FAA1A1-D861-433F-88FA-1E9D6FD31D11}"/>
          </ac:spMkLst>
        </pc:spChg>
        <pc:spChg chg="add">
          <ac:chgData name="Simran Dua" userId="32c416a2-3359-4640-b53b-fb2d58133170" providerId="ADAL" clId="{769647D4-173D-E549-A307-F35861680A84}" dt="2024-11-01T04:22:16.996" v="436" actId="26606"/>
          <ac:spMkLst>
            <pc:docMk/>
            <pc:sldMk cId="1041804348" sldId="257"/>
            <ac:spMk id="1083" creationId="{8D71EDA1-87BF-4D5D-AB79-F346FD19278A}"/>
          </ac:spMkLst>
        </pc:spChg>
        <pc:grpChg chg="add del">
          <ac:chgData name="Simran Dua" userId="32c416a2-3359-4640-b53b-fb2d58133170" providerId="ADAL" clId="{769647D4-173D-E549-A307-F35861680A84}" dt="2024-11-01T04:12:05.939" v="93" actId="26606"/>
          <ac:grpSpMkLst>
            <pc:docMk/>
            <pc:sldMk cId="1041804348" sldId="257"/>
            <ac:grpSpMk id="1050" creationId="{6258F736-B256-8039-9DC6-F4E49A5C5AD5}"/>
          </ac:grpSpMkLst>
        </pc:grpChg>
        <pc:grpChg chg="add del">
          <ac:chgData name="Simran Dua" userId="32c416a2-3359-4640-b53b-fb2d58133170" providerId="ADAL" clId="{769647D4-173D-E549-A307-F35861680A84}" dt="2024-11-01T04:22:01.426" v="431" actId="26606"/>
          <ac:grpSpMkLst>
            <pc:docMk/>
            <pc:sldMk cId="1041804348" sldId="257"/>
            <ac:grpSpMk id="1055" creationId="{114ED94A-C85D-4CD3-4205-438D21CE6B38}"/>
          </ac:grpSpMkLst>
        </pc:grpChg>
        <pc:grpChg chg="add del">
          <ac:chgData name="Simran Dua" userId="32c416a2-3359-4640-b53b-fb2d58133170" providerId="ADAL" clId="{769647D4-173D-E549-A307-F35861680A84}" dt="2024-11-01T04:13:29.686" v="113" actId="26606"/>
          <ac:grpSpMkLst>
            <pc:docMk/>
            <pc:sldMk cId="1041804348" sldId="257"/>
            <ac:grpSpMk id="1063" creationId="{DD354807-230F-4402-B1B9-F733A8F1F190}"/>
          </ac:grpSpMkLst>
        </pc:grpChg>
        <pc:graphicFrameChg chg="add del">
          <ac:chgData name="Simran Dua" userId="32c416a2-3359-4640-b53b-fb2d58133170" providerId="ADAL" clId="{769647D4-173D-E549-A307-F35861680A84}" dt="2024-11-01T04:22:16.983" v="435" actId="26606"/>
          <ac:graphicFrameMkLst>
            <pc:docMk/>
            <pc:sldMk cId="1041804348" sldId="257"/>
            <ac:graphicFrameMk id="1076" creationId="{F408B150-5B32-6545-3306-77110F8DE079}"/>
          </ac:graphicFrameMkLst>
        </pc:graphicFrameChg>
        <pc:graphicFrameChg chg="add">
          <ac:chgData name="Simran Dua" userId="32c416a2-3359-4640-b53b-fb2d58133170" providerId="ADAL" clId="{769647D4-173D-E549-A307-F35861680A84}" dt="2024-11-01T04:22:16.996" v="436" actId="26606"/>
          <ac:graphicFrameMkLst>
            <pc:docMk/>
            <pc:sldMk cId="1041804348" sldId="257"/>
            <ac:graphicFrameMk id="1084" creationId="{FBB9F314-0E3F-6820-99CA-CBBC35D5F465}"/>
          </ac:graphicFrameMkLst>
        </pc:graphicFrameChg>
        <pc:picChg chg="add del mod">
          <ac:chgData name="Simran Dua" userId="32c416a2-3359-4640-b53b-fb2d58133170" providerId="ADAL" clId="{769647D4-173D-E549-A307-F35861680A84}" dt="2024-11-01T04:09:47.750" v="69" actId="571"/>
          <ac:picMkLst>
            <pc:docMk/>
            <pc:sldMk cId="1041804348" sldId="257"/>
            <ac:picMk id="5" creationId="{1836DE3D-A1F1-545B-B6FF-7C4E5FA743C2}"/>
          </ac:picMkLst>
        </pc:picChg>
        <pc:picChg chg="add del mod">
          <ac:chgData name="Simran Dua" userId="32c416a2-3359-4640-b53b-fb2d58133170" providerId="ADAL" clId="{769647D4-173D-E549-A307-F35861680A84}" dt="2024-11-01T04:09:49.197" v="71"/>
          <ac:picMkLst>
            <pc:docMk/>
            <pc:sldMk cId="1041804348" sldId="257"/>
            <ac:picMk id="1026" creationId="{49C06429-0A8E-DCC9-59C9-53E223803619}"/>
          </ac:picMkLst>
        </pc:picChg>
        <pc:picChg chg="add mod ord">
          <ac:chgData name="Simran Dua" userId="32c416a2-3359-4640-b53b-fb2d58133170" providerId="ADAL" clId="{769647D4-173D-E549-A307-F35861680A84}" dt="2024-11-01T04:22:50.209" v="437" actId="14100"/>
          <ac:picMkLst>
            <pc:docMk/>
            <pc:sldMk cId="1041804348" sldId="257"/>
            <ac:picMk id="1028" creationId="{D95B0F14-934A-7677-2260-9CDB0307F25F}"/>
          </ac:picMkLst>
        </pc:picChg>
        <pc:picChg chg="add del">
          <ac:chgData name="Simran Dua" userId="32c416a2-3359-4640-b53b-fb2d58133170" providerId="ADAL" clId="{769647D4-173D-E549-A307-F35861680A84}" dt="2024-11-01T04:12:00.809" v="91" actId="26606"/>
          <ac:picMkLst>
            <pc:docMk/>
            <pc:sldMk cId="1041804348" sldId="257"/>
            <ac:picMk id="1044" creationId="{B0DAC8FB-A162-44E3-A606-C855A03A5B0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734E3-76C1-4B7F-B325-4B82DC0690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E79BAB-EC1C-4005-A56A-35DB62F779C7}">
      <dgm:prSet/>
      <dgm:spPr/>
      <dgm:t>
        <a:bodyPr/>
        <a:lstStyle/>
        <a:p>
          <a:r>
            <a:rPr lang="en-US" dirty="0"/>
            <a:t>Input: Neutron Probe Data, Soil texture, Crop type, depth selection</a:t>
          </a:r>
        </a:p>
      </dgm:t>
    </dgm:pt>
    <dgm:pt modelId="{F9360F33-0EA2-467B-B8FA-468C7BB331F8}" type="parTrans" cxnId="{3F6A70DC-8058-44EE-BB56-349BA4801C0F}">
      <dgm:prSet/>
      <dgm:spPr/>
      <dgm:t>
        <a:bodyPr/>
        <a:lstStyle/>
        <a:p>
          <a:endParaRPr lang="en-US"/>
        </a:p>
      </dgm:t>
    </dgm:pt>
    <dgm:pt modelId="{8CDEF96D-0EF6-4898-BEEB-6825C25CF170}" type="sibTrans" cxnId="{3F6A70DC-8058-44EE-BB56-349BA4801C0F}">
      <dgm:prSet/>
      <dgm:spPr/>
      <dgm:t>
        <a:bodyPr/>
        <a:lstStyle/>
        <a:p>
          <a:endParaRPr lang="en-US"/>
        </a:p>
      </dgm:t>
    </dgm:pt>
    <dgm:pt modelId="{AC9B045F-62AD-4D2A-8B0E-10991BF09372}">
      <dgm:prSet/>
      <dgm:spPr/>
      <dgm:t>
        <a:bodyPr/>
        <a:lstStyle/>
        <a:p>
          <a:r>
            <a:rPr lang="en-US"/>
            <a:t>Output: Visualization about Soil moisture available, Irrigation recommendation</a:t>
          </a:r>
        </a:p>
      </dgm:t>
    </dgm:pt>
    <dgm:pt modelId="{974B9019-173B-4362-A7E2-5C254446B624}" type="parTrans" cxnId="{E3CDC53B-4ABE-4656-BBAF-B9402EEAA604}">
      <dgm:prSet/>
      <dgm:spPr/>
      <dgm:t>
        <a:bodyPr/>
        <a:lstStyle/>
        <a:p>
          <a:endParaRPr lang="en-US"/>
        </a:p>
      </dgm:t>
    </dgm:pt>
    <dgm:pt modelId="{168547D1-8817-4DF2-A5F7-4EC7697229FA}" type="sibTrans" cxnId="{E3CDC53B-4ABE-4656-BBAF-B9402EEAA604}">
      <dgm:prSet/>
      <dgm:spPr/>
      <dgm:t>
        <a:bodyPr/>
        <a:lstStyle/>
        <a:p>
          <a:endParaRPr lang="en-US"/>
        </a:p>
      </dgm:t>
    </dgm:pt>
    <dgm:pt modelId="{5533403A-C064-4B17-949F-929E7EB93856}">
      <dgm:prSet/>
      <dgm:spPr/>
      <dgm:t>
        <a:bodyPr/>
        <a:lstStyle/>
        <a:p>
          <a:r>
            <a:rPr lang="en-US"/>
            <a:t>Python ~ Streamlit app for dashboard </a:t>
          </a:r>
        </a:p>
      </dgm:t>
    </dgm:pt>
    <dgm:pt modelId="{3DDE250A-6C6D-4F2F-A56E-1F727E8E9F5F}" type="parTrans" cxnId="{BFEB1168-41A8-4EB7-8236-2D3992C3A40C}">
      <dgm:prSet/>
      <dgm:spPr/>
      <dgm:t>
        <a:bodyPr/>
        <a:lstStyle/>
        <a:p>
          <a:endParaRPr lang="en-US"/>
        </a:p>
      </dgm:t>
    </dgm:pt>
    <dgm:pt modelId="{BE5AE23A-872C-4D86-B2EB-F1C19AD410DB}" type="sibTrans" cxnId="{BFEB1168-41A8-4EB7-8236-2D3992C3A40C}">
      <dgm:prSet/>
      <dgm:spPr/>
      <dgm:t>
        <a:bodyPr/>
        <a:lstStyle/>
        <a:p>
          <a:endParaRPr lang="en-US"/>
        </a:p>
      </dgm:t>
    </dgm:pt>
    <dgm:pt modelId="{24C1E680-021B-C245-90CF-268388212CD2}" type="pres">
      <dgm:prSet presAssocID="{116734E3-76C1-4B7F-B325-4B82DC06904F}" presName="linear" presStyleCnt="0">
        <dgm:presLayoutVars>
          <dgm:animLvl val="lvl"/>
          <dgm:resizeHandles val="exact"/>
        </dgm:presLayoutVars>
      </dgm:prSet>
      <dgm:spPr/>
    </dgm:pt>
    <dgm:pt modelId="{16016704-4D72-BD4E-9CB4-A720A9A5DE53}" type="pres">
      <dgm:prSet presAssocID="{4FE79BAB-EC1C-4005-A56A-35DB62F779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CEC638-5AF3-1C45-8E93-3C0DD4F9C73B}" type="pres">
      <dgm:prSet presAssocID="{8CDEF96D-0EF6-4898-BEEB-6825C25CF170}" presName="spacer" presStyleCnt="0"/>
      <dgm:spPr/>
    </dgm:pt>
    <dgm:pt modelId="{AEAE0D77-0449-5844-B827-EE2402668313}" type="pres">
      <dgm:prSet presAssocID="{AC9B045F-62AD-4D2A-8B0E-10991BF093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502084-FDB0-5C4E-BC33-892A367FCE2C}" type="pres">
      <dgm:prSet presAssocID="{168547D1-8817-4DF2-A5F7-4EC7697229FA}" presName="spacer" presStyleCnt="0"/>
      <dgm:spPr/>
    </dgm:pt>
    <dgm:pt modelId="{96ACDD6A-8FAB-1C45-ACB6-A38C95248B98}" type="pres">
      <dgm:prSet presAssocID="{5533403A-C064-4B17-949F-929E7EB938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CDC53B-4ABE-4656-BBAF-B9402EEAA604}" srcId="{116734E3-76C1-4B7F-B325-4B82DC06904F}" destId="{AC9B045F-62AD-4D2A-8B0E-10991BF09372}" srcOrd="1" destOrd="0" parTransId="{974B9019-173B-4362-A7E2-5C254446B624}" sibTransId="{168547D1-8817-4DF2-A5F7-4EC7697229FA}"/>
    <dgm:cxn modelId="{6FE22540-515C-3F49-97E8-8CC56C63D0A1}" type="presOf" srcId="{AC9B045F-62AD-4D2A-8B0E-10991BF09372}" destId="{AEAE0D77-0449-5844-B827-EE2402668313}" srcOrd="0" destOrd="0" presId="urn:microsoft.com/office/officeart/2005/8/layout/vList2"/>
    <dgm:cxn modelId="{00E2BB4A-0474-AD49-8B48-868F4DB965C9}" type="presOf" srcId="{5533403A-C064-4B17-949F-929E7EB93856}" destId="{96ACDD6A-8FAB-1C45-ACB6-A38C95248B98}" srcOrd="0" destOrd="0" presId="urn:microsoft.com/office/officeart/2005/8/layout/vList2"/>
    <dgm:cxn modelId="{BFEB1168-41A8-4EB7-8236-2D3992C3A40C}" srcId="{116734E3-76C1-4B7F-B325-4B82DC06904F}" destId="{5533403A-C064-4B17-949F-929E7EB93856}" srcOrd="2" destOrd="0" parTransId="{3DDE250A-6C6D-4F2F-A56E-1F727E8E9F5F}" sibTransId="{BE5AE23A-872C-4D86-B2EB-F1C19AD410DB}"/>
    <dgm:cxn modelId="{81F97985-7B4B-7D47-8AB9-6D603095A063}" type="presOf" srcId="{116734E3-76C1-4B7F-B325-4B82DC06904F}" destId="{24C1E680-021B-C245-90CF-268388212CD2}" srcOrd="0" destOrd="0" presId="urn:microsoft.com/office/officeart/2005/8/layout/vList2"/>
    <dgm:cxn modelId="{8073D98C-8B28-A545-AC82-DD3E97C29795}" type="presOf" srcId="{4FE79BAB-EC1C-4005-A56A-35DB62F779C7}" destId="{16016704-4D72-BD4E-9CB4-A720A9A5DE53}" srcOrd="0" destOrd="0" presId="urn:microsoft.com/office/officeart/2005/8/layout/vList2"/>
    <dgm:cxn modelId="{3F6A70DC-8058-44EE-BB56-349BA4801C0F}" srcId="{116734E3-76C1-4B7F-B325-4B82DC06904F}" destId="{4FE79BAB-EC1C-4005-A56A-35DB62F779C7}" srcOrd="0" destOrd="0" parTransId="{F9360F33-0EA2-467B-B8FA-468C7BB331F8}" sibTransId="{8CDEF96D-0EF6-4898-BEEB-6825C25CF170}"/>
    <dgm:cxn modelId="{93BBB76C-A6A7-1144-8841-30EA04DDAE79}" type="presParOf" srcId="{24C1E680-021B-C245-90CF-268388212CD2}" destId="{16016704-4D72-BD4E-9CB4-A720A9A5DE53}" srcOrd="0" destOrd="0" presId="urn:microsoft.com/office/officeart/2005/8/layout/vList2"/>
    <dgm:cxn modelId="{A17CA038-718C-8145-B039-0AF39C874486}" type="presParOf" srcId="{24C1E680-021B-C245-90CF-268388212CD2}" destId="{FCCEC638-5AF3-1C45-8E93-3C0DD4F9C73B}" srcOrd="1" destOrd="0" presId="urn:microsoft.com/office/officeart/2005/8/layout/vList2"/>
    <dgm:cxn modelId="{A1B9DCB9-5CC9-7748-A0B8-10AD028632AE}" type="presParOf" srcId="{24C1E680-021B-C245-90CF-268388212CD2}" destId="{AEAE0D77-0449-5844-B827-EE2402668313}" srcOrd="2" destOrd="0" presId="urn:microsoft.com/office/officeart/2005/8/layout/vList2"/>
    <dgm:cxn modelId="{4C5AB008-3822-8C4B-84B4-8FB0C97FC359}" type="presParOf" srcId="{24C1E680-021B-C245-90CF-268388212CD2}" destId="{C8502084-FDB0-5C4E-BC33-892A367FCE2C}" srcOrd="3" destOrd="0" presId="urn:microsoft.com/office/officeart/2005/8/layout/vList2"/>
    <dgm:cxn modelId="{125D7009-09C6-F949-A08B-70A5B39FBA29}" type="presParOf" srcId="{24C1E680-021B-C245-90CF-268388212CD2}" destId="{96ACDD6A-8FAB-1C45-ACB6-A38C95248B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16704-4D72-BD4E-9CB4-A720A9A5DE53}">
      <dsp:nvSpPr>
        <dsp:cNvPr id="0" name=""/>
        <dsp:cNvSpPr/>
      </dsp:nvSpPr>
      <dsp:spPr>
        <a:xfrm>
          <a:off x="0" y="24648"/>
          <a:ext cx="3239334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Input: Neutron Probe Data, Soil texture, Crop type, depth selection</a:t>
          </a:r>
        </a:p>
      </dsp:txBody>
      <dsp:txXfrm>
        <a:off x="87100" y="111748"/>
        <a:ext cx="3065134" cy="1610050"/>
      </dsp:txXfrm>
    </dsp:sp>
    <dsp:sp modelId="{AEAE0D77-0449-5844-B827-EE2402668313}">
      <dsp:nvSpPr>
        <dsp:cNvPr id="0" name=""/>
        <dsp:cNvSpPr/>
      </dsp:nvSpPr>
      <dsp:spPr>
        <a:xfrm>
          <a:off x="0" y="1880898"/>
          <a:ext cx="3239334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Output: Visualization about Soil moisture available, Irrigation recommendation</a:t>
          </a:r>
        </a:p>
      </dsp:txBody>
      <dsp:txXfrm>
        <a:off x="87100" y="1967998"/>
        <a:ext cx="3065134" cy="1610050"/>
      </dsp:txXfrm>
    </dsp:sp>
    <dsp:sp modelId="{96ACDD6A-8FAB-1C45-ACB6-A38C95248B98}">
      <dsp:nvSpPr>
        <dsp:cNvPr id="0" name=""/>
        <dsp:cNvSpPr/>
      </dsp:nvSpPr>
      <dsp:spPr>
        <a:xfrm>
          <a:off x="0" y="3737148"/>
          <a:ext cx="3239334" cy="178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~ Streamlit app for dashboard </a:t>
          </a:r>
        </a:p>
      </dsp:txBody>
      <dsp:txXfrm>
        <a:off x="87100" y="3824248"/>
        <a:ext cx="3065134" cy="1610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A271-0515-4547-8C94-33B84AD27CE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4170A-3CF5-4F41-802B-3DCF845BA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170A-3CF5-4F41-802B-3DCF845BAC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A707-C481-DD6B-A122-EC7829B1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3B334-A615-5C05-7720-D5F07863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0553-5B8E-FF2C-69AA-2EC18F0E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ADA0-9E88-E9ED-1AD2-3509175C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6962-4803-C05E-8AA3-34F97A42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6364-F64B-52D4-703C-B4CE44B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5DC1-6B1D-C622-48DF-11C28A03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393E-07DA-8DB7-7317-6A7F7101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6EA1-D8ED-AB95-4EE0-E4339A4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1528-F1D3-600C-A6E8-D00010B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25A51-E418-D5DE-03B2-A6E5B78B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AC3D-03F3-8210-8997-2384090AB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18EC-0ECC-4119-80D3-BAAFFB39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3F73-C569-48FC-A7AF-A04147A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8C57-202A-5ADE-8FF4-C011CD32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8A9-A13B-8E97-320C-94D9C455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EB2F-2BCA-F30B-0CBF-EA907587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29D9-CE73-8580-7C6A-E070A7AC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6628-D252-92DB-1C13-CE30FD62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4283-99D8-58DC-F40E-01535D7E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593A-C451-6976-A6E8-B0688096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263DD-F736-F8C8-4C3D-9D557E7D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BB37-C8CD-0E87-001C-76537382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034B-4D19-C951-AF6D-55EF1DA4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5B63-A6CB-0C7B-D10A-4CCC5C11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BAEF-5622-F661-06DD-0FAF6C20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31F9-07E2-2033-D6D3-5617DA62A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09D3-04CA-95E8-0057-8DFB2348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A4458-B8EA-8B9A-136B-E8B173E8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4BEA0-D088-3EDA-9BF6-C535CC1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DB915-91FD-B5AB-5D0B-51F2DF24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3D32-3A85-720D-7523-759D0412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57B1-7991-E48F-1922-344F5665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C7273-9955-3A8D-847C-2D0117E5E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F35A3-5BD7-6A17-FA96-7A71CD45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02359-8DF5-8856-7953-8D4A00AAB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0ED22-19E4-C7BB-9FCD-F6FA6546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D35B5-D54D-4126-BE96-CF35EB2C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00A41-01C6-4881-6CA4-7E77DF5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2E9F-CAF9-4B27-7F7C-15A1DB55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CCA8D-A06D-0811-F0EF-61F96D83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06B4E-AB52-2583-5201-508961A9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23266-D547-27FE-6D90-AE5AEB3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23C3-11A3-73EF-7F00-54EC020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516D3-4F41-DAFA-7126-A2E76E1F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1F3D-F43B-3E98-46EA-C8D67220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81D5-70C9-82EA-88B6-43E87BF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765A-34EB-CC24-E388-23CF0DFF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ADD7-9703-F411-0177-2D3EA942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947-73E0-FD8F-92F7-AF32DA04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C2E2-04D2-C3CE-0BE0-98A10935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E059-F131-B965-19E7-5E88065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E44-AF74-4851-E61F-10B5F030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A479D-A897-80B2-FFAC-AE43741B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F5133-20CF-F633-5E78-CE4B2DB1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0F490-593C-B961-C2AF-400C800C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ABA3B-37FA-FA42-9B59-187675B2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C918-3422-7C93-F3A7-109EC6D9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DECDD-D3A4-4679-2E66-7A3F0C01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E4FA-7292-1C39-3DA2-4F4F7504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252F-C1DD-2449-4F66-29A0CFAA2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D342F-2600-83C3-F18F-0402D31F5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7C57-099B-A688-7368-9151BD14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 err="1">
                <a:solidFill>
                  <a:srgbClr val="FFFFFF"/>
                </a:solidFill>
              </a:rPr>
              <a:t>NewCoders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Simran Dua</a:t>
            </a:r>
          </a:p>
          <a:p>
            <a:pPr algn="l"/>
            <a:r>
              <a:rPr lang="en-US" b="1" dirty="0" err="1"/>
              <a:t>Treman</a:t>
            </a:r>
            <a:r>
              <a:rPr lang="en-US" b="1" dirty="0"/>
              <a:t> Singh </a:t>
            </a:r>
            <a:r>
              <a:rPr lang="en-US" b="1" dirty="0" err="1"/>
              <a:t>Kaloya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8" name="Rectangle 107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Freeform: Shape 10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AA147-DFBC-BCC8-F7B7-82C4DC54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Irrigation Recommendation workflow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1084" name="Content Placeholder 2">
            <a:extLst>
              <a:ext uri="{FF2B5EF4-FFF2-40B4-BE49-F238E27FC236}">
                <a16:creationId xmlns:a16="http://schemas.microsoft.com/office/drawing/2014/main" id="{FBB9F314-0E3F-6820-99CA-CBBC35D5F4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1495" y="666114"/>
          <a:ext cx="32393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fallback">
            <a:extLst>
              <a:ext uri="{FF2B5EF4-FFF2-40B4-BE49-F238E27FC236}">
                <a16:creationId xmlns:a16="http://schemas.microsoft.com/office/drawing/2014/main" id="{D95B0F14-934A-7677-2260-9CDB0307F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845" r="16526" b="46158"/>
          <a:stretch/>
        </p:blipFill>
        <p:spPr bwMode="auto">
          <a:xfrm>
            <a:off x="7530830" y="1168400"/>
            <a:ext cx="4658122" cy="443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40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NewCoders</vt:lpstr>
      <vt:lpstr>Irrigation Recommendation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NewCoders</dc:title>
  <dc:creator>Andres Patrignani</dc:creator>
  <cp:lastModifiedBy>Simran Dua</cp:lastModifiedBy>
  <cp:revision>1</cp:revision>
  <dcterms:created xsi:type="dcterms:W3CDTF">2024-10-23T14:21:43Z</dcterms:created>
  <dcterms:modified xsi:type="dcterms:W3CDTF">2024-11-01T04:24:52Z</dcterms:modified>
</cp:coreProperties>
</file>