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7148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8936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0747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445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7654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2013/5/28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5109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2013/5/28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9896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2013/5/28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5725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2013/5/28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1958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2013/5/28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8570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2013/5/28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722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2013/5/28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2414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基于</a:t>
            </a:r>
            <a:r>
              <a:rPr lang="en-US" altLang="zh-CN" dirty="0" smtClean="0"/>
              <a:t>Key-Value</a:t>
            </a:r>
            <a:r>
              <a:rPr lang="zh-CN" altLang="en-US" dirty="0" smtClean="0"/>
              <a:t>的</a:t>
            </a:r>
            <a:r>
              <a:rPr lang="en-US" altLang="zh-CN" dirty="0" smtClean="0"/>
              <a:t>NoSQL</a:t>
            </a:r>
            <a:r>
              <a:rPr lang="zh-CN" altLang="en-US" dirty="0" smtClean="0"/>
              <a:t>数据存储系统的设计与实现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19672" y="3933056"/>
            <a:ext cx="6400800" cy="1752600"/>
          </a:xfrm>
        </p:spPr>
        <p:txBody>
          <a:bodyPr/>
          <a:lstStyle/>
          <a:p>
            <a:pPr algn="r"/>
            <a:r>
              <a:rPr lang="zh-CN" altLang="en-US" dirty="0" smtClean="0">
                <a:solidFill>
                  <a:schemeClr val="tx1"/>
                </a:solidFill>
                <a:latin typeface="+mj-ea"/>
                <a:ea typeface="+mj-ea"/>
              </a:rPr>
              <a:t>软件工程 罗晨</a:t>
            </a:r>
            <a:endParaRPr lang="en-US" altLang="zh-CN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algn="r"/>
            <a:r>
              <a:rPr lang="zh-CN" altLang="en-US" dirty="0" smtClean="0">
                <a:solidFill>
                  <a:schemeClr val="tx1"/>
                </a:solidFill>
                <a:latin typeface="+mj-ea"/>
                <a:ea typeface="+mj-ea"/>
              </a:rPr>
              <a:t>指导老师 穆斌</a:t>
            </a:r>
            <a:endParaRPr lang="zh-CN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5207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负载均衡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0688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垃圾回收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9262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结论与展望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8790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课题背景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628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研究目标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846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系统架构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395536" y="1268760"/>
            <a:ext cx="8568952" cy="532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72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系统架构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Region</a:t>
            </a:r>
          </a:p>
          <a:p>
            <a:r>
              <a:rPr lang="zh-CN" altLang="en-US" dirty="0" smtClean="0"/>
              <a:t>主服务器</a:t>
            </a:r>
            <a:endParaRPr lang="en-US" altLang="zh-CN" dirty="0" smtClean="0"/>
          </a:p>
          <a:p>
            <a:r>
              <a:rPr lang="zh-CN" altLang="en-US" dirty="0"/>
              <a:t>数据</a:t>
            </a:r>
            <a:r>
              <a:rPr lang="zh-CN" altLang="en-US" dirty="0" smtClean="0"/>
              <a:t>服务器</a:t>
            </a:r>
            <a:endParaRPr lang="en-US" altLang="zh-CN" dirty="0" smtClean="0"/>
          </a:p>
          <a:p>
            <a:r>
              <a:rPr lang="zh-CN" altLang="en-US" dirty="0" smtClean="0"/>
              <a:t>客户端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821746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编程接口</a:t>
            </a:r>
            <a:r>
              <a:rPr lang="en-US" altLang="zh-CN" dirty="0" smtClean="0"/>
              <a:t>API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Get</a:t>
            </a:r>
          </a:p>
          <a:p>
            <a:r>
              <a:rPr lang="en-US" altLang="zh-CN" dirty="0" smtClean="0"/>
              <a:t>Set</a:t>
            </a:r>
          </a:p>
          <a:p>
            <a:r>
              <a:rPr lang="en-US" altLang="zh-CN" dirty="0" smtClean="0"/>
              <a:t>Incr</a:t>
            </a:r>
          </a:p>
          <a:p>
            <a:r>
              <a:rPr lang="en-US" altLang="zh-CN" dirty="0" smtClean="0"/>
              <a:t>Delete</a:t>
            </a:r>
          </a:p>
          <a:p>
            <a:r>
              <a:rPr lang="en-US" altLang="zh-CN" dirty="0" smtClean="0"/>
              <a:t>Stat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5888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主服务器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760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数据服务器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790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客户端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974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</TotalTime>
  <Words>50</Words>
  <Application>Microsoft Office PowerPoint</Application>
  <PresentationFormat>全屏显示(4:3)</PresentationFormat>
  <Paragraphs>23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Office 主题​​</vt:lpstr>
      <vt:lpstr>基于Key-Value的NoSQL数据存储系统的设计与实现</vt:lpstr>
      <vt:lpstr>课题背景</vt:lpstr>
      <vt:lpstr>研究目标</vt:lpstr>
      <vt:lpstr>系统架构</vt:lpstr>
      <vt:lpstr>系统架构</vt:lpstr>
      <vt:lpstr>编程接口API</vt:lpstr>
      <vt:lpstr>主服务器</vt:lpstr>
      <vt:lpstr>数据服务器</vt:lpstr>
      <vt:lpstr>客户端</vt:lpstr>
      <vt:lpstr>负载均衡</vt:lpstr>
      <vt:lpstr>垃圾回收</vt:lpstr>
      <vt:lpstr>结论与展望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基于Key-Value的NoSQL数据存储系统的设计与实现</dc:title>
  <dc:creator>luochen</dc:creator>
  <cp:lastModifiedBy>luochen</cp:lastModifiedBy>
  <cp:revision>12</cp:revision>
  <dcterms:created xsi:type="dcterms:W3CDTF">2013-05-28T07:24:09Z</dcterms:created>
  <dcterms:modified xsi:type="dcterms:W3CDTF">2013-05-28T07:42:50Z</dcterms:modified>
</cp:coreProperties>
</file>