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3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SpotShit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059600"/>
            <a:ext cx="85206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Smart bildedeling for samfunnets beste. 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Scenario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Ulykke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og eller hull i veien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Konsept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Hovedkonsept: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	Bildedeling mellom borgere og kommune -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	</a:t>
            </a:r>
            <a:r>
              <a:rPr lang="no"/>
              <a:t>Plattform</a:t>
            </a:r>
            <a:r>
              <a:rPr lang="no"/>
              <a:t> for byens etater å få kritisk informasjon- Når det skjer!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	Både som supplement til nødtelefon -</a:t>
            </a:r>
            <a:endParaRPr/>
          </a:p>
          <a:p>
            <a:pPr indent="457200" lvl="0" marL="2743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og som innsamling av data til ingeniørvesenet </a:t>
            </a:r>
            <a:endParaRPr/>
          </a:p>
          <a:p>
            <a:pPr indent="457200" lvl="0" marL="274320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Utallige bruksmuligheter!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kan vi forbedre?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50" y="1152475"/>
            <a:ext cx="4627975" cy="362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4596500" y="840925"/>
            <a:ext cx="32700" cy="40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