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F9DAE26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7FDE8D5-5539-B88D-7B12-38C9501D1467}" name="Simen Løkken" initials="SL" userId="S::simenlok@ntnu.no::60afc77a-d406-4a42-8c9c-39d97e7f64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125" d="100"/>
          <a:sy n="125" d="100"/>
        </p:scale>
        <p:origin x="1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F9DAE2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5470E9C-445E-44F7-AD18-004373E7FFF2}" authorId="{17FDE8D5-5539-B88D-7B12-38C9501D1467}" created="2023-11-16T10:02:50.332">
    <pc:sldMkLst xmlns:pc="http://schemas.microsoft.com/office/powerpoint/2013/main/command">
      <pc:docMk/>
      <pc:sldMk cId="4191871592" sldId="256"/>
    </pc:sldMkLst>
    <p188:txBody>
      <a:bodyPr/>
      <a:lstStyle/>
      <a:p>
        <a:r>
          <a:rPr lang="en-US"/>
          <a:t>Flowchart for inclusion/exclusion for the no change in PA analyses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9602-3C8D-FBE2-5D1F-A0EEE08D7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74DFC-F568-8FE2-D167-8C8238B6A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1F49-405F-F0E2-9287-75C46B6C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E1AB-B1B9-B53D-8F15-5429BDA5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08D4-4AE1-E740-D181-BDC2D8A3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72BA-A00F-3295-9F42-811C3BE8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0EE4F-AE1B-910F-6A11-11793544E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8DB8-709B-2C02-3708-2113894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F853-17ED-4C11-B541-32F19481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A7BC-3537-89A6-6BB1-054A9134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2AB31-2D36-B5F0-4AC9-9F666C5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05655-86B2-3540-B534-318C07805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FDAE-452D-8E1D-FE33-20D7D7B8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5ABE-9163-C04C-EAD5-410D7509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2BCF-F03C-3982-E478-6DD02BCE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5BEE-581B-E726-E272-2AFB7A9F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EFFC-E871-2946-777F-DCA44027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96D7-7E35-105F-DF72-B6949ED3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80A6-20C0-4589-2012-2B11F967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EC85-95A7-668B-567C-4F07CF5B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F1B5-2F02-2FD5-E6DC-42D863F4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32D94-221D-4432-6755-E6A7F064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4A06-DD37-D011-D1DA-F5408B45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39B09-17C2-3AB9-F7D3-0627DF9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FBDE-D93F-6672-DBCE-3DD3F3F6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6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1733-0C72-0C9F-FE97-5A4A6EF8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BB42-EDB1-C200-AED4-34C5F612D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F249D-76CD-47F4-B6A2-168D72209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4BF66-E8B4-9BA2-BDFA-1B96A5DE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88FA3-F6FB-07C9-27E1-C5B6D809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8A47-3670-FFAD-DCDC-C13AA564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81A0-1AAD-59AC-F640-22A6FBC7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E33B6-2059-C733-6255-33196D0CE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4CAC-A05A-5359-452A-4E24D6B2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A1769-B0FB-C3A0-611A-B6CD48687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20308-B3CD-FB38-70ED-7EE94773A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E22F7-F731-D047-D6BA-DCEA0D5B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09BA2-B6BD-07E8-9116-82DB521E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7006A-3756-BACF-31C0-C76265A8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6EAB-CA27-D4D4-E70F-D6E6845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C4757-0AB0-1B2D-5A70-857AB552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5634D-D300-176D-211A-F31D5C07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12862-5BD1-1699-0655-1D7265ED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40C9E-756A-B436-D8B5-A7CF43BF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3D7E-A4CA-0FBC-0EBE-6C8F08DB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DD9BD-D19F-5BE5-4578-D5A9AE5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D32C-5F95-D868-4491-35F08342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5A16-CA1F-9FE4-FFFA-213C5642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160A7-915C-FD91-0FB4-698B582C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ED78-DE25-4B1A-9FD0-1B0DFAFE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940BD-BFDB-41DB-F7C5-2628005D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E14BB-DF75-95FD-ACE1-D8302F57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3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7C9E-6529-C8A0-2291-04C0ED4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5517D-60CA-BF5F-10DE-D277A9AF7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7AF05-02D1-3AC6-C73C-8079CBF5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BACFA-5768-FAE1-DE32-C497BB4D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6A709-D54A-C1B3-4908-B00DFD14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906A5-1632-F567-D4A6-4432725D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6D859-F5D1-1740-17DF-0C22D251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CFD4-7BF1-628E-2284-D83BF875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F18E5-30AB-52C7-A176-2EF4413DC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B6542-E9B1-4F16-BC1E-9A4E5B38CFD9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75FB3-B351-232A-CA66-C36D8B560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B210-798D-BA90-CB2D-3DFB5978D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9BAB-C40A-4C6C-8014-C8345C1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F9DAE26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84DC67-5FC3-3E83-603C-A8ABDAD7F587}"/>
              </a:ext>
            </a:extLst>
          </p:cNvPr>
          <p:cNvSpPr/>
          <p:nvPr/>
        </p:nvSpPr>
        <p:spPr>
          <a:xfrm>
            <a:off x="120263" y="712733"/>
            <a:ext cx="1556138" cy="598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62750-20A6-2AD5-D82C-BD98E2A165F4}"/>
              </a:ext>
            </a:extLst>
          </p:cNvPr>
          <p:cNvSpPr txBox="1"/>
          <p:nvPr/>
        </p:nvSpPr>
        <p:spPr>
          <a:xfrm>
            <a:off x="-128773" y="867881"/>
            <a:ext cx="20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HUNT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9492AD-74CC-ED79-245D-06C1BF15DA25}"/>
              </a:ext>
            </a:extLst>
          </p:cNvPr>
          <p:cNvCxnSpPr>
            <a:cxnSpLocks/>
          </p:cNvCxnSpPr>
          <p:nvPr/>
        </p:nvCxnSpPr>
        <p:spPr>
          <a:xfrm>
            <a:off x="898332" y="1311308"/>
            <a:ext cx="0" cy="170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EA63CE-E063-9AC3-DAB5-6B470C616AFC}"/>
              </a:ext>
            </a:extLst>
          </p:cNvPr>
          <p:cNvCxnSpPr>
            <a:cxnSpLocks/>
          </p:cNvCxnSpPr>
          <p:nvPr/>
        </p:nvCxnSpPr>
        <p:spPr>
          <a:xfrm>
            <a:off x="898332" y="2088940"/>
            <a:ext cx="564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8F3809-8E34-15BA-2DD6-14946FE9ED91}"/>
              </a:ext>
            </a:extLst>
          </p:cNvPr>
          <p:cNvSpPr txBox="1"/>
          <p:nvPr/>
        </p:nvSpPr>
        <p:spPr>
          <a:xfrm>
            <a:off x="1441609" y="1766246"/>
            <a:ext cx="215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Excluded: 14,500</a:t>
            </a:r>
            <a:br>
              <a:rPr lang="en-US" sz="1200" dirty="0"/>
            </a:br>
            <a:r>
              <a:rPr lang="en-US" sz="1200" dirty="0"/>
              <a:t>Missing data on leisure-time</a:t>
            </a:r>
            <a:br>
              <a:rPr lang="en-US" sz="1200" dirty="0"/>
            </a:br>
            <a:r>
              <a:rPr lang="en-US" sz="1200" dirty="0"/>
              <a:t>physical activity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F9EC8-6D9F-06FE-EC4C-6AF708AEA34C}"/>
              </a:ext>
            </a:extLst>
          </p:cNvPr>
          <p:cNvSpPr/>
          <p:nvPr/>
        </p:nvSpPr>
        <p:spPr>
          <a:xfrm>
            <a:off x="3426860" y="712731"/>
            <a:ext cx="1556138" cy="598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840904-EB8F-BE55-C776-345E2B0F284E}"/>
              </a:ext>
            </a:extLst>
          </p:cNvPr>
          <p:cNvCxnSpPr>
            <a:cxnSpLocks/>
          </p:cNvCxnSpPr>
          <p:nvPr/>
        </p:nvCxnSpPr>
        <p:spPr>
          <a:xfrm>
            <a:off x="4204929" y="1311308"/>
            <a:ext cx="0" cy="170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59B24-AAC9-7822-54F6-9E72C63762C1}"/>
              </a:ext>
            </a:extLst>
          </p:cNvPr>
          <p:cNvCxnSpPr>
            <a:cxnSpLocks/>
          </p:cNvCxnSpPr>
          <p:nvPr/>
        </p:nvCxnSpPr>
        <p:spPr>
          <a:xfrm>
            <a:off x="4204929" y="2091448"/>
            <a:ext cx="564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0D69B3-5634-1204-41B1-0899F5430FAB}"/>
              </a:ext>
            </a:extLst>
          </p:cNvPr>
          <p:cNvSpPr txBox="1"/>
          <p:nvPr/>
        </p:nvSpPr>
        <p:spPr>
          <a:xfrm>
            <a:off x="4748205" y="1762144"/>
            <a:ext cx="215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Excluded: 14,500</a:t>
            </a:r>
            <a:br>
              <a:rPr lang="en-US" sz="1200" dirty="0"/>
            </a:br>
            <a:r>
              <a:rPr lang="en-US" sz="1200" dirty="0"/>
              <a:t>Missing data on leisure-time</a:t>
            </a:r>
            <a:br>
              <a:rPr lang="en-US" sz="1200" dirty="0"/>
            </a:br>
            <a:r>
              <a:rPr lang="en-US" sz="1200" dirty="0"/>
              <a:t>physical activity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68018B-2F16-09A8-7CB2-048C09BEC57D}"/>
              </a:ext>
            </a:extLst>
          </p:cNvPr>
          <p:cNvSpPr txBox="1"/>
          <p:nvPr/>
        </p:nvSpPr>
        <p:spPr>
          <a:xfrm>
            <a:off x="3177824" y="867881"/>
            <a:ext cx="20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HUNT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7EC89-A723-FEE8-F3C2-1FC1FF089784}"/>
              </a:ext>
            </a:extLst>
          </p:cNvPr>
          <p:cNvSpPr txBox="1"/>
          <p:nvPr/>
        </p:nvSpPr>
        <p:spPr>
          <a:xfrm>
            <a:off x="120263" y="3111301"/>
            <a:ext cx="164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Included in analyses</a:t>
            </a:r>
          </a:p>
          <a:p>
            <a:pPr algn="ctr"/>
            <a:r>
              <a:rPr lang="en-US" sz="1200" dirty="0"/>
              <a:t>N =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3A61C-C44B-AEAB-765D-79A6D9B3CC82}"/>
              </a:ext>
            </a:extLst>
          </p:cNvPr>
          <p:cNvSpPr txBox="1"/>
          <p:nvPr/>
        </p:nvSpPr>
        <p:spPr>
          <a:xfrm>
            <a:off x="3426860" y="3111302"/>
            <a:ext cx="164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Included in analyses</a:t>
            </a:r>
          </a:p>
          <a:p>
            <a:pPr algn="ctr"/>
            <a:r>
              <a:rPr lang="en-US" sz="1200" dirty="0"/>
              <a:t>N =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07F763-9BEB-FD26-EFEF-4C3B61397D51}"/>
              </a:ext>
            </a:extLst>
          </p:cNvPr>
          <p:cNvSpPr/>
          <p:nvPr/>
        </p:nvSpPr>
        <p:spPr>
          <a:xfrm>
            <a:off x="3426860" y="3817000"/>
            <a:ext cx="1556138" cy="598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2B5F32-2ACD-16CA-7B68-907819EEC25E}"/>
              </a:ext>
            </a:extLst>
          </p:cNvPr>
          <p:cNvSpPr txBox="1"/>
          <p:nvPr/>
        </p:nvSpPr>
        <p:spPr>
          <a:xfrm>
            <a:off x="-173008" y="3942552"/>
            <a:ext cx="20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HUNT 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7BD616-289C-DB1B-36CF-A45CF565B9B4}"/>
              </a:ext>
            </a:extLst>
          </p:cNvPr>
          <p:cNvCxnSpPr>
            <a:cxnSpLocks/>
          </p:cNvCxnSpPr>
          <p:nvPr/>
        </p:nvCxnSpPr>
        <p:spPr>
          <a:xfrm>
            <a:off x="896676" y="4404456"/>
            <a:ext cx="0" cy="170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3B2BDF-EC0E-A10E-1F2A-3599D6DF71EB}"/>
              </a:ext>
            </a:extLst>
          </p:cNvPr>
          <p:cNvSpPr txBox="1"/>
          <p:nvPr/>
        </p:nvSpPr>
        <p:spPr>
          <a:xfrm>
            <a:off x="120263" y="6193135"/>
            <a:ext cx="164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Included in analyses</a:t>
            </a:r>
          </a:p>
          <a:p>
            <a:pPr algn="ctr"/>
            <a:r>
              <a:rPr lang="en-US" sz="1200" dirty="0"/>
              <a:t>N =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BED861-1D90-3CF3-570E-9BCBEC222D04}"/>
              </a:ext>
            </a:extLst>
          </p:cNvPr>
          <p:cNvSpPr/>
          <p:nvPr/>
        </p:nvSpPr>
        <p:spPr>
          <a:xfrm>
            <a:off x="120263" y="3805880"/>
            <a:ext cx="1556138" cy="598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1BAC7A-CC80-A8D7-D2B8-6F65DBCB8227}"/>
              </a:ext>
            </a:extLst>
          </p:cNvPr>
          <p:cNvSpPr txBox="1"/>
          <p:nvPr/>
        </p:nvSpPr>
        <p:spPr>
          <a:xfrm>
            <a:off x="3177824" y="3962399"/>
            <a:ext cx="20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HUNT 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74E4D9-24E7-E9DD-747D-62E8F69C4F18}"/>
              </a:ext>
            </a:extLst>
          </p:cNvPr>
          <p:cNvCxnSpPr>
            <a:cxnSpLocks/>
          </p:cNvCxnSpPr>
          <p:nvPr/>
        </p:nvCxnSpPr>
        <p:spPr>
          <a:xfrm>
            <a:off x="898332" y="5192820"/>
            <a:ext cx="564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D1EED7-3F0F-F110-546B-9EC5447986EF}"/>
              </a:ext>
            </a:extLst>
          </p:cNvPr>
          <p:cNvSpPr txBox="1"/>
          <p:nvPr/>
        </p:nvSpPr>
        <p:spPr>
          <a:xfrm>
            <a:off x="1472747" y="4869654"/>
            <a:ext cx="215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Excluded: 14,500</a:t>
            </a:r>
            <a:br>
              <a:rPr lang="en-US" sz="1200" dirty="0"/>
            </a:br>
            <a:r>
              <a:rPr lang="en-US" sz="1200" dirty="0"/>
              <a:t>Missing data on leisure-time</a:t>
            </a:r>
            <a:br>
              <a:rPr lang="en-US" sz="1200" dirty="0"/>
            </a:br>
            <a:r>
              <a:rPr lang="en-US" sz="1200" dirty="0"/>
              <a:t>physical activity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971AC5-8F87-61B7-B5A1-29A3E30C44B3}"/>
              </a:ext>
            </a:extLst>
          </p:cNvPr>
          <p:cNvCxnSpPr>
            <a:cxnSpLocks/>
          </p:cNvCxnSpPr>
          <p:nvPr/>
        </p:nvCxnSpPr>
        <p:spPr>
          <a:xfrm>
            <a:off x="4247835" y="4404456"/>
            <a:ext cx="0" cy="170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3CE510-4535-BA7B-6A35-5C2B4D8E2EB7}"/>
              </a:ext>
            </a:extLst>
          </p:cNvPr>
          <p:cNvCxnSpPr>
            <a:cxnSpLocks/>
          </p:cNvCxnSpPr>
          <p:nvPr/>
        </p:nvCxnSpPr>
        <p:spPr>
          <a:xfrm>
            <a:off x="4252692" y="5192819"/>
            <a:ext cx="564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F7C599-9DFB-E7AC-4A2C-BCC9146A7A1E}"/>
              </a:ext>
            </a:extLst>
          </p:cNvPr>
          <p:cNvSpPr txBox="1"/>
          <p:nvPr/>
        </p:nvSpPr>
        <p:spPr>
          <a:xfrm>
            <a:off x="4823905" y="4869654"/>
            <a:ext cx="215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Excluded: 14,500</a:t>
            </a:r>
            <a:br>
              <a:rPr lang="en-US" sz="1200" dirty="0"/>
            </a:br>
            <a:r>
              <a:rPr lang="en-US" sz="1200" dirty="0"/>
              <a:t>Missing data on leisure-time</a:t>
            </a:r>
            <a:br>
              <a:rPr lang="en-US" sz="1200" dirty="0"/>
            </a:br>
            <a:r>
              <a:rPr lang="en-US" sz="1200" dirty="0"/>
              <a:t>physical activity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9FE5D-852A-DD6D-3716-49F37CB76EA3}"/>
              </a:ext>
            </a:extLst>
          </p:cNvPr>
          <p:cNvSpPr txBox="1"/>
          <p:nvPr/>
        </p:nvSpPr>
        <p:spPr>
          <a:xfrm>
            <a:off x="3483223" y="6190100"/>
            <a:ext cx="164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Included in analyses</a:t>
            </a:r>
          </a:p>
          <a:p>
            <a:pPr algn="ctr"/>
            <a:r>
              <a:rPr lang="en-US" sz="1200" dirty="0"/>
              <a:t>N = </a:t>
            </a:r>
          </a:p>
        </p:txBody>
      </p:sp>
    </p:spTree>
    <p:extLst>
      <p:ext uri="{BB962C8B-B14F-4D97-AF65-F5344CB8AC3E}">
        <p14:creationId xmlns:p14="http://schemas.microsoft.com/office/powerpoint/2010/main" val="41918715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0080-1B25-C584-6A34-17948974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3084-864C-6173-56A9-C07F81BE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Simen Løkken</dc:creator>
  <cp:lastModifiedBy>Simen Løkken</cp:lastModifiedBy>
  <cp:revision>2</cp:revision>
  <dcterms:created xsi:type="dcterms:W3CDTF">2023-11-16T09:47:37Z</dcterms:created>
  <dcterms:modified xsi:type="dcterms:W3CDTF">2023-11-16T10:26:15Z</dcterms:modified>
</cp:coreProperties>
</file>