
<file path=[Content_Types].xml><?xml version="1.0" encoding="utf-8"?>
<Types xmlns="http://schemas.openxmlformats.org/package/2006/content-types"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49" r:id="rId2"/>
    <p:sldId id="256" r:id="rId3"/>
    <p:sldId id="257" r:id="rId4"/>
    <p:sldId id="258" r:id="rId5"/>
    <p:sldId id="348" r:id="rId6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72410" autoAdjust="0"/>
  </p:normalViewPr>
  <p:slideViewPr>
    <p:cSldViewPr>
      <p:cViewPr varScale="1">
        <p:scale>
          <a:sx n="54" d="100"/>
          <a:sy n="54" d="100"/>
        </p:scale>
        <p:origin x="173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7B3EC-3C17-4702-AD74-B7FF96A6EE5B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FFB5C-BA14-464F-A126-88A7A0AC21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85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FFB5C-BA14-464F-A126-88A7A0AC21A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860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各位同學大家好，今天的課程議題是氣候風險決策參考資訊與應用，我們將會在課程中探討近年來的氣候變遷，並針對極端氣候的因應以及調適進行討論及介紹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FFB5C-BA14-464F-A126-88A7A0AC21A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85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課程主要分為四個部分，依次為</a:t>
            </a:r>
            <a:r>
              <a:rPr lang="en-US" altLang="zh-TW" dirty="0"/>
              <a:t>2050</a:t>
            </a:r>
            <a:r>
              <a:rPr lang="zh-TW" altLang="en-US" dirty="0"/>
              <a:t>年淨零轉型與氣候因應法、</a:t>
            </a:r>
            <a:r>
              <a:rPr lang="en-US" altLang="zh-TW" dirty="0"/>
              <a:t>2024</a:t>
            </a:r>
            <a:r>
              <a:rPr lang="zh-TW" altLang="en-US" dirty="0"/>
              <a:t>年氣候變遷科學報告、運輸設施調適策略以及風險決策資訊應用案例，後續將會針對各部分的不同面向進行探討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FFB5C-BA14-464F-A126-88A7A0AC21A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282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首先，我們要討論的是</a:t>
            </a:r>
            <a:r>
              <a:rPr lang="en-US" altLang="zh-TW" dirty="0"/>
              <a:t>2050</a:t>
            </a:r>
            <a:r>
              <a:rPr lang="zh-TW" altLang="en-US" dirty="0"/>
              <a:t>年淨零轉型與氣候因應法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FFB5C-BA14-464F-A126-88A7A0AC21A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421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FFB5C-BA14-464F-A126-88A7A0AC21A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70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52525"/>
                </a:solidFill>
                <a:latin typeface="Yu Gothic"/>
                <a:cs typeface="Yu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52525"/>
                </a:solidFill>
                <a:latin typeface="Yu Gothic"/>
                <a:cs typeface="Yu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095500"/>
            <a:ext cx="18288000" cy="8191500"/>
          </a:xfrm>
          <a:custGeom>
            <a:avLst/>
            <a:gdLst/>
            <a:ahLst/>
            <a:cxnLst/>
            <a:rect l="l" t="t" r="r" b="b"/>
            <a:pathLst>
              <a:path w="18288000" h="8191500">
                <a:moveTo>
                  <a:pt x="0" y="8191499"/>
                </a:moveTo>
                <a:lnTo>
                  <a:pt x="18288000" y="8191499"/>
                </a:lnTo>
                <a:lnTo>
                  <a:pt x="18288000" y="0"/>
                </a:lnTo>
                <a:lnTo>
                  <a:pt x="0" y="0"/>
                </a:lnTo>
                <a:lnTo>
                  <a:pt x="0" y="8191499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49121" y="1575677"/>
            <a:ext cx="7332980" cy="7188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5580" y="499617"/>
            <a:ext cx="1088199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38960" y="2779521"/>
            <a:ext cx="8420735" cy="3261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52525"/>
                </a:solidFill>
                <a:latin typeface="Yu Gothic"/>
                <a:cs typeface="Yu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500091" y="9937801"/>
            <a:ext cx="244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072182-6550-493E-855D-8C59FB69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81100"/>
            <a:ext cx="16687800" cy="2129283"/>
          </a:xfrm>
        </p:spPr>
        <p:txBody>
          <a:bodyPr>
            <a:normAutofit/>
          </a:bodyPr>
          <a:lstStyle/>
          <a:p>
            <a:pPr algn="ctr"/>
            <a:r>
              <a:rPr lang="zh-TW" altLang="en-US" sz="9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教材使用限制提示</a:t>
            </a:r>
            <a:endParaRPr lang="zh-TW" altLang="en-US" sz="9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25995E-C84C-2E97-8B21-54E94E604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600" y="3086100"/>
            <a:ext cx="11277600" cy="2677656"/>
          </a:xfrm>
        </p:spPr>
        <p:txBody>
          <a:bodyPr/>
          <a:lstStyle/>
          <a:p>
            <a:pPr algn="ctr"/>
            <a:r>
              <a:rPr lang="zh-TW" altLang="zh-TW" sz="4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本教材僅限交通部、部屬機關</a:t>
            </a:r>
            <a:r>
              <a:rPr lang="en-US" altLang="zh-TW" sz="4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4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構</a:t>
            </a:r>
            <a:r>
              <a:rPr lang="en-US" altLang="zh-TW" sz="4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sz="4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及經運輸研究所同意之工程</a:t>
            </a:r>
            <a:r>
              <a:rPr lang="en-US" altLang="zh-TW" sz="4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4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顧問</a:t>
            </a:r>
            <a:r>
              <a:rPr lang="en-US" altLang="zh-TW" sz="4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sz="4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單位人員使用，請勿轉傳、散布。</a:t>
            </a:r>
            <a:endParaRPr lang="zh-TW" altLang="en-US" sz="4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7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59240" y="990600"/>
            <a:ext cx="8114030" cy="0"/>
          </a:xfrm>
          <a:custGeom>
            <a:avLst/>
            <a:gdLst/>
            <a:ahLst/>
            <a:cxnLst/>
            <a:rect l="l" t="t" r="r" b="b"/>
            <a:pathLst>
              <a:path w="8114030">
                <a:moveTo>
                  <a:pt x="0" y="0"/>
                </a:moveTo>
                <a:lnTo>
                  <a:pt x="8113775" y="0"/>
                </a:lnTo>
              </a:path>
            </a:pathLst>
          </a:custGeom>
          <a:ln w="76200">
            <a:solidFill>
              <a:srgbClr val="0E46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3939" y="9296400"/>
            <a:ext cx="8115300" cy="0"/>
          </a:xfrm>
          <a:custGeom>
            <a:avLst/>
            <a:gdLst/>
            <a:ahLst/>
            <a:cxnLst/>
            <a:rect l="l" t="t" r="r" b="b"/>
            <a:pathLst>
              <a:path w="8115300">
                <a:moveTo>
                  <a:pt x="0" y="0"/>
                </a:moveTo>
                <a:lnTo>
                  <a:pt x="8115300" y="0"/>
                </a:lnTo>
              </a:path>
            </a:pathLst>
          </a:custGeom>
          <a:ln w="76200">
            <a:solidFill>
              <a:srgbClr val="0E46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30427" y="9058457"/>
            <a:ext cx="405130" cy="398145"/>
          </a:xfrm>
          <a:custGeom>
            <a:avLst/>
            <a:gdLst/>
            <a:ahLst/>
            <a:cxnLst/>
            <a:rect l="l" t="t" r="r" b="b"/>
            <a:pathLst>
              <a:path w="405129" h="398145">
                <a:moveTo>
                  <a:pt x="200556" y="0"/>
                </a:moveTo>
                <a:lnTo>
                  <a:pt x="154192" y="5679"/>
                </a:lnTo>
                <a:lnTo>
                  <a:pt x="111725" y="21042"/>
                </a:lnTo>
                <a:lnTo>
                  <a:pt x="74360" y="44883"/>
                </a:lnTo>
                <a:lnTo>
                  <a:pt x="43301" y="75995"/>
                </a:lnTo>
                <a:lnTo>
                  <a:pt x="19752" y="113174"/>
                </a:lnTo>
                <a:lnTo>
                  <a:pt x="4916" y="155212"/>
                </a:lnTo>
                <a:lnTo>
                  <a:pt x="0" y="200992"/>
                </a:lnTo>
                <a:lnTo>
                  <a:pt x="5544" y="246392"/>
                </a:lnTo>
                <a:lnTo>
                  <a:pt x="20906" y="288020"/>
                </a:lnTo>
                <a:lnTo>
                  <a:pt x="44869" y="324691"/>
                </a:lnTo>
                <a:lnTo>
                  <a:pt x="76219" y="355224"/>
                </a:lnTo>
                <a:lnTo>
                  <a:pt x="113739" y="378433"/>
                </a:lnTo>
                <a:lnTo>
                  <a:pt x="156216" y="393135"/>
                </a:lnTo>
                <a:lnTo>
                  <a:pt x="202433" y="398148"/>
                </a:lnTo>
                <a:lnTo>
                  <a:pt x="250660" y="392460"/>
                </a:lnTo>
                <a:lnTo>
                  <a:pt x="293127" y="377097"/>
                </a:lnTo>
                <a:lnTo>
                  <a:pt x="330491" y="353256"/>
                </a:lnTo>
                <a:lnTo>
                  <a:pt x="361549" y="322143"/>
                </a:lnTo>
                <a:lnTo>
                  <a:pt x="385098" y="284964"/>
                </a:lnTo>
                <a:lnTo>
                  <a:pt x="399933" y="242924"/>
                </a:lnTo>
                <a:lnTo>
                  <a:pt x="404850" y="197229"/>
                </a:lnTo>
                <a:lnTo>
                  <a:pt x="399077" y="151633"/>
                </a:lnTo>
                <a:lnTo>
                  <a:pt x="383456" y="109871"/>
                </a:lnTo>
                <a:lnTo>
                  <a:pt x="359213" y="73126"/>
                </a:lnTo>
                <a:lnTo>
                  <a:pt x="327575" y="42582"/>
                </a:lnTo>
                <a:lnTo>
                  <a:pt x="289768" y="19424"/>
                </a:lnTo>
                <a:lnTo>
                  <a:pt x="247020" y="4835"/>
                </a:lnTo>
                <a:lnTo>
                  <a:pt x="200556" y="0"/>
                </a:lnTo>
                <a:close/>
              </a:path>
            </a:pathLst>
          </a:custGeom>
          <a:solidFill>
            <a:srgbClr val="0E46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65789" y="9062201"/>
            <a:ext cx="405130" cy="398780"/>
          </a:xfrm>
          <a:custGeom>
            <a:avLst/>
            <a:gdLst/>
            <a:ahLst/>
            <a:cxnLst/>
            <a:rect l="l" t="t" r="r" b="b"/>
            <a:pathLst>
              <a:path w="405129" h="398779">
                <a:moveTo>
                  <a:pt x="202451" y="0"/>
                </a:moveTo>
                <a:lnTo>
                  <a:pt x="154110" y="5709"/>
                </a:lnTo>
                <a:lnTo>
                  <a:pt x="111647" y="21089"/>
                </a:lnTo>
                <a:lnTo>
                  <a:pt x="74292" y="44944"/>
                </a:lnTo>
                <a:lnTo>
                  <a:pt x="43247" y="76070"/>
                </a:lnTo>
                <a:lnTo>
                  <a:pt x="19715" y="113258"/>
                </a:lnTo>
                <a:lnTo>
                  <a:pt x="4899" y="155304"/>
                </a:lnTo>
                <a:lnTo>
                  <a:pt x="0" y="200999"/>
                </a:lnTo>
                <a:lnTo>
                  <a:pt x="5795" y="246592"/>
                </a:lnTo>
                <a:lnTo>
                  <a:pt x="21438" y="288349"/>
                </a:lnTo>
                <a:lnTo>
                  <a:pt x="45699" y="325085"/>
                </a:lnTo>
                <a:lnTo>
                  <a:pt x="77349" y="355617"/>
                </a:lnTo>
                <a:lnTo>
                  <a:pt x="115161" y="378760"/>
                </a:lnTo>
                <a:lnTo>
                  <a:pt x="157905" y="393333"/>
                </a:lnTo>
                <a:lnTo>
                  <a:pt x="204355" y="398151"/>
                </a:lnTo>
                <a:lnTo>
                  <a:pt x="250727" y="392453"/>
                </a:lnTo>
                <a:lnTo>
                  <a:pt x="293197" y="377073"/>
                </a:lnTo>
                <a:lnTo>
                  <a:pt x="330562" y="353217"/>
                </a:lnTo>
                <a:lnTo>
                  <a:pt x="361617" y="322091"/>
                </a:lnTo>
                <a:lnTo>
                  <a:pt x="385157" y="284902"/>
                </a:lnTo>
                <a:lnTo>
                  <a:pt x="399978" y="242857"/>
                </a:lnTo>
                <a:lnTo>
                  <a:pt x="404875" y="197162"/>
                </a:lnTo>
                <a:lnTo>
                  <a:pt x="399327" y="151760"/>
                </a:lnTo>
                <a:lnTo>
                  <a:pt x="383959" y="110130"/>
                </a:lnTo>
                <a:lnTo>
                  <a:pt x="359990" y="73458"/>
                </a:lnTo>
                <a:lnTo>
                  <a:pt x="328637" y="42925"/>
                </a:lnTo>
                <a:lnTo>
                  <a:pt x="291118" y="19716"/>
                </a:lnTo>
                <a:lnTo>
                  <a:pt x="248650" y="5013"/>
                </a:lnTo>
                <a:lnTo>
                  <a:pt x="202451" y="0"/>
                </a:lnTo>
                <a:close/>
              </a:path>
            </a:pathLst>
          </a:custGeom>
          <a:solidFill>
            <a:srgbClr val="0E46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01774" y="9062201"/>
            <a:ext cx="405130" cy="398780"/>
          </a:xfrm>
          <a:custGeom>
            <a:avLst/>
            <a:gdLst/>
            <a:ahLst/>
            <a:cxnLst/>
            <a:rect l="l" t="t" r="r" b="b"/>
            <a:pathLst>
              <a:path w="405129" h="398779">
                <a:moveTo>
                  <a:pt x="202424" y="0"/>
                </a:moveTo>
                <a:lnTo>
                  <a:pt x="154105" y="5709"/>
                </a:lnTo>
                <a:lnTo>
                  <a:pt x="111653" y="21089"/>
                </a:lnTo>
                <a:lnTo>
                  <a:pt x="74300" y="44944"/>
                </a:lnTo>
                <a:lnTo>
                  <a:pt x="43252" y="76070"/>
                </a:lnTo>
                <a:lnTo>
                  <a:pt x="19716" y="113258"/>
                </a:lnTo>
                <a:lnTo>
                  <a:pt x="4896" y="155304"/>
                </a:lnTo>
                <a:lnTo>
                  <a:pt x="0" y="200999"/>
                </a:lnTo>
                <a:lnTo>
                  <a:pt x="5796" y="246592"/>
                </a:lnTo>
                <a:lnTo>
                  <a:pt x="21437" y="288349"/>
                </a:lnTo>
                <a:lnTo>
                  <a:pt x="45696" y="325085"/>
                </a:lnTo>
                <a:lnTo>
                  <a:pt x="77347" y="355617"/>
                </a:lnTo>
                <a:lnTo>
                  <a:pt x="115165" y="378760"/>
                </a:lnTo>
                <a:lnTo>
                  <a:pt x="157923" y="393333"/>
                </a:lnTo>
                <a:lnTo>
                  <a:pt x="204395" y="398151"/>
                </a:lnTo>
                <a:lnTo>
                  <a:pt x="250764" y="392453"/>
                </a:lnTo>
                <a:lnTo>
                  <a:pt x="293225" y="377073"/>
                </a:lnTo>
                <a:lnTo>
                  <a:pt x="330576" y="353217"/>
                </a:lnTo>
                <a:lnTo>
                  <a:pt x="361617" y="322091"/>
                </a:lnTo>
                <a:lnTo>
                  <a:pt x="385144" y="284902"/>
                </a:lnTo>
                <a:lnTo>
                  <a:pt x="399955" y="242857"/>
                </a:lnTo>
                <a:lnTo>
                  <a:pt x="404848" y="197162"/>
                </a:lnTo>
                <a:lnTo>
                  <a:pt x="399303" y="151760"/>
                </a:lnTo>
                <a:lnTo>
                  <a:pt x="383944" y="110130"/>
                </a:lnTo>
                <a:lnTo>
                  <a:pt x="359984" y="73458"/>
                </a:lnTo>
                <a:lnTo>
                  <a:pt x="328639" y="42925"/>
                </a:lnTo>
                <a:lnTo>
                  <a:pt x="291120" y="19716"/>
                </a:lnTo>
                <a:lnTo>
                  <a:pt x="248644" y="5013"/>
                </a:lnTo>
                <a:lnTo>
                  <a:pt x="202424" y="0"/>
                </a:lnTo>
                <a:close/>
              </a:path>
            </a:pathLst>
          </a:custGeom>
          <a:solidFill>
            <a:srgbClr val="0E46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37528" y="9062201"/>
            <a:ext cx="405130" cy="398780"/>
          </a:xfrm>
          <a:custGeom>
            <a:avLst/>
            <a:gdLst/>
            <a:ahLst/>
            <a:cxnLst/>
            <a:rect l="l" t="t" r="r" b="b"/>
            <a:pathLst>
              <a:path w="405129" h="398779">
                <a:moveTo>
                  <a:pt x="202424" y="0"/>
                </a:moveTo>
                <a:lnTo>
                  <a:pt x="154105" y="5709"/>
                </a:lnTo>
                <a:lnTo>
                  <a:pt x="111653" y="21089"/>
                </a:lnTo>
                <a:lnTo>
                  <a:pt x="74300" y="44944"/>
                </a:lnTo>
                <a:lnTo>
                  <a:pt x="43252" y="76070"/>
                </a:lnTo>
                <a:lnTo>
                  <a:pt x="19716" y="113258"/>
                </a:lnTo>
                <a:lnTo>
                  <a:pt x="4896" y="155304"/>
                </a:lnTo>
                <a:lnTo>
                  <a:pt x="0" y="200999"/>
                </a:lnTo>
                <a:lnTo>
                  <a:pt x="5796" y="246592"/>
                </a:lnTo>
                <a:lnTo>
                  <a:pt x="21437" y="288349"/>
                </a:lnTo>
                <a:lnTo>
                  <a:pt x="45696" y="325085"/>
                </a:lnTo>
                <a:lnTo>
                  <a:pt x="77347" y="355617"/>
                </a:lnTo>
                <a:lnTo>
                  <a:pt x="115165" y="378760"/>
                </a:lnTo>
                <a:lnTo>
                  <a:pt x="157923" y="393333"/>
                </a:lnTo>
                <a:lnTo>
                  <a:pt x="204395" y="398151"/>
                </a:lnTo>
                <a:lnTo>
                  <a:pt x="250764" y="392453"/>
                </a:lnTo>
                <a:lnTo>
                  <a:pt x="293225" y="377073"/>
                </a:lnTo>
                <a:lnTo>
                  <a:pt x="330576" y="353217"/>
                </a:lnTo>
                <a:lnTo>
                  <a:pt x="361617" y="322091"/>
                </a:lnTo>
                <a:lnTo>
                  <a:pt x="385144" y="284902"/>
                </a:lnTo>
                <a:lnTo>
                  <a:pt x="399955" y="242857"/>
                </a:lnTo>
                <a:lnTo>
                  <a:pt x="404848" y="197162"/>
                </a:lnTo>
                <a:lnTo>
                  <a:pt x="399303" y="151768"/>
                </a:lnTo>
                <a:lnTo>
                  <a:pt x="383944" y="110147"/>
                </a:lnTo>
                <a:lnTo>
                  <a:pt x="359984" y="73481"/>
                </a:lnTo>
                <a:lnTo>
                  <a:pt x="328639" y="42951"/>
                </a:lnTo>
                <a:lnTo>
                  <a:pt x="291120" y="19740"/>
                </a:lnTo>
                <a:lnTo>
                  <a:pt x="248644" y="5028"/>
                </a:lnTo>
                <a:lnTo>
                  <a:pt x="202424" y="0"/>
                </a:lnTo>
                <a:close/>
              </a:path>
            </a:pathLst>
          </a:custGeom>
          <a:solidFill>
            <a:srgbClr val="0E46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73213" y="9062201"/>
            <a:ext cx="405130" cy="398780"/>
          </a:xfrm>
          <a:custGeom>
            <a:avLst/>
            <a:gdLst/>
            <a:ahLst/>
            <a:cxnLst/>
            <a:rect l="l" t="t" r="r" b="b"/>
            <a:pathLst>
              <a:path w="405129" h="398779">
                <a:moveTo>
                  <a:pt x="202424" y="0"/>
                </a:moveTo>
                <a:lnTo>
                  <a:pt x="154084" y="5709"/>
                </a:lnTo>
                <a:lnTo>
                  <a:pt x="111623" y="21089"/>
                </a:lnTo>
                <a:lnTo>
                  <a:pt x="74271" y="44944"/>
                </a:lnTo>
                <a:lnTo>
                  <a:pt x="43231" y="76070"/>
                </a:lnTo>
                <a:lnTo>
                  <a:pt x="19704" y="113258"/>
                </a:lnTo>
                <a:lnTo>
                  <a:pt x="4893" y="155304"/>
                </a:lnTo>
                <a:lnTo>
                  <a:pt x="0" y="200999"/>
                </a:lnTo>
                <a:lnTo>
                  <a:pt x="5796" y="246592"/>
                </a:lnTo>
                <a:lnTo>
                  <a:pt x="21437" y="288349"/>
                </a:lnTo>
                <a:lnTo>
                  <a:pt x="45696" y="325085"/>
                </a:lnTo>
                <a:lnTo>
                  <a:pt x="77347" y="355617"/>
                </a:lnTo>
                <a:lnTo>
                  <a:pt x="115165" y="378760"/>
                </a:lnTo>
                <a:lnTo>
                  <a:pt x="157923" y="393333"/>
                </a:lnTo>
                <a:lnTo>
                  <a:pt x="204395" y="398151"/>
                </a:lnTo>
                <a:lnTo>
                  <a:pt x="250742" y="392453"/>
                </a:lnTo>
                <a:lnTo>
                  <a:pt x="293195" y="377073"/>
                </a:lnTo>
                <a:lnTo>
                  <a:pt x="330548" y="353217"/>
                </a:lnTo>
                <a:lnTo>
                  <a:pt x="361595" y="322091"/>
                </a:lnTo>
                <a:lnTo>
                  <a:pt x="385132" y="284902"/>
                </a:lnTo>
                <a:lnTo>
                  <a:pt x="399951" y="242857"/>
                </a:lnTo>
                <a:lnTo>
                  <a:pt x="404848" y="197162"/>
                </a:lnTo>
                <a:lnTo>
                  <a:pt x="399303" y="151760"/>
                </a:lnTo>
                <a:lnTo>
                  <a:pt x="383944" y="110130"/>
                </a:lnTo>
                <a:lnTo>
                  <a:pt x="359984" y="73458"/>
                </a:lnTo>
                <a:lnTo>
                  <a:pt x="328639" y="42925"/>
                </a:lnTo>
                <a:lnTo>
                  <a:pt x="291120" y="19716"/>
                </a:lnTo>
                <a:lnTo>
                  <a:pt x="248644" y="5013"/>
                </a:lnTo>
                <a:lnTo>
                  <a:pt x="202424" y="0"/>
                </a:lnTo>
                <a:close/>
              </a:path>
            </a:pathLst>
          </a:custGeom>
          <a:solidFill>
            <a:srgbClr val="0E46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877" y="828857"/>
            <a:ext cx="405130" cy="398145"/>
          </a:xfrm>
          <a:custGeom>
            <a:avLst/>
            <a:gdLst/>
            <a:ahLst/>
            <a:cxnLst/>
            <a:rect l="l" t="t" r="r" b="b"/>
            <a:pathLst>
              <a:path w="405129" h="398144">
                <a:moveTo>
                  <a:pt x="200458" y="0"/>
                </a:moveTo>
                <a:lnTo>
                  <a:pt x="154116" y="5679"/>
                </a:lnTo>
                <a:lnTo>
                  <a:pt x="111670" y="21042"/>
                </a:lnTo>
                <a:lnTo>
                  <a:pt x="74323" y="44883"/>
                </a:lnTo>
                <a:lnTo>
                  <a:pt x="43280" y="75995"/>
                </a:lnTo>
                <a:lnTo>
                  <a:pt x="19742" y="113174"/>
                </a:lnTo>
                <a:lnTo>
                  <a:pt x="4914" y="155212"/>
                </a:lnTo>
                <a:lnTo>
                  <a:pt x="0" y="200992"/>
                </a:lnTo>
                <a:lnTo>
                  <a:pt x="5542" y="246392"/>
                </a:lnTo>
                <a:lnTo>
                  <a:pt x="20896" y="288020"/>
                </a:lnTo>
                <a:lnTo>
                  <a:pt x="44847" y="324691"/>
                </a:lnTo>
                <a:lnTo>
                  <a:pt x="76181" y="355224"/>
                </a:lnTo>
                <a:lnTo>
                  <a:pt x="113683" y="378433"/>
                </a:lnTo>
                <a:lnTo>
                  <a:pt x="156139" y="393135"/>
                </a:lnTo>
                <a:lnTo>
                  <a:pt x="202333" y="398148"/>
                </a:lnTo>
                <a:lnTo>
                  <a:pt x="250536" y="392460"/>
                </a:lnTo>
                <a:lnTo>
                  <a:pt x="292982" y="377097"/>
                </a:lnTo>
                <a:lnTo>
                  <a:pt x="330328" y="353256"/>
                </a:lnTo>
                <a:lnTo>
                  <a:pt x="361371" y="322143"/>
                </a:lnTo>
                <a:lnTo>
                  <a:pt x="384908" y="284964"/>
                </a:lnTo>
                <a:lnTo>
                  <a:pt x="399736" y="242924"/>
                </a:lnTo>
                <a:lnTo>
                  <a:pt x="404651" y="197229"/>
                </a:lnTo>
                <a:lnTo>
                  <a:pt x="398881" y="151633"/>
                </a:lnTo>
                <a:lnTo>
                  <a:pt x="383267" y="109871"/>
                </a:lnTo>
                <a:lnTo>
                  <a:pt x="359036" y="73126"/>
                </a:lnTo>
                <a:lnTo>
                  <a:pt x="327414" y="42582"/>
                </a:lnTo>
                <a:lnTo>
                  <a:pt x="289626" y="19424"/>
                </a:lnTo>
                <a:lnTo>
                  <a:pt x="246898" y="4835"/>
                </a:lnTo>
                <a:lnTo>
                  <a:pt x="200458" y="0"/>
                </a:lnTo>
                <a:close/>
              </a:path>
            </a:pathLst>
          </a:custGeom>
          <a:solidFill>
            <a:srgbClr val="0E46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93926" y="832601"/>
            <a:ext cx="405130" cy="398780"/>
          </a:xfrm>
          <a:custGeom>
            <a:avLst/>
            <a:gdLst/>
            <a:ahLst/>
            <a:cxnLst/>
            <a:rect l="l" t="t" r="r" b="b"/>
            <a:pathLst>
              <a:path w="405129" h="398780">
                <a:moveTo>
                  <a:pt x="202351" y="0"/>
                </a:moveTo>
                <a:lnTo>
                  <a:pt x="154035" y="5709"/>
                </a:lnTo>
                <a:lnTo>
                  <a:pt x="111592" y="21089"/>
                </a:lnTo>
                <a:lnTo>
                  <a:pt x="74256" y="44944"/>
                </a:lnTo>
                <a:lnTo>
                  <a:pt x="43226" y="76070"/>
                </a:lnTo>
                <a:lnTo>
                  <a:pt x="19706" y="113258"/>
                </a:lnTo>
                <a:lnTo>
                  <a:pt x="4896" y="155304"/>
                </a:lnTo>
                <a:lnTo>
                  <a:pt x="0" y="200999"/>
                </a:lnTo>
                <a:lnTo>
                  <a:pt x="5793" y="246592"/>
                </a:lnTo>
                <a:lnTo>
                  <a:pt x="21427" y="288349"/>
                </a:lnTo>
                <a:lnTo>
                  <a:pt x="45676" y="325085"/>
                </a:lnTo>
                <a:lnTo>
                  <a:pt x="77311" y="355617"/>
                </a:lnTo>
                <a:lnTo>
                  <a:pt x="115104" y="378760"/>
                </a:lnTo>
                <a:lnTo>
                  <a:pt x="157827" y="393333"/>
                </a:lnTo>
                <a:lnTo>
                  <a:pt x="204254" y="398151"/>
                </a:lnTo>
                <a:lnTo>
                  <a:pt x="250603" y="392453"/>
                </a:lnTo>
                <a:lnTo>
                  <a:pt x="293053" y="377073"/>
                </a:lnTo>
                <a:lnTo>
                  <a:pt x="330399" y="353217"/>
                </a:lnTo>
                <a:lnTo>
                  <a:pt x="361439" y="322091"/>
                </a:lnTo>
                <a:lnTo>
                  <a:pt x="384967" y="284902"/>
                </a:lnTo>
                <a:lnTo>
                  <a:pt x="399781" y="242857"/>
                </a:lnTo>
                <a:lnTo>
                  <a:pt x="404676" y="197162"/>
                </a:lnTo>
                <a:lnTo>
                  <a:pt x="399130" y="151760"/>
                </a:lnTo>
                <a:lnTo>
                  <a:pt x="383770" y="110130"/>
                </a:lnTo>
                <a:lnTo>
                  <a:pt x="359813" y="73458"/>
                </a:lnTo>
                <a:lnTo>
                  <a:pt x="328475" y="42925"/>
                </a:lnTo>
                <a:lnTo>
                  <a:pt x="290975" y="19716"/>
                </a:lnTo>
                <a:lnTo>
                  <a:pt x="248528" y="5013"/>
                </a:lnTo>
                <a:lnTo>
                  <a:pt x="202351" y="0"/>
                </a:lnTo>
                <a:close/>
              </a:path>
            </a:pathLst>
          </a:custGeom>
          <a:solidFill>
            <a:srgbClr val="0E46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29597" y="832601"/>
            <a:ext cx="405130" cy="398780"/>
          </a:xfrm>
          <a:custGeom>
            <a:avLst/>
            <a:gdLst/>
            <a:ahLst/>
            <a:cxnLst/>
            <a:rect l="l" t="t" r="r" b="b"/>
            <a:pathLst>
              <a:path w="405129" h="398780">
                <a:moveTo>
                  <a:pt x="202324" y="0"/>
                </a:moveTo>
                <a:lnTo>
                  <a:pt x="154030" y="5709"/>
                </a:lnTo>
                <a:lnTo>
                  <a:pt x="111598" y="21089"/>
                </a:lnTo>
                <a:lnTo>
                  <a:pt x="74263" y="44944"/>
                </a:lnTo>
                <a:lnTo>
                  <a:pt x="43231" y="76070"/>
                </a:lnTo>
                <a:lnTo>
                  <a:pt x="19706" y="113258"/>
                </a:lnTo>
                <a:lnTo>
                  <a:pt x="4894" y="155304"/>
                </a:lnTo>
                <a:lnTo>
                  <a:pt x="0" y="200999"/>
                </a:lnTo>
                <a:lnTo>
                  <a:pt x="5793" y="246592"/>
                </a:lnTo>
                <a:lnTo>
                  <a:pt x="21427" y="288349"/>
                </a:lnTo>
                <a:lnTo>
                  <a:pt x="45674" y="325085"/>
                </a:lnTo>
                <a:lnTo>
                  <a:pt x="77309" y="355617"/>
                </a:lnTo>
                <a:lnTo>
                  <a:pt x="115108" y="378760"/>
                </a:lnTo>
                <a:lnTo>
                  <a:pt x="157845" y="393333"/>
                </a:lnTo>
                <a:lnTo>
                  <a:pt x="204295" y="398151"/>
                </a:lnTo>
                <a:lnTo>
                  <a:pt x="250640" y="392453"/>
                </a:lnTo>
                <a:lnTo>
                  <a:pt x="293080" y="377073"/>
                </a:lnTo>
                <a:lnTo>
                  <a:pt x="330413" y="353217"/>
                </a:lnTo>
                <a:lnTo>
                  <a:pt x="361439" y="322091"/>
                </a:lnTo>
                <a:lnTo>
                  <a:pt x="384954" y="284902"/>
                </a:lnTo>
                <a:lnTo>
                  <a:pt x="399758" y="242857"/>
                </a:lnTo>
                <a:lnTo>
                  <a:pt x="404649" y="197162"/>
                </a:lnTo>
                <a:lnTo>
                  <a:pt x="399107" y="151760"/>
                </a:lnTo>
                <a:lnTo>
                  <a:pt x="383755" y="110130"/>
                </a:lnTo>
                <a:lnTo>
                  <a:pt x="359807" y="73458"/>
                </a:lnTo>
                <a:lnTo>
                  <a:pt x="328477" y="42925"/>
                </a:lnTo>
                <a:lnTo>
                  <a:pt x="290977" y="19716"/>
                </a:lnTo>
                <a:lnTo>
                  <a:pt x="248522" y="5013"/>
                </a:lnTo>
                <a:lnTo>
                  <a:pt x="202324" y="0"/>
                </a:lnTo>
                <a:close/>
              </a:path>
            </a:pathLst>
          </a:custGeom>
          <a:solidFill>
            <a:srgbClr val="0E46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65039" y="832601"/>
            <a:ext cx="405130" cy="398780"/>
          </a:xfrm>
          <a:custGeom>
            <a:avLst/>
            <a:gdLst/>
            <a:ahLst/>
            <a:cxnLst/>
            <a:rect l="l" t="t" r="r" b="b"/>
            <a:pathLst>
              <a:path w="405129" h="398780">
                <a:moveTo>
                  <a:pt x="202324" y="0"/>
                </a:moveTo>
                <a:lnTo>
                  <a:pt x="154030" y="5709"/>
                </a:lnTo>
                <a:lnTo>
                  <a:pt x="111598" y="21089"/>
                </a:lnTo>
                <a:lnTo>
                  <a:pt x="74263" y="44944"/>
                </a:lnTo>
                <a:lnTo>
                  <a:pt x="43231" y="76070"/>
                </a:lnTo>
                <a:lnTo>
                  <a:pt x="19706" y="113258"/>
                </a:lnTo>
                <a:lnTo>
                  <a:pt x="4894" y="155304"/>
                </a:lnTo>
                <a:lnTo>
                  <a:pt x="0" y="200999"/>
                </a:lnTo>
                <a:lnTo>
                  <a:pt x="5793" y="246592"/>
                </a:lnTo>
                <a:lnTo>
                  <a:pt x="21427" y="288349"/>
                </a:lnTo>
                <a:lnTo>
                  <a:pt x="45674" y="325085"/>
                </a:lnTo>
                <a:lnTo>
                  <a:pt x="77309" y="355617"/>
                </a:lnTo>
                <a:lnTo>
                  <a:pt x="115108" y="378760"/>
                </a:lnTo>
                <a:lnTo>
                  <a:pt x="157845" y="393333"/>
                </a:lnTo>
                <a:lnTo>
                  <a:pt x="204295" y="398151"/>
                </a:lnTo>
                <a:lnTo>
                  <a:pt x="250640" y="392453"/>
                </a:lnTo>
                <a:lnTo>
                  <a:pt x="293080" y="377073"/>
                </a:lnTo>
                <a:lnTo>
                  <a:pt x="330413" y="353217"/>
                </a:lnTo>
                <a:lnTo>
                  <a:pt x="361439" y="322091"/>
                </a:lnTo>
                <a:lnTo>
                  <a:pt x="384954" y="284902"/>
                </a:lnTo>
                <a:lnTo>
                  <a:pt x="399758" y="242857"/>
                </a:lnTo>
                <a:lnTo>
                  <a:pt x="404649" y="197162"/>
                </a:lnTo>
                <a:lnTo>
                  <a:pt x="399107" y="151768"/>
                </a:lnTo>
                <a:lnTo>
                  <a:pt x="383755" y="110147"/>
                </a:lnTo>
                <a:lnTo>
                  <a:pt x="359807" y="73481"/>
                </a:lnTo>
                <a:lnTo>
                  <a:pt x="328477" y="42951"/>
                </a:lnTo>
                <a:lnTo>
                  <a:pt x="290977" y="19740"/>
                </a:lnTo>
                <a:lnTo>
                  <a:pt x="248522" y="5028"/>
                </a:lnTo>
                <a:lnTo>
                  <a:pt x="202324" y="0"/>
                </a:lnTo>
                <a:close/>
              </a:path>
            </a:pathLst>
          </a:custGeom>
          <a:solidFill>
            <a:srgbClr val="0E46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00411" y="832601"/>
            <a:ext cx="405130" cy="398780"/>
          </a:xfrm>
          <a:custGeom>
            <a:avLst/>
            <a:gdLst/>
            <a:ahLst/>
            <a:cxnLst/>
            <a:rect l="l" t="t" r="r" b="b"/>
            <a:pathLst>
              <a:path w="405129" h="398780">
                <a:moveTo>
                  <a:pt x="202324" y="0"/>
                </a:moveTo>
                <a:lnTo>
                  <a:pt x="154008" y="5709"/>
                </a:lnTo>
                <a:lnTo>
                  <a:pt x="111568" y="21089"/>
                </a:lnTo>
                <a:lnTo>
                  <a:pt x="74235" y="44944"/>
                </a:lnTo>
                <a:lnTo>
                  <a:pt x="43210" y="76070"/>
                </a:lnTo>
                <a:lnTo>
                  <a:pt x="19694" y="113258"/>
                </a:lnTo>
                <a:lnTo>
                  <a:pt x="4891" y="155304"/>
                </a:lnTo>
                <a:lnTo>
                  <a:pt x="0" y="200999"/>
                </a:lnTo>
                <a:lnTo>
                  <a:pt x="5793" y="246592"/>
                </a:lnTo>
                <a:lnTo>
                  <a:pt x="21427" y="288349"/>
                </a:lnTo>
                <a:lnTo>
                  <a:pt x="45674" y="325085"/>
                </a:lnTo>
                <a:lnTo>
                  <a:pt x="77309" y="355617"/>
                </a:lnTo>
                <a:lnTo>
                  <a:pt x="115108" y="378760"/>
                </a:lnTo>
                <a:lnTo>
                  <a:pt x="157845" y="393333"/>
                </a:lnTo>
                <a:lnTo>
                  <a:pt x="204295" y="398151"/>
                </a:lnTo>
                <a:lnTo>
                  <a:pt x="250619" y="392453"/>
                </a:lnTo>
                <a:lnTo>
                  <a:pt x="293050" y="377073"/>
                </a:lnTo>
                <a:lnTo>
                  <a:pt x="330385" y="353217"/>
                </a:lnTo>
                <a:lnTo>
                  <a:pt x="361417" y="322091"/>
                </a:lnTo>
                <a:lnTo>
                  <a:pt x="384942" y="284902"/>
                </a:lnTo>
                <a:lnTo>
                  <a:pt x="399754" y="242857"/>
                </a:lnTo>
                <a:lnTo>
                  <a:pt x="404649" y="197162"/>
                </a:lnTo>
                <a:lnTo>
                  <a:pt x="399107" y="151760"/>
                </a:lnTo>
                <a:lnTo>
                  <a:pt x="383755" y="110130"/>
                </a:lnTo>
                <a:lnTo>
                  <a:pt x="359807" y="73458"/>
                </a:lnTo>
                <a:lnTo>
                  <a:pt x="328477" y="42925"/>
                </a:lnTo>
                <a:lnTo>
                  <a:pt x="290977" y="19716"/>
                </a:lnTo>
                <a:lnTo>
                  <a:pt x="248522" y="5013"/>
                </a:lnTo>
                <a:lnTo>
                  <a:pt x="202324" y="0"/>
                </a:lnTo>
                <a:close/>
              </a:path>
            </a:pathLst>
          </a:custGeom>
          <a:solidFill>
            <a:srgbClr val="0E46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100832" y="3914978"/>
            <a:ext cx="1092200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5" dirty="0"/>
              <a:t>氣候風險決策參考資訊與應用</a:t>
            </a:r>
            <a:endParaRPr sz="6600"/>
          </a:p>
        </p:txBody>
      </p:sp>
      <p:pic>
        <p:nvPicPr>
          <p:cNvPr id="17" name="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333788" y="11684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52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9240" y="990600"/>
            <a:ext cx="8114030" cy="0"/>
          </a:xfrm>
          <a:custGeom>
            <a:avLst/>
            <a:gdLst/>
            <a:ahLst/>
            <a:cxnLst/>
            <a:rect l="l" t="t" r="r" b="b"/>
            <a:pathLst>
              <a:path w="8114030">
                <a:moveTo>
                  <a:pt x="0" y="0"/>
                </a:moveTo>
                <a:lnTo>
                  <a:pt x="8113775" y="0"/>
                </a:lnTo>
              </a:path>
            </a:pathLst>
          </a:custGeom>
          <a:ln w="76200">
            <a:solidFill>
              <a:srgbClr val="0E46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3939" y="9296400"/>
            <a:ext cx="8115300" cy="0"/>
          </a:xfrm>
          <a:custGeom>
            <a:avLst/>
            <a:gdLst/>
            <a:ahLst/>
            <a:cxnLst/>
            <a:rect l="l" t="t" r="r" b="b"/>
            <a:pathLst>
              <a:path w="8115300">
                <a:moveTo>
                  <a:pt x="0" y="0"/>
                </a:moveTo>
                <a:lnTo>
                  <a:pt x="8115300" y="0"/>
                </a:lnTo>
              </a:path>
            </a:pathLst>
          </a:custGeom>
          <a:ln w="76200">
            <a:solidFill>
              <a:srgbClr val="0E46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30427" y="9058457"/>
            <a:ext cx="405130" cy="398145"/>
          </a:xfrm>
          <a:custGeom>
            <a:avLst/>
            <a:gdLst/>
            <a:ahLst/>
            <a:cxnLst/>
            <a:rect l="l" t="t" r="r" b="b"/>
            <a:pathLst>
              <a:path w="405129" h="398145">
                <a:moveTo>
                  <a:pt x="200556" y="0"/>
                </a:moveTo>
                <a:lnTo>
                  <a:pt x="154192" y="5679"/>
                </a:lnTo>
                <a:lnTo>
                  <a:pt x="111725" y="21042"/>
                </a:lnTo>
                <a:lnTo>
                  <a:pt x="74360" y="44883"/>
                </a:lnTo>
                <a:lnTo>
                  <a:pt x="43301" y="75995"/>
                </a:lnTo>
                <a:lnTo>
                  <a:pt x="19752" y="113174"/>
                </a:lnTo>
                <a:lnTo>
                  <a:pt x="4916" y="155212"/>
                </a:lnTo>
                <a:lnTo>
                  <a:pt x="0" y="200992"/>
                </a:lnTo>
                <a:lnTo>
                  <a:pt x="5544" y="246392"/>
                </a:lnTo>
                <a:lnTo>
                  <a:pt x="20906" y="288020"/>
                </a:lnTo>
                <a:lnTo>
                  <a:pt x="44869" y="324691"/>
                </a:lnTo>
                <a:lnTo>
                  <a:pt x="76219" y="355224"/>
                </a:lnTo>
                <a:lnTo>
                  <a:pt x="113739" y="378433"/>
                </a:lnTo>
                <a:lnTo>
                  <a:pt x="156216" y="393135"/>
                </a:lnTo>
                <a:lnTo>
                  <a:pt x="202433" y="398148"/>
                </a:lnTo>
                <a:lnTo>
                  <a:pt x="250660" y="392460"/>
                </a:lnTo>
                <a:lnTo>
                  <a:pt x="293127" y="377097"/>
                </a:lnTo>
                <a:lnTo>
                  <a:pt x="330491" y="353256"/>
                </a:lnTo>
                <a:lnTo>
                  <a:pt x="361549" y="322143"/>
                </a:lnTo>
                <a:lnTo>
                  <a:pt x="385098" y="284964"/>
                </a:lnTo>
                <a:lnTo>
                  <a:pt x="399933" y="242924"/>
                </a:lnTo>
                <a:lnTo>
                  <a:pt x="404850" y="197229"/>
                </a:lnTo>
                <a:lnTo>
                  <a:pt x="399077" y="151633"/>
                </a:lnTo>
                <a:lnTo>
                  <a:pt x="383456" y="109871"/>
                </a:lnTo>
                <a:lnTo>
                  <a:pt x="359213" y="73126"/>
                </a:lnTo>
                <a:lnTo>
                  <a:pt x="327575" y="42582"/>
                </a:lnTo>
                <a:lnTo>
                  <a:pt x="289768" y="19424"/>
                </a:lnTo>
                <a:lnTo>
                  <a:pt x="247020" y="4835"/>
                </a:lnTo>
                <a:lnTo>
                  <a:pt x="200556" y="0"/>
                </a:lnTo>
                <a:close/>
              </a:path>
            </a:pathLst>
          </a:custGeom>
          <a:solidFill>
            <a:srgbClr val="0E46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5789" y="9062201"/>
            <a:ext cx="405130" cy="398780"/>
          </a:xfrm>
          <a:custGeom>
            <a:avLst/>
            <a:gdLst/>
            <a:ahLst/>
            <a:cxnLst/>
            <a:rect l="l" t="t" r="r" b="b"/>
            <a:pathLst>
              <a:path w="405129" h="398779">
                <a:moveTo>
                  <a:pt x="202451" y="0"/>
                </a:moveTo>
                <a:lnTo>
                  <a:pt x="154110" y="5709"/>
                </a:lnTo>
                <a:lnTo>
                  <a:pt x="111647" y="21089"/>
                </a:lnTo>
                <a:lnTo>
                  <a:pt x="74292" y="44944"/>
                </a:lnTo>
                <a:lnTo>
                  <a:pt x="43247" y="76070"/>
                </a:lnTo>
                <a:lnTo>
                  <a:pt x="19715" y="113258"/>
                </a:lnTo>
                <a:lnTo>
                  <a:pt x="4899" y="155304"/>
                </a:lnTo>
                <a:lnTo>
                  <a:pt x="0" y="200999"/>
                </a:lnTo>
                <a:lnTo>
                  <a:pt x="5795" y="246592"/>
                </a:lnTo>
                <a:lnTo>
                  <a:pt x="21438" y="288349"/>
                </a:lnTo>
                <a:lnTo>
                  <a:pt x="45699" y="325085"/>
                </a:lnTo>
                <a:lnTo>
                  <a:pt x="77349" y="355617"/>
                </a:lnTo>
                <a:lnTo>
                  <a:pt x="115161" y="378760"/>
                </a:lnTo>
                <a:lnTo>
                  <a:pt x="157905" y="393333"/>
                </a:lnTo>
                <a:lnTo>
                  <a:pt x="204355" y="398151"/>
                </a:lnTo>
                <a:lnTo>
                  <a:pt x="250727" y="392453"/>
                </a:lnTo>
                <a:lnTo>
                  <a:pt x="293197" y="377073"/>
                </a:lnTo>
                <a:lnTo>
                  <a:pt x="330562" y="353217"/>
                </a:lnTo>
                <a:lnTo>
                  <a:pt x="361617" y="322091"/>
                </a:lnTo>
                <a:lnTo>
                  <a:pt x="385157" y="284902"/>
                </a:lnTo>
                <a:lnTo>
                  <a:pt x="399978" y="242857"/>
                </a:lnTo>
                <a:lnTo>
                  <a:pt x="404875" y="197162"/>
                </a:lnTo>
                <a:lnTo>
                  <a:pt x="399327" y="151760"/>
                </a:lnTo>
                <a:lnTo>
                  <a:pt x="383959" y="110130"/>
                </a:lnTo>
                <a:lnTo>
                  <a:pt x="359990" y="73458"/>
                </a:lnTo>
                <a:lnTo>
                  <a:pt x="328637" y="42925"/>
                </a:lnTo>
                <a:lnTo>
                  <a:pt x="291118" y="19716"/>
                </a:lnTo>
                <a:lnTo>
                  <a:pt x="248650" y="5013"/>
                </a:lnTo>
                <a:lnTo>
                  <a:pt x="202451" y="0"/>
                </a:lnTo>
                <a:close/>
              </a:path>
            </a:pathLst>
          </a:custGeom>
          <a:solidFill>
            <a:srgbClr val="0E46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01774" y="9062201"/>
            <a:ext cx="405130" cy="398780"/>
          </a:xfrm>
          <a:custGeom>
            <a:avLst/>
            <a:gdLst/>
            <a:ahLst/>
            <a:cxnLst/>
            <a:rect l="l" t="t" r="r" b="b"/>
            <a:pathLst>
              <a:path w="405129" h="398779">
                <a:moveTo>
                  <a:pt x="202424" y="0"/>
                </a:moveTo>
                <a:lnTo>
                  <a:pt x="154105" y="5709"/>
                </a:lnTo>
                <a:lnTo>
                  <a:pt x="111653" y="21089"/>
                </a:lnTo>
                <a:lnTo>
                  <a:pt x="74300" y="44944"/>
                </a:lnTo>
                <a:lnTo>
                  <a:pt x="43252" y="76070"/>
                </a:lnTo>
                <a:lnTo>
                  <a:pt x="19716" y="113258"/>
                </a:lnTo>
                <a:lnTo>
                  <a:pt x="4896" y="155304"/>
                </a:lnTo>
                <a:lnTo>
                  <a:pt x="0" y="200999"/>
                </a:lnTo>
                <a:lnTo>
                  <a:pt x="5796" y="246592"/>
                </a:lnTo>
                <a:lnTo>
                  <a:pt x="21437" y="288349"/>
                </a:lnTo>
                <a:lnTo>
                  <a:pt x="45696" y="325085"/>
                </a:lnTo>
                <a:lnTo>
                  <a:pt x="77347" y="355617"/>
                </a:lnTo>
                <a:lnTo>
                  <a:pt x="115165" y="378760"/>
                </a:lnTo>
                <a:lnTo>
                  <a:pt x="157923" y="393333"/>
                </a:lnTo>
                <a:lnTo>
                  <a:pt x="204395" y="398151"/>
                </a:lnTo>
                <a:lnTo>
                  <a:pt x="250764" y="392453"/>
                </a:lnTo>
                <a:lnTo>
                  <a:pt x="293225" y="377073"/>
                </a:lnTo>
                <a:lnTo>
                  <a:pt x="330576" y="353217"/>
                </a:lnTo>
                <a:lnTo>
                  <a:pt x="361617" y="322091"/>
                </a:lnTo>
                <a:lnTo>
                  <a:pt x="385144" y="284902"/>
                </a:lnTo>
                <a:lnTo>
                  <a:pt x="399955" y="242857"/>
                </a:lnTo>
                <a:lnTo>
                  <a:pt x="404848" y="197162"/>
                </a:lnTo>
                <a:lnTo>
                  <a:pt x="399303" y="151760"/>
                </a:lnTo>
                <a:lnTo>
                  <a:pt x="383944" y="110130"/>
                </a:lnTo>
                <a:lnTo>
                  <a:pt x="359984" y="73458"/>
                </a:lnTo>
                <a:lnTo>
                  <a:pt x="328639" y="42925"/>
                </a:lnTo>
                <a:lnTo>
                  <a:pt x="291120" y="19716"/>
                </a:lnTo>
                <a:lnTo>
                  <a:pt x="248644" y="5013"/>
                </a:lnTo>
                <a:lnTo>
                  <a:pt x="202424" y="0"/>
                </a:lnTo>
                <a:close/>
              </a:path>
            </a:pathLst>
          </a:custGeom>
          <a:solidFill>
            <a:srgbClr val="0E46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37528" y="9062201"/>
            <a:ext cx="405130" cy="398780"/>
          </a:xfrm>
          <a:custGeom>
            <a:avLst/>
            <a:gdLst/>
            <a:ahLst/>
            <a:cxnLst/>
            <a:rect l="l" t="t" r="r" b="b"/>
            <a:pathLst>
              <a:path w="405129" h="398779">
                <a:moveTo>
                  <a:pt x="202424" y="0"/>
                </a:moveTo>
                <a:lnTo>
                  <a:pt x="154105" y="5709"/>
                </a:lnTo>
                <a:lnTo>
                  <a:pt x="111653" y="21089"/>
                </a:lnTo>
                <a:lnTo>
                  <a:pt x="74300" y="44944"/>
                </a:lnTo>
                <a:lnTo>
                  <a:pt x="43252" y="76070"/>
                </a:lnTo>
                <a:lnTo>
                  <a:pt x="19716" y="113258"/>
                </a:lnTo>
                <a:lnTo>
                  <a:pt x="4896" y="155304"/>
                </a:lnTo>
                <a:lnTo>
                  <a:pt x="0" y="200999"/>
                </a:lnTo>
                <a:lnTo>
                  <a:pt x="5796" y="246592"/>
                </a:lnTo>
                <a:lnTo>
                  <a:pt x="21437" y="288349"/>
                </a:lnTo>
                <a:lnTo>
                  <a:pt x="45696" y="325085"/>
                </a:lnTo>
                <a:lnTo>
                  <a:pt x="77347" y="355617"/>
                </a:lnTo>
                <a:lnTo>
                  <a:pt x="115165" y="378760"/>
                </a:lnTo>
                <a:lnTo>
                  <a:pt x="157923" y="393333"/>
                </a:lnTo>
                <a:lnTo>
                  <a:pt x="204395" y="398151"/>
                </a:lnTo>
                <a:lnTo>
                  <a:pt x="250764" y="392453"/>
                </a:lnTo>
                <a:lnTo>
                  <a:pt x="293225" y="377073"/>
                </a:lnTo>
                <a:lnTo>
                  <a:pt x="330576" y="353217"/>
                </a:lnTo>
                <a:lnTo>
                  <a:pt x="361617" y="322091"/>
                </a:lnTo>
                <a:lnTo>
                  <a:pt x="385144" y="284902"/>
                </a:lnTo>
                <a:lnTo>
                  <a:pt x="399955" y="242857"/>
                </a:lnTo>
                <a:lnTo>
                  <a:pt x="404848" y="197162"/>
                </a:lnTo>
                <a:lnTo>
                  <a:pt x="399303" y="151768"/>
                </a:lnTo>
                <a:lnTo>
                  <a:pt x="383944" y="110147"/>
                </a:lnTo>
                <a:lnTo>
                  <a:pt x="359984" y="73481"/>
                </a:lnTo>
                <a:lnTo>
                  <a:pt x="328639" y="42951"/>
                </a:lnTo>
                <a:lnTo>
                  <a:pt x="291120" y="19740"/>
                </a:lnTo>
                <a:lnTo>
                  <a:pt x="248644" y="5028"/>
                </a:lnTo>
                <a:lnTo>
                  <a:pt x="202424" y="0"/>
                </a:lnTo>
                <a:close/>
              </a:path>
            </a:pathLst>
          </a:custGeom>
          <a:solidFill>
            <a:srgbClr val="0E46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73213" y="9062201"/>
            <a:ext cx="405130" cy="398780"/>
          </a:xfrm>
          <a:custGeom>
            <a:avLst/>
            <a:gdLst/>
            <a:ahLst/>
            <a:cxnLst/>
            <a:rect l="l" t="t" r="r" b="b"/>
            <a:pathLst>
              <a:path w="405129" h="398779">
                <a:moveTo>
                  <a:pt x="202424" y="0"/>
                </a:moveTo>
                <a:lnTo>
                  <a:pt x="154084" y="5709"/>
                </a:lnTo>
                <a:lnTo>
                  <a:pt x="111623" y="21089"/>
                </a:lnTo>
                <a:lnTo>
                  <a:pt x="74271" y="44944"/>
                </a:lnTo>
                <a:lnTo>
                  <a:pt x="43231" y="76070"/>
                </a:lnTo>
                <a:lnTo>
                  <a:pt x="19704" y="113258"/>
                </a:lnTo>
                <a:lnTo>
                  <a:pt x="4893" y="155304"/>
                </a:lnTo>
                <a:lnTo>
                  <a:pt x="0" y="200999"/>
                </a:lnTo>
                <a:lnTo>
                  <a:pt x="5796" y="246592"/>
                </a:lnTo>
                <a:lnTo>
                  <a:pt x="21437" y="288349"/>
                </a:lnTo>
                <a:lnTo>
                  <a:pt x="45696" y="325085"/>
                </a:lnTo>
                <a:lnTo>
                  <a:pt x="77347" y="355617"/>
                </a:lnTo>
                <a:lnTo>
                  <a:pt x="115165" y="378760"/>
                </a:lnTo>
                <a:lnTo>
                  <a:pt x="157923" y="393333"/>
                </a:lnTo>
                <a:lnTo>
                  <a:pt x="204395" y="398151"/>
                </a:lnTo>
                <a:lnTo>
                  <a:pt x="250742" y="392453"/>
                </a:lnTo>
                <a:lnTo>
                  <a:pt x="293195" y="377073"/>
                </a:lnTo>
                <a:lnTo>
                  <a:pt x="330548" y="353217"/>
                </a:lnTo>
                <a:lnTo>
                  <a:pt x="361595" y="322091"/>
                </a:lnTo>
                <a:lnTo>
                  <a:pt x="385132" y="284902"/>
                </a:lnTo>
                <a:lnTo>
                  <a:pt x="399951" y="242857"/>
                </a:lnTo>
                <a:lnTo>
                  <a:pt x="404848" y="197162"/>
                </a:lnTo>
                <a:lnTo>
                  <a:pt x="399303" y="151760"/>
                </a:lnTo>
                <a:lnTo>
                  <a:pt x="383944" y="110130"/>
                </a:lnTo>
                <a:lnTo>
                  <a:pt x="359984" y="73458"/>
                </a:lnTo>
                <a:lnTo>
                  <a:pt x="328639" y="42925"/>
                </a:lnTo>
                <a:lnTo>
                  <a:pt x="291120" y="19716"/>
                </a:lnTo>
                <a:lnTo>
                  <a:pt x="248644" y="5013"/>
                </a:lnTo>
                <a:lnTo>
                  <a:pt x="202424" y="0"/>
                </a:lnTo>
                <a:close/>
              </a:path>
            </a:pathLst>
          </a:custGeom>
          <a:solidFill>
            <a:srgbClr val="0E46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58877" y="828857"/>
            <a:ext cx="405130" cy="398145"/>
          </a:xfrm>
          <a:custGeom>
            <a:avLst/>
            <a:gdLst/>
            <a:ahLst/>
            <a:cxnLst/>
            <a:rect l="l" t="t" r="r" b="b"/>
            <a:pathLst>
              <a:path w="405129" h="398144">
                <a:moveTo>
                  <a:pt x="200458" y="0"/>
                </a:moveTo>
                <a:lnTo>
                  <a:pt x="154116" y="5679"/>
                </a:lnTo>
                <a:lnTo>
                  <a:pt x="111670" y="21042"/>
                </a:lnTo>
                <a:lnTo>
                  <a:pt x="74323" y="44883"/>
                </a:lnTo>
                <a:lnTo>
                  <a:pt x="43280" y="75995"/>
                </a:lnTo>
                <a:lnTo>
                  <a:pt x="19742" y="113174"/>
                </a:lnTo>
                <a:lnTo>
                  <a:pt x="4914" y="155212"/>
                </a:lnTo>
                <a:lnTo>
                  <a:pt x="0" y="200992"/>
                </a:lnTo>
                <a:lnTo>
                  <a:pt x="5542" y="246392"/>
                </a:lnTo>
                <a:lnTo>
                  <a:pt x="20896" y="288020"/>
                </a:lnTo>
                <a:lnTo>
                  <a:pt x="44847" y="324691"/>
                </a:lnTo>
                <a:lnTo>
                  <a:pt x="76181" y="355224"/>
                </a:lnTo>
                <a:lnTo>
                  <a:pt x="113683" y="378433"/>
                </a:lnTo>
                <a:lnTo>
                  <a:pt x="156139" y="393135"/>
                </a:lnTo>
                <a:lnTo>
                  <a:pt x="202333" y="398148"/>
                </a:lnTo>
                <a:lnTo>
                  <a:pt x="250536" y="392460"/>
                </a:lnTo>
                <a:lnTo>
                  <a:pt x="292982" y="377097"/>
                </a:lnTo>
                <a:lnTo>
                  <a:pt x="330328" y="353256"/>
                </a:lnTo>
                <a:lnTo>
                  <a:pt x="361371" y="322143"/>
                </a:lnTo>
                <a:lnTo>
                  <a:pt x="384908" y="284964"/>
                </a:lnTo>
                <a:lnTo>
                  <a:pt x="399736" y="242924"/>
                </a:lnTo>
                <a:lnTo>
                  <a:pt x="404651" y="197229"/>
                </a:lnTo>
                <a:lnTo>
                  <a:pt x="398881" y="151633"/>
                </a:lnTo>
                <a:lnTo>
                  <a:pt x="383267" y="109871"/>
                </a:lnTo>
                <a:lnTo>
                  <a:pt x="359036" y="73126"/>
                </a:lnTo>
                <a:lnTo>
                  <a:pt x="327414" y="42582"/>
                </a:lnTo>
                <a:lnTo>
                  <a:pt x="289626" y="19424"/>
                </a:lnTo>
                <a:lnTo>
                  <a:pt x="246898" y="4835"/>
                </a:lnTo>
                <a:lnTo>
                  <a:pt x="200458" y="0"/>
                </a:lnTo>
                <a:close/>
              </a:path>
            </a:pathLst>
          </a:custGeom>
          <a:solidFill>
            <a:srgbClr val="0E46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93926" y="832601"/>
            <a:ext cx="405130" cy="398780"/>
          </a:xfrm>
          <a:custGeom>
            <a:avLst/>
            <a:gdLst/>
            <a:ahLst/>
            <a:cxnLst/>
            <a:rect l="l" t="t" r="r" b="b"/>
            <a:pathLst>
              <a:path w="405129" h="398780">
                <a:moveTo>
                  <a:pt x="202351" y="0"/>
                </a:moveTo>
                <a:lnTo>
                  <a:pt x="154035" y="5709"/>
                </a:lnTo>
                <a:lnTo>
                  <a:pt x="111592" y="21089"/>
                </a:lnTo>
                <a:lnTo>
                  <a:pt x="74256" y="44944"/>
                </a:lnTo>
                <a:lnTo>
                  <a:pt x="43226" y="76070"/>
                </a:lnTo>
                <a:lnTo>
                  <a:pt x="19706" y="113258"/>
                </a:lnTo>
                <a:lnTo>
                  <a:pt x="4896" y="155304"/>
                </a:lnTo>
                <a:lnTo>
                  <a:pt x="0" y="200999"/>
                </a:lnTo>
                <a:lnTo>
                  <a:pt x="5793" y="246592"/>
                </a:lnTo>
                <a:lnTo>
                  <a:pt x="21427" y="288349"/>
                </a:lnTo>
                <a:lnTo>
                  <a:pt x="45676" y="325085"/>
                </a:lnTo>
                <a:lnTo>
                  <a:pt x="77311" y="355617"/>
                </a:lnTo>
                <a:lnTo>
                  <a:pt x="115104" y="378760"/>
                </a:lnTo>
                <a:lnTo>
                  <a:pt x="157827" y="393333"/>
                </a:lnTo>
                <a:lnTo>
                  <a:pt x="204254" y="398151"/>
                </a:lnTo>
                <a:lnTo>
                  <a:pt x="250603" y="392453"/>
                </a:lnTo>
                <a:lnTo>
                  <a:pt x="293053" y="377073"/>
                </a:lnTo>
                <a:lnTo>
                  <a:pt x="330399" y="353217"/>
                </a:lnTo>
                <a:lnTo>
                  <a:pt x="361439" y="322091"/>
                </a:lnTo>
                <a:lnTo>
                  <a:pt x="384967" y="284902"/>
                </a:lnTo>
                <a:lnTo>
                  <a:pt x="399781" y="242857"/>
                </a:lnTo>
                <a:lnTo>
                  <a:pt x="404676" y="197162"/>
                </a:lnTo>
                <a:lnTo>
                  <a:pt x="399130" y="151760"/>
                </a:lnTo>
                <a:lnTo>
                  <a:pt x="383770" y="110130"/>
                </a:lnTo>
                <a:lnTo>
                  <a:pt x="359813" y="73458"/>
                </a:lnTo>
                <a:lnTo>
                  <a:pt x="328475" y="42925"/>
                </a:lnTo>
                <a:lnTo>
                  <a:pt x="290975" y="19716"/>
                </a:lnTo>
                <a:lnTo>
                  <a:pt x="248528" y="5013"/>
                </a:lnTo>
                <a:lnTo>
                  <a:pt x="202351" y="0"/>
                </a:lnTo>
                <a:close/>
              </a:path>
            </a:pathLst>
          </a:custGeom>
          <a:solidFill>
            <a:srgbClr val="0E46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29597" y="832601"/>
            <a:ext cx="405130" cy="398780"/>
          </a:xfrm>
          <a:custGeom>
            <a:avLst/>
            <a:gdLst/>
            <a:ahLst/>
            <a:cxnLst/>
            <a:rect l="l" t="t" r="r" b="b"/>
            <a:pathLst>
              <a:path w="405129" h="398780">
                <a:moveTo>
                  <a:pt x="202324" y="0"/>
                </a:moveTo>
                <a:lnTo>
                  <a:pt x="154030" y="5709"/>
                </a:lnTo>
                <a:lnTo>
                  <a:pt x="111598" y="21089"/>
                </a:lnTo>
                <a:lnTo>
                  <a:pt x="74263" y="44944"/>
                </a:lnTo>
                <a:lnTo>
                  <a:pt x="43231" y="76070"/>
                </a:lnTo>
                <a:lnTo>
                  <a:pt x="19706" y="113258"/>
                </a:lnTo>
                <a:lnTo>
                  <a:pt x="4894" y="155304"/>
                </a:lnTo>
                <a:lnTo>
                  <a:pt x="0" y="200999"/>
                </a:lnTo>
                <a:lnTo>
                  <a:pt x="5793" y="246592"/>
                </a:lnTo>
                <a:lnTo>
                  <a:pt x="21427" y="288349"/>
                </a:lnTo>
                <a:lnTo>
                  <a:pt x="45674" y="325085"/>
                </a:lnTo>
                <a:lnTo>
                  <a:pt x="77309" y="355617"/>
                </a:lnTo>
                <a:lnTo>
                  <a:pt x="115108" y="378760"/>
                </a:lnTo>
                <a:lnTo>
                  <a:pt x="157845" y="393333"/>
                </a:lnTo>
                <a:lnTo>
                  <a:pt x="204295" y="398151"/>
                </a:lnTo>
                <a:lnTo>
                  <a:pt x="250640" y="392453"/>
                </a:lnTo>
                <a:lnTo>
                  <a:pt x="293080" y="377073"/>
                </a:lnTo>
                <a:lnTo>
                  <a:pt x="330413" y="353217"/>
                </a:lnTo>
                <a:lnTo>
                  <a:pt x="361439" y="322091"/>
                </a:lnTo>
                <a:lnTo>
                  <a:pt x="384954" y="284902"/>
                </a:lnTo>
                <a:lnTo>
                  <a:pt x="399758" y="242857"/>
                </a:lnTo>
                <a:lnTo>
                  <a:pt x="404649" y="197162"/>
                </a:lnTo>
                <a:lnTo>
                  <a:pt x="399107" y="151760"/>
                </a:lnTo>
                <a:lnTo>
                  <a:pt x="383755" y="110130"/>
                </a:lnTo>
                <a:lnTo>
                  <a:pt x="359807" y="73458"/>
                </a:lnTo>
                <a:lnTo>
                  <a:pt x="328477" y="42925"/>
                </a:lnTo>
                <a:lnTo>
                  <a:pt x="290977" y="19716"/>
                </a:lnTo>
                <a:lnTo>
                  <a:pt x="248522" y="5013"/>
                </a:lnTo>
                <a:lnTo>
                  <a:pt x="202324" y="0"/>
                </a:lnTo>
                <a:close/>
              </a:path>
            </a:pathLst>
          </a:custGeom>
          <a:solidFill>
            <a:srgbClr val="0E46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65039" y="832601"/>
            <a:ext cx="405130" cy="398780"/>
          </a:xfrm>
          <a:custGeom>
            <a:avLst/>
            <a:gdLst/>
            <a:ahLst/>
            <a:cxnLst/>
            <a:rect l="l" t="t" r="r" b="b"/>
            <a:pathLst>
              <a:path w="405129" h="398780">
                <a:moveTo>
                  <a:pt x="202324" y="0"/>
                </a:moveTo>
                <a:lnTo>
                  <a:pt x="154030" y="5709"/>
                </a:lnTo>
                <a:lnTo>
                  <a:pt x="111598" y="21089"/>
                </a:lnTo>
                <a:lnTo>
                  <a:pt x="74263" y="44944"/>
                </a:lnTo>
                <a:lnTo>
                  <a:pt x="43231" y="76070"/>
                </a:lnTo>
                <a:lnTo>
                  <a:pt x="19706" y="113258"/>
                </a:lnTo>
                <a:lnTo>
                  <a:pt x="4894" y="155304"/>
                </a:lnTo>
                <a:lnTo>
                  <a:pt x="0" y="200999"/>
                </a:lnTo>
                <a:lnTo>
                  <a:pt x="5793" y="246592"/>
                </a:lnTo>
                <a:lnTo>
                  <a:pt x="21427" y="288349"/>
                </a:lnTo>
                <a:lnTo>
                  <a:pt x="45674" y="325085"/>
                </a:lnTo>
                <a:lnTo>
                  <a:pt x="77309" y="355617"/>
                </a:lnTo>
                <a:lnTo>
                  <a:pt x="115108" y="378760"/>
                </a:lnTo>
                <a:lnTo>
                  <a:pt x="157845" y="393333"/>
                </a:lnTo>
                <a:lnTo>
                  <a:pt x="204295" y="398151"/>
                </a:lnTo>
                <a:lnTo>
                  <a:pt x="250640" y="392453"/>
                </a:lnTo>
                <a:lnTo>
                  <a:pt x="293080" y="377073"/>
                </a:lnTo>
                <a:lnTo>
                  <a:pt x="330413" y="353217"/>
                </a:lnTo>
                <a:lnTo>
                  <a:pt x="361439" y="322091"/>
                </a:lnTo>
                <a:lnTo>
                  <a:pt x="384954" y="284902"/>
                </a:lnTo>
                <a:lnTo>
                  <a:pt x="399758" y="242857"/>
                </a:lnTo>
                <a:lnTo>
                  <a:pt x="404649" y="197162"/>
                </a:lnTo>
                <a:lnTo>
                  <a:pt x="399107" y="151768"/>
                </a:lnTo>
                <a:lnTo>
                  <a:pt x="383755" y="110147"/>
                </a:lnTo>
                <a:lnTo>
                  <a:pt x="359807" y="73481"/>
                </a:lnTo>
                <a:lnTo>
                  <a:pt x="328477" y="42951"/>
                </a:lnTo>
                <a:lnTo>
                  <a:pt x="290977" y="19740"/>
                </a:lnTo>
                <a:lnTo>
                  <a:pt x="248522" y="5028"/>
                </a:lnTo>
                <a:lnTo>
                  <a:pt x="202324" y="0"/>
                </a:lnTo>
                <a:close/>
              </a:path>
            </a:pathLst>
          </a:custGeom>
          <a:solidFill>
            <a:srgbClr val="0E46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00411" y="832601"/>
            <a:ext cx="405130" cy="398780"/>
          </a:xfrm>
          <a:custGeom>
            <a:avLst/>
            <a:gdLst/>
            <a:ahLst/>
            <a:cxnLst/>
            <a:rect l="l" t="t" r="r" b="b"/>
            <a:pathLst>
              <a:path w="405129" h="398780">
                <a:moveTo>
                  <a:pt x="202324" y="0"/>
                </a:moveTo>
                <a:lnTo>
                  <a:pt x="154008" y="5709"/>
                </a:lnTo>
                <a:lnTo>
                  <a:pt x="111568" y="21089"/>
                </a:lnTo>
                <a:lnTo>
                  <a:pt x="74235" y="44944"/>
                </a:lnTo>
                <a:lnTo>
                  <a:pt x="43210" y="76070"/>
                </a:lnTo>
                <a:lnTo>
                  <a:pt x="19694" y="113258"/>
                </a:lnTo>
                <a:lnTo>
                  <a:pt x="4891" y="155304"/>
                </a:lnTo>
                <a:lnTo>
                  <a:pt x="0" y="200999"/>
                </a:lnTo>
                <a:lnTo>
                  <a:pt x="5793" y="246592"/>
                </a:lnTo>
                <a:lnTo>
                  <a:pt x="21427" y="288349"/>
                </a:lnTo>
                <a:lnTo>
                  <a:pt x="45674" y="325085"/>
                </a:lnTo>
                <a:lnTo>
                  <a:pt x="77309" y="355617"/>
                </a:lnTo>
                <a:lnTo>
                  <a:pt x="115108" y="378760"/>
                </a:lnTo>
                <a:lnTo>
                  <a:pt x="157845" y="393333"/>
                </a:lnTo>
                <a:lnTo>
                  <a:pt x="204295" y="398151"/>
                </a:lnTo>
                <a:lnTo>
                  <a:pt x="250619" y="392453"/>
                </a:lnTo>
                <a:lnTo>
                  <a:pt x="293050" y="377073"/>
                </a:lnTo>
                <a:lnTo>
                  <a:pt x="330385" y="353217"/>
                </a:lnTo>
                <a:lnTo>
                  <a:pt x="361417" y="322091"/>
                </a:lnTo>
                <a:lnTo>
                  <a:pt x="384942" y="284902"/>
                </a:lnTo>
                <a:lnTo>
                  <a:pt x="399754" y="242857"/>
                </a:lnTo>
                <a:lnTo>
                  <a:pt x="404649" y="197162"/>
                </a:lnTo>
                <a:lnTo>
                  <a:pt x="399107" y="151760"/>
                </a:lnTo>
                <a:lnTo>
                  <a:pt x="383755" y="110130"/>
                </a:lnTo>
                <a:lnTo>
                  <a:pt x="359807" y="73458"/>
                </a:lnTo>
                <a:lnTo>
                  <a:pt x="328477" y="42925"/>
                </a:lnTo>
                <a:lnTo>
                  <a:pt x="290977" y="19716"/>
                </a:lnTo>
                <a:lnTo>
                  <a:pt x="248522" y="5013"/>
                </a:lnTo>
                <a:lnTo>
                  <a:pt x="202324" y="0"/>
                </a:lnTo>
                <a:close/>
              </a:path>
            </a:pathLst>
          </a:custGeom>
          <a:solidFill>
            <a:srgbClr val="0E46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79194" y="1911855"/>
            <a:ext cx="6278880" cy="3469640"/>
          </a:xfrm>
          <a:prstGeom prst="rect">
            <a:avLst/>
          </a:prstGeom>
        </p:spPr>
        <p:txBody>
          <a:bodyPr vert="horz" wrap="square" lIns="0" tIns="32131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530"/>
              </a:spcBef>
              <a:buFont typeface="Arial"/>
              <a:buChar char="•"/>
              <a:tabLst>
                <a:tab pos="299720" algn="l"/>
              </a:tabLst>
            </a:pPr>
            <a:r>
              <a:rPr sz="3600" b="1" spc="-10" dirty="0">
                <a:latin typeface="微軟正黑體"/>
                <a:cs typeface="微軟正黑體"/>
              </a:rPr>
              <a:t>Contents</a:t>
            </a:r>
            <a:endParaRPr sz="3600">
              <a:latin typeface="微軟正黑體"/>
              <a:cs typeface="微軟正黑體"/>
            </a:endParaRPr>
          </a:p>
          <a:p>
            <a:pPr marL="756285" lvl="1" indent="-287020">
              <a:lnSpc>
                <a:spcPct val="100000"/>
              </a:lnSpc>
              <a:spcBef>
                <a:spcPts val="188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dirty="0">
                <a:latin typeface="微軟正黑體"/>
                <a:cs typeface="微軟正黑體"/>
              </a:rPr>
              <a:t>Part 1:</a:t>
            </a:r>
            <a:r>
              <a:rPr sz="2800" spc="5" dirty="0">
                <a:latin typeface="微軟正黑體"/>
                <a:cs typeface="微軟正黑體"/>
              </a:rPr>
              <a:t> </a:t>
            </a:r>
            <a:r>
              <a:rPr sz="2800" spc="-25" dirty="0">
                <a:latin typeface="微軟正黑體"/>
                <a:cs typeface="微軟正黑體"/>
              </a:rPr>
              <a:t>2050</a:t>
            </a:r>
            <a:r>
              <a:rPr sz="2800" spc="-40" dirty="0">
                <a:latin typeface="微軟正黑體"/>
                <a:cs typeface="微軟正黑體"/>
              </a:rPr>
              <a:t>淨零轉型與氣候因應法</a:t>
            </a:r>
            <a:endParaRPr sz="2800">
              <a:latin typeface="微軟正黑體"/>
              <a:cs typeface="微軟正黑體"/>
            </a:endParaRPr>
          </a:p>
          <a:p>
            <a:pPr marL="756285" lvl="1" indent="-28702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dirty="0">
                <a:latin typeface="微軟正黑體"/>
                <a:cs typeface="微軟正黑體"/>
              </a:rPr>
              <a:t>Part</a:t>
            </a:r>
            <a:r>
              <a:rPr sz="2800" spc="-20" dirty="0">
                <a:latin typeface="微軟正黑體"/>
                <a:cs typeface="微軟正黑體"/>
              </a:rPr>
              <a:t> </a:t>
            </a:r>
            <a:r>
              <a:rPr sz="2800" dirty="0">
                <a:latin typeface="微軟正黑體"/>
                <a:cs typeface="微軟正黑體"/>
              </a:rPr>
              <a:t>2:</a:t>
            </a:r>
            <a:r>
              <a:rPr sz="2800" spc="-35" dirty="0">
                <a:latin typeface="微軟正黑體"/>
                <a:cs typeface="微軟正黑體"/>
              </a:rPr>
              <a:t> 氣候變遷科學報告</a:t>
            </a:r>
            <a:r>
              <a:rPr sz="2800" spc="-20" dirty="0">
                <a:latin typeface="微軟正黑體"/>
                <a:cs typeface="微軟正黑體"/>
              </a:rPr>
              <a:t>2024</a:t>
            </a:r>
            <a:endParaRPr sz="2800">
              <a:latin typeface="微軟正黑體"/>
              <a:cs typeface="微軟正黑體"/>
            </a:endParaRPr>
          </a:p>
          <a:p>
            <a:pPr marL="756285" lvl="1" indent="-28702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dirty="0">
                <a:latin typeface="微軟正黑體"/>
                <a:cs typeface="微軟正黑體"/>
              </a:rPr>
              <a:t>Part</a:t>
            </a:r>
            <a:r>
              <a:rPr sz="2800" spc="-25" dirty="0">
                <a:latin typeface="微軟正黑體"/>
                <a:cs typeface="微軟正黑體"/>
              </a:rPr>
              <a:t> </a:t>
            </a:r>
            <a:r>
              <a:rPr sz="2800" dirty="0">
                <a:latin typeface="微軟正黑體"/>
                <a:cs typeface="微軟正黑體"/>
              </a:rPr>
              <a:t>3:</a:t>
            </a:r>
            <a:r>
              <a:rPr sz="2800" spc="-45" dirty="0">
                <a:latin typeface="微軟正黑體"/>
                <a:cs typeface="微軟正黑體"/>
              </a:rPr>
              <a:t> 運輸設施調適策略</a:t>
            </a:r>
            <a:endParaRPr sz="2800">
              <a:latin typeface="微軟正黑體"/>
              <a:cs typeface="微軟正黑體"/>
            </a:endParaRPr>
          </a:p>
          <a:p>
            <a:pPr marL="756285" lvl="1" indent="-28702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800" dirty="0">
                <a:latin typeface="微軟正黑體"/>
                <a:cs typeface="微軟正黑體"/>
              </a:rPr>
              <a:t>Part</a:t>
            </a:r>
            <a:r>
              <a:rPr sz="2800" spc="-15" dirty="0">
                <a:latin typeface="微軟正黑體"/>
                <a:cs typeface="微軟正黑體"/>
              </a:rPr>
              <a:t> </a:t>
            </a:r>
            <a:r>
              <a:rPr sz="2800" dirty="0">
                <a:latin typeface="微軟正黑體"/>
                <a:cs typeface="微軟正黑體"/>
              </a:rPr>
              <a:t>4:</a:t>
            </a:r>
            <a:r>
              <a:rPr sz="2800" spc="-40" dirty="0">
                <a:latin typeface="微軟正黑體"/>
                <a:cs typeface="微軟正黑體"/>
              </a:rPr>
              <a:t> 風險決策資訊應用案例</a:t>
            </a:r>
            <a:endParaRPr sz="2800">
              <a:latin typeface="微軟正黑體"/>
              <a:cs typeface="微軟正黑體"/>
            </a:endParaRPr>
          </a:p>
        </p:txBody>
      </p:sp>
      <p:pic>
        <p:nvPicPr>
          <p:cNvPr id="15" name="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884650" y="822325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56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9240" y="990600"/>
            <a:ext cx="8114030" cy="0"/>
          </a:xfrm>
          <a:custGeom>
            <a:avLst/>
            <a:gdLst/>
            <a:ahLst/>
            <a:cxnLst/>
            <a:rect l="l" t="t" r="r" b="b"/>
            <a:pathLst>
              <a:path w="8114030">
                <a:moveTo>
                  <a:pt x="0" y="0"/>
                </a:moveTo>
                <a:lnTo>
                  <a:pt x="8113775" y="0"/>
                </a:lnTo>
              </a:path>
            </a:pathLst>
          </a:custGeom>
          <a:ln w="76200">
            <a:solidFill>
              <a:srgbClr val="0E46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3939" y="9296400"/>
            <a:ext cx="8115300" cy="0"/>
          </a:xfrm>
          <a:custGeom>
            <a:avLst/>
            <a:gdLst/>
            <a:ahLst/>
            <a:cxnLst/>
            <a:rect l="l" t="t" r="r" b="b"/>
            <a:pathLst>
              <a:path w="8115300">
                <a:moveTo>
                  <a:pt x="0" y="0"/>
                </a:moveTo>
                <a:lnTo>
                  <a:pt x="8115300" y="0"/>
                </a:lnTo>
              </a:path>
            </a:pathLst>
          </a:custGeom>
          <a:ln w="76200">
            <a:solidFill>
              <a:srgbClr val="0E46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30427" y="9058457"/>
            <a:ext cx="405130" cy="398145"/>
          </a:xfrm>
          <a:custGeom>
            <a:avLst/>
            <a:gdLst/>
            <a:ahLst/>
            <a:cxnLst/>
            <a:rect l="l" t="t" r="r" b="b"/>
            <a:pathLst>
              <a:path w="405129" h="398145">
                <a:moveTo>
                  <a:pt x="200556" y="0"/>
                </a:moveTo>
                <a:lnTo>
                  <a:pt x="154192" y="5679"/>
                </a:lnTo>
                <a:lnTo>
                  <a:pt x="111725" y="21042"/>
                </a:lnTo>
                <a:lnTo>
                  <a:pt x="74360" y="44883"/>
                </a:lnTo>
                <a:lnTo>
                  <a:pt x="43301" y="75995"/>
                </a:lnTo>
                <a:lnTo>
                  <a:pt x="19752" y="113174"/>
                </a:lnTo>
                <a:lnTo>
                  <a:pt x="4916" y="155212"/>
                </a:lnTo>
                <a:lnTo>
                  <a:pt x="0" y="200992"/>
                </a:lnTo>
                <a:lnTo>
                  <a:pt x="5544" y="246392"/>
                </a:lnTo>
                <a:lnTo>
                  <a:pt x="20906" y="288020"/>
                </a:lnTo>
                <a:lnTo>
                  <a:pt x="44869" y="324691"/>
                </a:lnTo>
                <a:lnTo>
                  <a:pt x="76219" y="355224"/>
                </a:lnTo>
                <a:lnTo>
                  <a:pt x="113739" y="378433"/>
                </a:lnTo>
                <a:lnTo>
                  <a:pt x="156216" y="393135"/>
                </a:lnTo>
                <a:lnTo>
                  <a:pt x="202433" y="398148"/>
                </a:lnTo>
                <a:lnTo>
                  <a:pt x="250660" y="392460"/>
                </a:lnTo>
                <a:lnTo>
                  <a:pt x="293127" y="377097"/>
                </a:lnTo>
                <a:lnTo>
                  <a:pt x="330491" y="353256"/>
                </a:lnTo>
                <a:lnTo>
                  <a:pt x="361549" y="322143"/>
                </a:lnTo>
                <a:lnTo>
                  <a:pt x="385098" y="284964"/>
                </a:lnTo>
                <a:lnTo>
                  <a:pt x="399933" y="242924"/>
                </a:lnTo>
                <a:lnTo>
                  <a:pt x="404850" y="197229"/>
                </a:lnTo>
                <a:lnTo>
                  <a:pt x="399077" y="151633"/>
                </a:lnTo>
                <a:lnTo>
                  <a:pt x="383456" y="109871"/>
                </a:lnTo>
                <a:lnTo>
                  <a:pt x="359213" y="73126"/>
                </a:lnTo>
                <a:lnTo>
                  <a:pt x="327575" y="42582"/>
                </a:lnTo>
                <a:lnTo>
                  <a:pt x="289768" y="19424"/>
                </a:lnTo>
                <a:lnTo>
                  <a:pt x="247020" y="4835"/>
                </a:lnTo>
                <a:lnTo>
                  <a:pt x="200556" y="0"/>
                </a:lnTo>
                <a:close/>
              </a:path>
            </a:pathLst>
          </a:custGeom>
          <a:solidFill>
            <a:srgbClr val="0E46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5789" y="9062201"/>
            <a:ext cx="405130" cy="398780"/>
          </a:xfrm>
          <a:custGeom>
            <a:avLst/>
            <a:gdLst/>
            <a:ahLst/>
            <a:cxnLst/>
            <a:rect l="l" t="t" r="r" b="b"/>
            <a:pathLst>
              <a:path w="405129" h="398779">
                <a:moveTo>
                  <a:pt x="202451" y="0"/>
                </a:moveTo>
                <a:lnTo>
                  <a:pt x="154110" y="5709"/>
                </a:lnTo>
                <a:lnTo>
                  <a:pt x="111647" y="21089"/>
                </a:lnTo>
                <a:lnTo>
                  <a:pt x="74292" y="44944"/>
                </a:lnTo>
                <a:lnTo>
                  <a:pt x="43247" y="76070"/>
                </a:lnTo>
                <a:lnTo>
                  <a:pt x="19715" y="113258"/>
                </a:lnTo>
                <a:lnTo>
                  <a:pt x="4899" y="155304"/>
                </a:lnTo>
                <a:lnTo>
                  <a:pt x="0" y="200999"/>
                </a:lnTo>
                <a:lnTo>
                  <a:pt x="5795" y="246592"/>
                </a:lnTo>
                <a:lnTo>
                  <a:pt x="21438" y="288349"/>
                </a:lnTo>
                <a:lnTo>
                  <a:pt x="45699" y="325085"/>
                </a:lnTo>
                <a:lnTo>
                  <a:pt x="77349" y="355617"/>
                </a:lnTo>
                <a:lnTo>
                  <a:pt x="115161" y="378760"/>
                </a:lnTo>
                <a:lnTo>
                  <a:pt x="157905" y="393333"/>
                </a:lnTo>
                <a:lnTo>
                  <a:pt x="204355" y="398151"/>
                </a:lnTo>
                <a:lnTo>
                  <a:pt x="250727" y="392453"/>
                </a:lnTo>
                <a:lnTo>
                  <a:pt x="293197" y="377073"/>
                </a:lnTo>
                <a:lnTo>
                  <a:pt x="330562" y="353217"/>
                </a:lnTo>
                <a:lnTo>
                  <a:pt x="361617" y="322091"/>
                </a:lnTo>
                <a:lnTo>
                  <a:pt x="385157" y="284902"/>
                </a:lnTo>
                <a:lnTo>
                  <a:pt x="399978" y="242857"/>
                </a:lnTo>
                <a:lnTo>
                  <a:pt x="404875" y="197162"/>
                </a:lnTo>
                <a:lnTo>
                  <a:pt x="399327" y="151760"/>
                </a:lnTo>
                <a:lnTo>
                  <a:pt x="383959" y="110130"/>
                </a:lnTo>
                <a:lnTo>
                  <a:pt x="359990" y="73458"/>
                </a:lnTo>
                <a:lnTo>
                  <a:pt x="328637" y="42925"/>
                </a:lnTo>
                <a:lnTo>
                  <a:pt x="291118" y="19716"/>
                </a:lnTo>
                <a:lnTo>
                  <a:pt x="248650" y="5013"/>
                </a:lnTo>
                <a:lnTo>
                  <a:pt x="202451" y="0"/>
                </a:lnTo>
                <a:close/>
              </a:path>
            </a:pathLst>
          </a:custGeom>
          <a:solidFill>
            <a:srgbClr val="0E46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01774" y="9062201"/>
            <a:ext cx="405130" cy="398780"/>
          </a:xfrm>
          <a:custGeom>
            <a:avLst/>
            <a:gdLst/>
            <a:ahLst/>
            <a:cxnLst/>
            <a:rect l="l" t="t" r="r" b="b"/>
            <a:pathLst>
              <a:path w="405129" h="398779">
                <a:moveTo>
                  <a:pt x="202424" y="0"/>
                </a:moveTo>
                <a:lnTo>
                  <a:pt x="154105" y="5709"/>
                </a:lnTo>
                <a:lnTo>
                  <a:pt x="111653" y="21089"/>
                </a:lnTo>
                <a:lnTo>
                  <a:pt x="74300" y="44944"/>
                </a:lnTo>
                <a:lnTo>
                  <a:pt x="43252" y="76070"/>
                </a:lnTo>
                <a:lnTo>
                  <a:pt x="19716" y="113258"/>
                </a:lnTo>
                <a:lnTo>
                  <a:pt x="4896" y="155304"/>
                </a:lnTo>
                <a:lnTo>
                  <a:pt x="0" y="200999"/>
                </a:lnTo>
                <a:lnTo>
                  <a:pt x="5796" y="246592"/>
                </a:lnTo>
                <a:lnTo>
                  <a:pt x="21437" y="288349"/>
                </a:lnTo>
                <a:lnTo>
                  <a:pt x="45696" y="325085"/>
                </a:lnTo>
                <a:lnTo>
                  <a:pt x="77347" y="355617"/>
                </a:lnTo>
                <a:lnTo>
                  <a:pt x="115165" y="378760"/>
                </a:lnTo>
                <a:lnTo>
                  <a:pt x="157923" y="393333"/>
                </a:lnTo>
                <a:lnTo>
                  <a:pt x="204395" y="398151"/>
                </a:lnTo>
                <a:lnTo>
                  <a:pt x="250764" y="392453"/>
                </a:lnTo>
                <a:lnTo>
                  <a:pt x="293225" y="377073"/>
                </a:lnTo>
                <a:lnTo>
                  <a:pt x="330576" y="353217"/>
                </a:lnTo>
                <a:lnTo>
                  <a:pt x="361617" y="322091"/>
                </a:lnTo>
                <a:lnTo>
                  <a:pt x="385144" y="284902"/>
                </a:lnTo>
                <a:lnTo>
                  <a:pt x="399955" y="242857"/>
                </a:lnTo>
                <a:lnTo>
                  <a:pt x="404848" y="197162"/>
                </a:lnTo>
                <a:lnTo>
                  <a:pt x="399303" y="151760"/>
                </a:lnTo>
                <a:lnTo>
                  <a:pt x="383944" y="110130"/>
                </a:lnTo>
                <a:lnTo>
                  <a:pt x="359984" y="73458"/>
                </a:lnTo>
                <a:lnTo>
                  <a:pt x="328639" y="42925"/>
                </a:lnTo>
                <a:lnTo>
                  <a:pt x="291120" y="19716"/>
                </a:lnTo>
                <a:lnTo>
                  <a:pt x="248644" y="5013"/>
                </a:lnTo>
                <a:lnTo>
                  <a:pt x="202424" y="0"/>
                </a:lnTo>
                <a:close/>
              </a:path>
            </a:pathLst>
          </a:custGeom>
          <a:solidFill>
            <a:srgbClr val="0E46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37528" y="9062201"/>
            <a:ext cx="405130" cy="398780"/>
          </a:xfrm>
          <a:custGeom>
            <a:avLst/>
            <a:gdLst/>
            <a:ahLst/>
            <a:cxnLst/>
            <a:rect l="l" t="t" r="r" b="b"/>
            <a:pathLst>
              <a:path w="405129" h="398779">
                <a:moveTo>
                  <a:pt x="202424" y="0"/>
                </a:moveTo>
                <a:lnTo>
                  <a:pt x="154105" y="5709"/>
                </a:lnTo>
                <a:lnTo>
                  <a:pt x="111653" y="21089"/>
                </a:lnTo>
                <a:lnTo>
                  <a:pt x="74300" y="44944"/>
                </a:lnTo>
                <a:lnTo>
                  <a:pt x="43252" y="76070"/>
                </a:lnTo>
                <a:lnTo>
                  <a:pt x="19716" y="113258"/>
                </a:lnTo>
                <a:lnTo>
                  <a:pt x="4896" y="155304"/>
                </a:lnTo>
                <a:lnTo>
                  <a:pt x="0" y="200999"/>
                </a:lnTo>
                <a:lnTo>
                  <a:pt x="5796" y="246592"/>
                </a:lnTo>
                <a:lnTo>
                  <a:pt x="21437" y="288349"/>
                </a:lnTo>
                <a:lnTo>
                  <a:pt x="45696" y="325085"/>
                </a:lnTo>
                <a:lnTo>
                  <a:pt x="77347" y="355617"/>
                </a:lnTo>
                <a:lnTo>
                  <a:pt x="115165" y="378760"/>
                </a:lnTo>
                <a:lnTo>
                  <a:pt x="157923" y="393333"/>
                </a:lnTo>
                <a:lnTo>
                  <a:pt x="204395" y="398151"/>
                </a:lnTo>
                <a:lnTo>
                  <a:pt x="250764" y="392453"/>
                </a:lnTo>
                <a:lnTo>
                  <a:pt x="293225" y="377073"/>
                </a:lnTo>
                <a:lnTo>
                  <a:pt x="330576" y="353217"/>
                </a:lnTo>
                <a:lnTo>
                  <a:pt x="361617" y="322091"/>
                </a:lnTo>
                <a:lnTo>
                  <a:pt x="385144" y="284902"/>
                </a:lnTo>
                <a:lnTo>
                  <a:pt x="399955" y="242857"/>
                </a:lnTo>
                <a:lnTo>
                  <a:pt x="404848" y="197162"/>
                </a:lnTo>
                <a:lnTo>
                  <a:pt x="399303" y="151768"/>
                </a:lnTo>
                <a:lnTo>
                  <a:pt x="383944" y="110147"/>
                </a:lnTo>
                <a:lnTo>
                  <a:pt x="359984" y="73481"/>
                </a:lnTo>
                <a:lnTo>
                  <a:pt x="328639" y="42951"/>
                </a:lnTo>
                <a:lnTo>
                  <a:pt x="291120" y="19740"/>
                </a:lnTo>
                <a:lnTo>
                  <a:pt x="248644" y="5028"/>
                </a:lnTo>
                <a:lnTo>
                  <a:pt x="202424" y="0"/>
                </a:lnTo>
                <a:close/>
              </a:path>
            </a:pathLst>
          </a:custGeom>
          <a:solidFill>
            <a:srgbClr val="0E46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73213" y="9062201"/>
            <a:ext cx="405130" cy="398780"/>
          </a:xfrm>
          <a:custGeom>
            <a:avLst/>
            <a:gdLst/>
            <a:ahLst/>
            <a:cxnLst/>
            <a:rect l="l" t="t" r="r" b="b"/>
            <a:pathLst>
              <a:path w="405129" h="398779">
                <a:moveTo>
                  <a:pt x="202424" y="0"/>
                </a:moveTo>
                <a:lnTo>
                  <a:pt x="154084" y="5709"/>
                </a:lnTo>
                <a:lnTo>
                  <a:pt x="111623" y="21089"/>
                </a:lnTo>
                <a:lnTo>
                  <a:pt x="74271" y="44944"/>
                </a:lnTo>
                <a:lnTo>
                  <a:pt x="43231" y="76070"/>
                </a:lnTo>
                <a:lnTo>
                  <a:pt x="19704" y="113258"/>
                </a:lnTo>
                <a:lnTo>
                  <a:pt x="4893" y="155304"/>
                </a:lnTo>
                <a:lnTo>
                  <a:pt x="0" y="200999"/>
                </a:lnTo>
                <a:lnTo>
                  <a:pt x="5796" y="246592"/>
                </a:lnTo>
                <a:lnTo>
                  <a:pt x="21437" y="288349"/>
                </a:lnTo>
                <a:lnTo>
                  <a:pt x="45696" y="325085"/>
                </a:lnTo>
                <a:lnTo>
                  <a:pt x="77347" y="355617"/>
                </a:lnTo>
                <a:lnTo>
                  <a:pt x="115165" y="378760"/>
                </a:lnTo>
                <a:lnTo>
                  <a:pt x="157923" y="393333"/>
                </a:lnTo>
                <a:lnTo>
                  <a:pt x="204395" y="398151"/>
                </a:lnTo>
                <a:lnTo>
                  <a:pt x="250742" y="392453"/>
                </a:lnTo>
                <a:lnTo>
                  <a:pt x="293195" y="377073"/>
                </a:lnTo>
                <a:lnTo>
                  <a:pt x="330548" y="353217"/>
                </a:lnTo>
                <a:lnTo>
                  <a:pt x="361595" y="322091"/>
                </a:lnTo>
                <a:lnTo>
                  <a:pt x="385132" y="284902"/>
                </a:lnTo>
                <a:lnTo>
                  <a:pt x="399951" y="242857"/>
                </a:lnTo>
                <a:lnTo>
                  <a:pt x="404848" y="197162"/>
                </a:lnTo>
                <a:lnTo>
                  <a:pt x="399303" y="151760"/>
                </a:lnTo>
                <a:lnTo>
                  <a:pt x="383944" y="110130"/>
                </a:lnTo>
                <a:lnTo>
                  <a:pt x="359984" y="73458"/>
                </a:lnTo>
                <a:lnTo>
                  <a:pt x="328639" y="42925"/>
                </a:lnTo>
                <a:lnTo>
                  <a:pt x="291120" y="19716"/>
                </a:lnTo>
                <a:lnTo>
                  <a:pt x="248644" y="5013"/>
                </a:lnTo>
                <a:lnTo>
                  <a:pt x="202424" y="0"/>
                </a:lnTo>
                <a:close/>
              </a:path>
            </a:pathLst>
          </a:custGeom>
          <a:solidFill>
            <a:srgbClr val="0E46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58877" y="828857"/>
            <a:ext cx="405130" cy="398145"/>
          </a:xfrm>
          <a:custGeom>
            <a:avLst/>
            <a:gdLst/>
            <a:ahLst/>
            <a:cxnLst/>
            <a:rect l="l" t="t" r="r" b="b"/>
            <a:pathLst>
              <a:path w="405129" h="398144">
                <a:moveTo>
                  <a:pt x="200458" y="0"/>
                </a:moveTo>
                <a:lnTo>
                  <a:pt x="154116" y="5679"/>
                </a:lnTo>
                <a:lnTo>
                  <a:pt x="111670" y="21042"/>
                </a:lnTo>
                <a:lnTo>
                  <a:pt x="74323" y="44883"/>
                </a:lnTo>
                <a:lnTo>
                  <a:pt x="43280" y="75995"/>
                </a:lnTo>
                <a:lnTo>
                  <a:pt x="19742" y="113174"/>
                </a:lnTo>
                <a:lnTo>
                  <a:pt x="4914" y="155212"/>
                </a:lnTo>
                <a:lnTo>
                  <a:pt x="0" y="200992"/>
                </a:lnTo>
                <a:lnTo>
                  <a:pt x="5542" y="246392"/>
                </a:lnTo>
                <a:lnTo>
                  <a:pt x="20896" y="288020"/>
                </a:lnTo>
                <a:lnTo>
                  <a:pt x="44847" y="324691"/>
                </a:lnTo>
                <a:lnTo>
                  <a:pt x="76181" y="355224"/>
                </a:lnTo>
                <a:lnTo>
                  <a:pt x="113683" y="378433"/>
                </a:lnTo>
                <a:lnTo>
                  <a:pt x="156139" y="393135"/>
                </a:lnTo>
                <a:lnTo>
                  <a:pt x="202333" y="398148"/>
                </a:lnTo>
                <a:lnTo>
                  <a:pt x="250536" y="392460"/>
                </a:lnTo>
                <a:lnTo>
                  <a:pt x="292982" y="377097"/>
                </a:lnTo>
                <a:lnTo>
                  <a:pt x="330328" y="353256"/>
                </a:lnTo>
                <a:lnTo>
                  <a:pt x="361371" y="322143"/>
                </a:lnTo>
                <a:lnTo>
                  <a:pt x="384908" y="284964"/>
                </a:lnTo>
                <a:lnTo>
                  <a:pt x="399736" y="242924"/>
                </a:lnTo>
                <a:lnTo>
                  <a:pt x="404651" y="197229"/>
                </a:lnTo>
                <a:lnTo>
                  <a:pt x="398881" y="151633"/>
                </a:lnTo>
                <a:lnTo>
                  <a:pt x="383267" y="109871"/>
                </a:lnTo>
                <a:lnTo>
                  <a:pt x="359036" y="73126"/>
                </a:lnTo>
                <a:lnTo>
                  <a:pt x="327414" y="42582"/>
                </a:lnTo>
                <a:lnTo>
                  <a:pt x="289626" y="19424"/>
                </a:lnTo>
                <a:lnTo>
                  <a:pt x="246898" y="4835"/>
                </a:lnTo>
                <a:lnTo>
                  <a:pt x="200458" y="0"/>
                </a:lnTo>
                <a:close/>
              </a:path>
            </a:pathLst>
          </a:custGeom>
          <a:solidFill>
            <a:srgbClr val="0E46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93926" y="832601"/>
            <a:ext cx="405130" cy="398780"/>
          </a:xfrm>
          <a:custGeom>
            <a:avLst/>
            <a:gdLst/>
            <a:ahLst/>
            <a:cxnLst/>
            <a:rect l="l" t="t" r="r" b="b"/>
            <a:pathLst>
              <a:path w="405129" h="398780">
                <a:moveTo>
                  <a:pt x="202351" y="0"/>
                </a:moveTo>
                <a:lnTo>
                  <a:pt x="154035" y="5709"/>
                </a:lnTo>
                <a:lnTo>
                  <a:pt x="111592" y="21089"/>
                </a:lnTo>
                <a:lnTo>
                  <a:pt x="74256" y="44944"/>
                </a:lnTo>
                <a:lnTo>
                  <a:pt x="43226" y="76070"/>
                </a:lnTo>
                <a:lnTo>
                  <a:pt x="19706" y="113258"/>
                </a:lnTo>
                <a:lnTo>
                  <a:pt x="4896" y="155304"/>
                </a:lnTo>
                <a:lnTo>
                  <a:pt x="0" y="200999"/>
                </a:lnTo>
                <a:lnTo>
                  <a:pt x="5793" y="246592"/>
                </a:lnTo>
                <a:lnTo>
                  <a:pt x="21427" y="288349"/>
                </a:lnTo>
                <a:lnTo>
                  <a:pt x="45676" y="325085"/>
                </a:lnTo>
                <a:lnTo>
                  <a:pt x="77311" y="355617"/>
                </a:lnTo>
                <a:lnTo>
                  <a:pt x="115104" y="378760"/>
                </a:lnTo>
                <a:lnTo>
                  <a:pt x="157827" y="393333"/>
                </a:lnTo>
                <a:lnTo>
                  <a:pt x="204254" y="398151"/>
                </a:lnTo>
                <a:lnTo>
                  <a:pt x="250603" y="392453"/>
                </a:lnTo>
                <a:lnTo>
                  <a:pt x="293053" y="377073"/>
                </a:lnTo>
                <a:lnTo>
                  <a:pt x="330399" y="353217"/>
                </a:lnTo>
                <a:lnTo>
                  <a:pt x="361439" y="322091"/>
                </a:lnTo>
                <a:lnTo>
                  <a:pt x="384967" y="284902"/>
                </a:lnTo>
                <a:lnTo>
                  <a:pt x="399781" y="242857"/>
                </a:lnTo>
                <a:lnTo>
                  <a:pt x="404676" y="197162"/>
                </a:lnTo>
                <a:lnTo>
                  <a:pt x="399130" y="151760"/>
                </a:lnTo>
                <a:lnTo>
                  <a:pt x="383770" y="110130"/>
                </a:lnTo>
                <a:lnTo>
                  <a:pt x="359813" y="73458"/>
                </a:lnTo>
                <a:lnTo>
                  <a:pt x="328475" y="42925"/>
                </a:lnTo>
                <a:lnTo>
                  <a:pt x="290975" y="19716"/>
                </a:lnTo>
                <a:lnTo>
                  <a:pt x="248528" y="5013"/>
                </a:lnTo>
                <a:lnTo>
                  <a:pt x="202351" y="0"/>
                </a:lnTo>
                <a:close/>
              </a:path>
            </a:pathLst>
          </a:custGeom>
          <a:solidFill>
            <a:srgbClr val="0E46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29597" y="832601"/>
            <a:ext cx="405130" cy="398780"/>
          </a:xfrm>
          <a:custGeom>
            <a:avLst/>
            <a:gdLst/>
            <a:ahLst/>
            <a:cxnLst/>
            <a:rect l="l" t="t" r="r" b="b"/>
            <a:pathLst>
              <a:path w="405129" h="398780">
                <a:moveTo>
                  <a:pt x="202324" y="0"/>
                </a:moveTo>
                <a:lnTo>
                  <a:pt x="154030" y="5709"/>
                </a:lnTo>
                <a:lnTo>
                  <a:pt x="111598" y="21089"/>
                </a:lnTo>
                <a:lnTo>
                  <a:pt x="74263" y="44944"/>
                </a:lnTo>
                <a:lnTo>
                  <a:pt x="43231" y="76070"/>
                </a:lnTo>
                <a:lnTo>
                  <a:pt x="19706" y="113258"/>
                </a:lnTo>
                <a:lnTo>
                  <a:pt x="4894" y="155304"/>
                </a:lnTo>
                <a:lnTo>
                  <a:pt x="0" y="200999"/>
                </a:lnTo>
                <a:lnTo>
                  <a:pt x="5793" y="246592"/>
                </a:lnTo>
                <a:lnTo>
                  <a:pt x="21427" y="288349"/>
                </a:lnTo>
                <a:lnTo>
                  <a:pt x="45674" y="325085"/>
                </a:lnTo>
                <a:lnTo>
                  <a:pt x="77309" y="355617"/>
                </a:lnTo>
                <a:lnTo>
                  <a:pt x="115108" y="378760"/>
                </a:lnTo>
                <a:lnTo>
                  <a:pt x="157845" y="393333"/>
                </a:lnTo>
                <a:lnTo>
                  <a:pt x="204295" y="398151"/>
                </a:lnTo>
                <a:lnTo>
                  <a:pt x="250640" y="392453"/>
                </a:lnTo>
                <a:lnTo>
                  <a:pt x="293080" y="377073"/>
                </a:lnTo>
                <a:lnTo>
                  <a:pt x="330413" y="353217"/>
                </a:lnTo>
                <a:lnTo>
                  <a:pt x="361439" y="322091"/>
                </a:lnTo>
                <a:lnTo>
                  <a:pt x="384954" y="284902"/>
                </a:lnTo>
                <a:lnTo>
                  <a:pt x="399758" y="242857"/>
                </a:lnTo>
                <a:lnTo>
                  <a:pt x="404649" y="197162"/>
                </a:lnTo>
                <a:lnTo>
                  <a:pt x="399107" y="151760"/>
                </a:lnTo>
                <a:lnTo>
                  <a:pt x="383755" y="110130"/>
                </a:lnTo>
                <a:lnTo>
                  <a:pt x="359807" y="73458"/>
                </a:lnTo>
                <a:lnTo>
                  <a:pt x="328477" y="42925"/>
                </a:lnTo>
                <a:lnTo>
                  <a:pt x="290977" y="19716"/>
                </a:lnTo>
                <a:lnTo>
                  <a:pt x="248522" y="5013"/>
                </a:lnTo>
                <a:lnTo>
                  <a:pt x="202324" y="0"/>
                </a:lnTo>
                <a:close/>
              </a:path>
            </a:pathLst>
          </a:custGeom>
          <a:solidFill>
            <a:srgbClr val="0E46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65039" y="832601"/>
            <a:ext cx="405130" cy="398780"/>
          </a:xfrm>
          <a:custGeom>
            <a:avLst/>
            <a:gdLst/>
            <a:ahLst/>
            <a:cxnLst/>
            <a:rect l="l" t="t" r="r" b="b"/>
            <a:pathLst>
              <a:path w="405129" h="398780">
                <a:moveTo>
                  <a:pt x="202324" y="0"/>
                </a:moveTo>
                <a:lnTo>
                  <a:pt x="154030" y="5709"/>
                </a:lnTo>
                <a:lnTo>
                  <a:pt x="111598" y="21089"/>
                </a:lnTo>
                <a:lnTo>
                  <a:pt x="74263" y="44944"/>
                </a:lnTo>
                <a:lnTo>
                  <a:pt x="43231" y="76070"/>
                </a:lnTo>
                <a:lnTo>
                  <a:pt x="19706" y="113258"/>
                </a:lnTo>
                <a:lnTo>
                  <a:pt x="4894" y="155304"/>
                </a:lnTo>
                <a:lnTo>
                  <a:pt x="0" y="200999"/>
                </a:lnTo>
                <a:lnTo>
                  <a:pt x="5793" y="246592"/>
                </a:lnTo>
                <a:lnTo>
                  <a:pt x="21427" y="288349"/>
                </a:lnTo>
                <a:lnTo>
                  <a:pt x="45674" y="325085"/>
                </a:lnTo>
                <a:lnTo>
                  <a:pt x="77309" y="355617"/>
                </a:lnTo>
                <a:lnTo>
                  <a:pt x="115108" y="378760"/>
                </a:lnTo>
                <a:lnTo>
                  <a:pt x="157845" y="393333"/>
                </a:lnTo>
                <a:lnTo>
                  <a:pt x="204295" y="398151"/>
                </a:lnTo>
                <a:lnTo>
                  <a:pt x="250640" y="392453"/>
                </a:lnTo>
                <a:lnTo>
                  <a:pt x="293080" y="377073"/>
                </a:lnTo>
                <a:lnTo>
                  <a:pt x="330413" y="353217"/>
                </a:lnTo>
                <a:lnTo>
                  <a:pt x="361439" y="322091"/>
                </a:lnTo>
                <a:lnTo>
                  <a:pt x="384954" y="284902"/>
                </a:lnTo>
                <a:lnTo>
                  <a:pt x="399758" y="242857"/>
                </a:lnTo>
                <a:lnTo>
                  <a:pt x="404649" y="197162"/>
                </a:lnTo>
                <a:lnTo>
                  <a:pt x="399107" y="151768"/>
                </a:lnTo>
                <a:lnTo>
                  <a:pt x="383755" y="110147"/>
                </a:lnTo>
                <a:lnTo>
                  <a:pt x="359807" y="73481"/>
                </a:lnTo>
                <a:lnTo>
                  <a:pt x="328477" y="42951"/>
                </a:lnTo>
                <a:lnTo>
                  <a:pt x="290977" y="19740"/>
                </a:lnTo>
                <a:lnTo>
                  <a:pt x="248522" y="5028"/>
                </a:lnTo>
                <a:lnTo>
                  <a:pt x="202324" y="0"/>
                </a:lnTo>
                <a:close/>
              </a:path>
            </a:pathLst>
          </a:custGeom>
          <a:solidFill>
            <a:srgbClr val="0E46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00411" y="832601"/>
            <a:ext cx="405130" cy="398780"/>
          </a:xfrm>
          <a:custGeom>
            <a:avLst/>
            <a:gdLst/>
            <a:ahLst/>
            <a:cxnLst/>
            <a:rect l="l" t="t" r="r" b="b"/>
            <a:pathLst>
              <a:path w="405129" h="398780">
                <a:moveTo>
                  <a:pt x="202324" y="0"/>
                </a:moveTo>
                <a:lnTo>
                  <a:pt x="154008" y="5709"/>
                </a:lnTo>
                <a:lnTo>
                  <a:pt x="111568" y="21089"/>
                </a:lnTo>
                <a:lnTo>
                  <a:pt x="74235" y="44944"/>
                </a:lnTo>
                <a:lnTo>
                  <a:pt x="43210" y="76070"/>
                </a:lnTo>
                <a:lnTo>
                  <a:pt x="19694" y="113258"/>
                </a:lnTo>
                <a:lnTo>
                  <a:pt x="4891" y="155304"/>
                </a:lnTo>
                <a:lnTo>
                  <a:pt x="0" y="200999"/>
                </a:lnTo>
                <a:lnTo>
                  <a:pt x="5793" y="246592"/>
                </a:lnTo>
                <a:lnTo>
                  <a:pt x="21427" y="288349"/>
                </a:lnTo>
                <a:lnTo>
                  <a:pt x="45674" y="325085"/>
                </a:lnTo>
                <a:lnTo>
                  <a:pt x="77309" y="355617"/>
                </a:lnTo>
                <a:lnTo>
                  <a:pt x="115108" y="378760"/>
                </a:lnTo>
                <a:lnTo>
                  <a:pt x="157845" y="393333"/>
                </a:lnTo>
                <a:lnTo>
                  <a:pt x="204295" y="398151"/>
                </a:lnTo>
                <a:lnTo>
                  <a:pt x="250619" y="392453"/>
                </a:lnTo>
                <a:lnTo>
                  <a:pt x="293050" y="377073"/>
                </a:lnTo>
                <a:lnTo>
                  <a:pt x="330385" y="353217"/>
                </a:lnTo>
                <a:lnTo>
                  <a:pt x="361417" y="322091"/>
                </a:lnTo>
                <a:lnTo>
                  <a:pt x="384942" y="284902"/>
                </a:lnTo>
                <a:lnTo>
                  <a:pt x="399754" y="242857"/>
                </a:lnTo>
                <a:lnTo>
                  <a:pt x="404649" y="197162"/>
                </a:lnTo>
                <a:lnTo>
                  <a:pt x="399107" y="151760"/>
                </a:lnTo>
                <a:lnTo>
                  <a:pt x="383755" y="110130"/>
                </a:lnTo>
                <a:lnTo>
                  <a:pt x="359807" y="73458"/>
                </a:lnTo>
                <a:lnTo>
                  <a:pt x="328477" y="42925"/>
                </a:lnTo>
                <a:lnTo>
                  <a:pt x="290977" y="19716"/>
                </a:lnTo>
                <a:lnTo>
                  <a:pt x="248522" y="5013"/>
                </a:lnTo>
                <a:lnTo>
                  <a:pt x="202324" y="0"/>
                </a:lnTo>
                <a:close/>
              </a:path>
            </a:pathLst>
          </a:custGeom>
          <a:solidFill>
            <a:srgbClr val="0E46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11225" y="445389"/>
            <a:ext cx="13700125" cy="4501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/>
              <a:t>Part</a:t>
            </a:r>
            <a:r>
              <a:rPr sz="6600" spc="-55" dirty="0"/>
              <a:t> </a:t>
            </a:r>
            <a:r>
              <a:rPr sz="6600" spc="-50" dirty="0"/>
              <a:t>I</a:t>
            </a:r>
            <a:endParaRPr sz="6600"/>
          </a:p>
          <a:p>
            <a:pPr>
              <a:lnSpc>
                <a:spcPct val="100000"/>
              </a:lnSpc>
            </a:pPr>
            <a:endParaRPr sz="10550"/>
          </a:p>
          <a:p>
            <a:pPr marL="3305175">
              <a:lnSpc>
                <a:spcPct val="100000"/>
              </a:lnSpc>
            </a:pPr>
            <a:r>
              <a:rPr sz="6600" dirty="0"/>
              <a:t>2050</a:t>
            </a:r>
            <a:r>
              <a:rPr sz="6600" spc="-15" dirty="0"/>
              <a:t>淨零轉型與氣候因應法</a:t>
            </a:r>
            <a:endParaRPr sz="6600"/>
          </a:p>
        </p:txBody>
      </p:sp>
      <p:pic>
        <p:nvPicPr>
          <p:cNvPr id="15" name="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781463" y="650875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24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19040" y="3474847"/>
            <a:ext cx="9250680" cy="2856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50" i="1" spc="-1895" dirty="0">
                <a:solidFill>
                  <a:srgbClr val="0E4661"/>
                </a:solidFill>
                <a:latin typeface="Book Antiqua"/>
                <a:cs typeface="Book Antiqua"/>
              </a:rPr>
              <a:t>Thank</a:t>
            </a:r>
            <a:r>
              <a:rPr sz="18550" i="1" spc="-290" dirty="0">
                <a:solidFill>
                  <a:srgbClr val="0E4661"/>
                </a:solidFill>
                <a:latin typeface="Book Antiqua"/>
                <a:cs typeface="Book Antiqua"/>
              </a:rPr>
              <a:t> </a:t>
            </a:r>
            <a:r>
              <a:rPr sz="18550" i="1" spc="-2090" dirty="0">
                <a:solidFill>
                  <a:srgbClr val="0E4661"/>
                </a:solidFill>
                <a:latin typeface="Book Antiqua"/>
                <a:cs typeface="Book Antiqua"/>
              </a:rPr>
              <a:t>you</a:t>
            </a:r>
            <a:endParaRPr sz="18550" dirty="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97879" y="2214372"/>
            <a:ext cx="6492240" cy="0"/>
          </a:xfrm>
          <a:custGeom>
            <a:avLst/>
            <a:gdLst/>
            <a:ahLst/>
            <a:cxnLst/>
            <a:rect l="l" t="t" r="r" b="b"/>
            <a:pathLst>
              <a:path w="6492240">
                <a:moveTo>
                  <a:pt x="0" y="0"/>
                </a:moveTo>
                <a:lnTo>
                  <a:pt x="6492240" y="0"/>
                </a:lnTo>
              </a:path>
            </a:pathLst>
          </a:custGeom>
          <a:ln w="76200">
            <a:solidFill>
              <a:srgbClr val="0E46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1323" y="1129047"/>
            <a:ext cx="228916" cy="2221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70578" y="1131164"/>
            <a:ext cx="228930" cy="17782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30186" y="1131164"/>
            <a:ext cx="225299" cy="12739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97563" y="1131164"/>
            <a:ext cx="195336" cy="73168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9815457" y="1131164"/>
            <a:ext cx="59690" cy="11430"/>
          </a:xfrm>
          <a:custGeom>
            <a:avLst/>
            <a:gdLst/>
            <a:ahLst/>
            <a:cxnLst/>
            <a:rect l="l" t="t" r="r" b="b"/>
            <a:pathLst>
              <a:path w="59690" h="11430">
                <a:moveTo>
                  <a:pt x="48102" y="0"/>
                </a:moveTo>
                <a:lnTo>
                  <a:pt x="46987" y="7"/>
                </a:lnTo>
                <a:lnTo>
                  <a:pt x="2518" y="9275"/>
                </a:lnTo>
                <a:lnTo>
                  <a:pt x="0" y="10981"/>
                </a:lnTo>
                <a:lnTo>
                  <a:pt x="59265" y="2161"/>
                </a:lnTo>
                <a:lnTo>
                  <a:pt x="48102" y="0"/>
                </a:lnTo>
                <a:close/>
              </a:path>
            </a:pathLst>
          </a:custGeom>
          <a:solidFill>
            <a:srgbClr val="0E46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97879" y="8159495"/>
            <a:ext cx="6492240" cy="0"/>
          </a:xfrm>
          <a:custGeom>
            <a:avLst/>
            <a:gdLst/>
            <a:ahLst/>
            <a:cxnLst/>
            <a:rect l="l" t="t" r="r" b="b"/>
            <a:pathLst>
              <a:path w="6492240">
                <a:moveTo>
                  <a:pt x="0" y="0"/>
                </a:moveTo>
                <a:lnTo>
                  <a:pt x="6492240" y="0"/>
                </a:lnTo>
              </a:path>
            </a:pathLst>
          </a:custGeom>
          <a:ln w="76200">
            <a:solidFill>
              <a:srgbClr val="0E46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11323" y="9020319"/>
            <a:ext cx="228916" cy="22515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70578" y="9022436"/>
            <a:ext cx="228930" cy="2251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030186" y="9022436"/>
            <a:ext cx="228915" cy="2251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389663" y="9022436"/>
            <a:ext cx="228915" cy="2251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749101" y="9022436"/>
            <a:ext cx="228915" cy="22516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432F94DA-3640-9C6B-492C-696B965341EE}"/>
              </a:ext>
            </a:extLst>
          </p:cNvPr>
          <p:cNvSpPr txBox="1"/>
          <p:nvPr/>
        </p:nvSpPr>
        <p:spPr>
          <a:xfrm>
            <a:off x="3808835" y="2555061"/>
            <a:ext cx="1066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zh-TW" sz="2800" kern="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本教材根據</a:t>
            </a:r>
            <a:r>
              <a:rPr lang="zh-TW" altLang="en-US" sz="2800" kern="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臺北市立大學城市發展</a:t>
            </a:r>
            <a:r>
              <a:rPr lang="zh-TW" altLang="en-US" sz="2800" kern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學系 黃國慶</a:t>
            </a:r>
            <a:r>
              <a:rPr lang="zh-TW" altLang="en-US" sz="2800" kern="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助理教授</a:t>
            </a:r>
            <a:r>
              <a:rPr lang="zh-TW" altLang="zh-TW" sz="2800" kern="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2800" kern="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113</a:t>
            </a:r>
            <a:r>
              <a:rPr lang="zh-TW" altLang="zh-TW" sz="2800" kern="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年本所辦理之「運輸調適系列課程」講義及錄音，編輯後製而成。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3333</TotalTime>
  <Words>209</Words>
  <Application>Microsoft Office PowerPoint</Application>
  <PresentationFormat>自訂</PresentationFormat>
  <Paragraphs>21</Paragraphs>
  <Slides>5</Slides>
  <Notes>5</Notes>
  <HiddenSlides>0</HiddenSlides>
  <MMClips>3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Yu Gothic</vt:lpstr>
      <vt:lpstr>微軟正黑體</vt:lpstr>
      <vt:lpstr>標楷體</vt:lpstr>
      <vt:lpstr>Arial</vt:lpstr>
      <vt:lpstr>Book Antiqua</vt:lpstr>
      <vt:lpstr>Calibri</vt:lpstr>
      <vt:lpstr>Office Theme</vt:lpstr>
      <vt:lpstr>教材使用限制提示</vt:lpstr>
      <vt:lpstr>氣候風險決策參考資訊與應用</vt:lpstr>
      <vt:lpstr>PowerPoint 簡報</vt:lpstr>
      <vt:lpstr>Part I  2050淨零轉型與氣候因應法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景丰</dc:creator>
  <cp:lastModifiedBy>繼利 花</cp:lastModifiedBy>
  <cp:revision>41</cp:revision>
  <dcterms:created xsi:type="dcterms:W3CDTF">2024-08-06T01:57:29Z</dcterms:created>
  <dcterms:modified xsi:type="dcterms:W3CDTF">2025-06-06T04:42:23Z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2024-06-20T00:00:00Z</vt:filetime>
  </property>
  <property fmtid="{D5CDD505-2E9C-101B-9397-08002B2CF9AE}" pid="3" name="Creator">
    <vt:lpwstr>適用於 Microsoft 365 的 Microsoft® PowerPoint®</vt:lpwstr>
  </property>
  <property fmtid="{D5CDD505-2E9C-101B-9397-08002B2CF9AE}" pid="4" name="LastSaved">
    <vt:filetime>2024-08-06T00:00:00Z</vt:filetime>
  </property>
  <property fmtid="{D5CDD505-2E9C-101B-9397-08002B2CF9AE}" pid="5" name="Producer">
    <vt:lpwstr>適用於 Microsoft 365 的 Microsoft® PowerPoint®</vt:lpwstr>
  </property>
</Properties>
</file>