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514" y="-317"/>
      </p:cViewPr>
      <p:guideLst>
        <p:guide orient="horz" pos="2880"/>
        <p:guide pos="2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017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4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lang="en-US" sz="1100" spc="-35" dirty="0">
                <a:latin typeface="Arial MT"/>
                <a:cs typeface="Arial MT"/>
              </a:rPr>
              <a:t>Simeon A</a:t>
            </a:r>
            <a:endParaRPr lang="en-US" sz="1100" spc="-35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750" y="4110990"/>
            <a:ext cx="2892425" cy="436245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r>
              <a:rPr lang="en-US" sz="1100" spc="-15" dirty="0">
                <a:latin typeface="Arial MT"/>
                <a:cs typeface="Arial MT"/>
              </a:rPr>
              <a:t> au412321104054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 dirty="0">
                <a:latin typeface="Arial MT"/>
                <a:cs typeface="Arial MT"/>
              </a:rPr>
              <a:t>104</a:t>
            </a:r>
            <a:r>
              <a:rPr lang="en-US" altLang="en-IN" sz="1100" spc="-15" dirty="0">
                <a:latin typeface="Arial MT"/>
                <a:cs typeface="Arial MT"/>
              </a:rPr>
              <a:t>054</a:t>
            </a:r>
            <a:endParaRPr lang="en-US" altLang="en-IN" sz="1100" spc="-15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17030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4000"/>
              <a:buAutoNum type="arabicPeriod"/>
              <a:tabLst>
                <a:tab pos="314960" algn="l"/>
              </a:tabLst>
            </a:pPr>
            <a:r>
              <a:rPr sz="1550" b="1" dirty="0">
                <a:latin typeface="Arial" panose="020B0604020202020204"/>
                <a:cs typeface="Arial" panose="020B0604020202020204"/>
              </a:rPr>
              <a:t>User</a:t>
            </a:r>
            <a:r>
              <a:rPr sz="155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latin typeface="Arial" panose="020B0604020202020204"/>
                <a:cs typeface="Arial" panose="020B0604020202020204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4000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 panose="020B0604020202020204"/>
                <a:cs typeface="Arial" panose="020B0604020202020204"/>
              </a:rPr>
              <a:t>Content</a:t>
            </a:r>
            <a:r>
              <a:rPr sz="155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4000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5" dirty="0">
                <a:latin typeface="Arial" panose="020B0604020202020204"/>
                <a:cs typeface="Arial" panose="020B0604020202020204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 panose="020B0604020202020204"/>
                <a:cs typeface="Arial" panose="020B0604020202020204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 panose="020B0604020202020204"/>
                <a:cs typeface="Arial" panose="020B0604020202020204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971550"/>
            <a:ext cx="8742680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31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10" dirty="0">
                <a:latin typeface="Arial" panose="020B0604020202020204"/>
                <a:cs typeface="Arial" panose="020B0604020202020204"/>
              </a:rPr>
              <a:t>Login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-Page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23950"/>
            <a:ext cx="7283450" cy="3869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 panose="020B0604020202020204"/>
                <a:cs typeface="Arial" panose="020B0604020202020204"/>
              </a:rPr>
              <a:t>S</a:t>
            </a:r>
            <a:r>
              <a:rPr lang="en-US" sz="1400" b="1" spc="15" dirty="0">
                <a:latin typeface="Arial" panose="020B0604020202020204"/>
                <a:cs typeface="Arial" panose="020B0604020202020204"/>
              </a:rPr>
              <a:t>ignUp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-Page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71550"/>
            <a:ext cx="8297545" cy="3651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31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b="1" spc="5" dirty="0">
                <a:latin typeface="Arial" panose="020B0604020202020204"/>
                <a:cs typeface="Arial" panose="020B0604020202020204"/>
              </a:rPr>
              <a:t>Song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-Page</a:t>
            </a:r>
            <a:r>
              <a:rPr lang="en-US" sz="1400" b="1" spc="5" dirty="0">
                <a:latin typeface="Arial" panose="020B0604020202020204"/>
                <a:cs typeface="Arial" panose="020B0604020202020204"/>
              </a:rPr>
              <a:t>-1</a:t>
            </a:r>
            <a:endParaRPr lang="en-US" sz="1400" b="1" spc="5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123950"/>
            <a:ext cx="3744595" cy="1765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956560"/>
            <a:ext cx="4547235" cy="2011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 panose="020F0502020204030204"/>
                <a:cs typeface="Calibri" panose="020F0502020204030204"/>
              </a:rPr>
              <a:t>Enhanced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Engine: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Implement</a:t>
            </a:r>
            <a:r>
              <a:rPr sz="1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400" dirty="0">
                <a:latin typeface="Calibri" panose="020F0502020204030204"/>
                <a:cs typeface="Calibri" panose="020F0502020204030204"/>
              </a:rPr>
              <a:t>algorithms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relevance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recommendations. </a:t>
            </a:r>
            <a:r>
              <a:rPr sz="1400" spc="-3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Incorporate</a:t>
            </a:r>
            <a:r>
              <a:rPr sz="14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filtering,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content-based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filtering,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hybrid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approaches.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Allow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users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feedback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recommended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songs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further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refine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recommendation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algorithm.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ll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bo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es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Expand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enable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creation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among</a:t>
            </a:r>
            <a:r>
              <a:rPr sz="1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14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users.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  <a:spcBef>
                <a:spcPts val="50"/>
              </a:spcBef>
            </a:pPr>
            <a:r>
              <a:rPr sz="1400" spc="15" dirty="0">
                <a:latin typeface="Calibri" panose="020F0502020204030204"/>
                <a:cs typeface="Calibri" panose="020F0502020204030204"/>
              </a:rPr>
              <a:t>Introduce</a:t>
            </a:r>
            <a:r>
              <a:rPr sz="14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group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listening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sessions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users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can</a:t>
            </a:r>
            <a:r>
              <a:rPr sz="1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listen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same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simultaneously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chat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real-time.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65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te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no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integration</a:t>
            </a:r>
            <a:r>
              <a:rPr sz="1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voice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assistants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Amazon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Alexa,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Assistant)</a:t>
            </a:r>
            <a:r>
              <a:rPr sz="1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 enable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voice-controlled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 </a:t>
            </a:r>
            <a:r>
              <a:rPr sz="14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playback</a:t>
            </a:r>
            <a:r>
              <a:rPr sz="1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interaction.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Implement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reality</a:t>
            </a:r>
            <a:r>
              <a:rPr sz="1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(VR)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augmented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reality</a:t>
            </a:r>
            <a:r>
              <a:rPr sz="1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(AR)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technologies</a:t>
            </a:r>
            <a:r>
              <a:rPr sz="1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immersive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665"/>
              </a:lnSpc>
              <a:spcBef>
                <a:spcPts val="45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experiences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concert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334010" indent="-229235">
              <a:lnSpc>
                <a:spcPts val="1665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am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b="1" spc="40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b="1" spc="35" dirty="0">
                <a:latin typeface="Calibri" panose="020F0502020204030204"/>
                <a:cs typeface="Calibri" panose="020F0502020204030204"/>
              </a:rPr>
              <a:t>te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b="1" spc="3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Partner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event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organizers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live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streaming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concerts,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festivals,</a:t>
            </a:r>
            <a:r>
              <a:rPr sz="1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exclusive </a:t>
            </a:r>
            <a:r>
              <a:rPr sz="1400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performances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app.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 panose="020F0502020204030204"/>
                <a:cs typeface="Calibri" panose="020F0502020204030204"/>
              </a:rPr>
              <a:t>Offer</a:t>
            </a:r>
            <a:r>
              <a:rPr sz="1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tickets</a:t>
            </a:r>
            <a:r>
              <a:rPr sz="1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live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events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virtual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meet-and-greets</a:t>
            </a:r>
            <a:r>
              <a:rPr sz="1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premium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subscribers.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15875" marR="5080">
              <a:lnSpc>
                <a:spcPct val="101000"/>
              </a:lnSpc>
            </a:pPr>
            <a:r>
              <a:rPr sz="1400" b="1" spc="20" dirty="0">
                <a:latin typeface="Calibri" panose="020F0502020204030204"/>
                <a:cs typeface="Calibri" panose="020F0502020204030204"/>
              </a:rPr>
              <a:t>With</a:t>
            </a:r>
            <a:r>
              <a:rPr sz="14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its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innovative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features,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seamless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user</a:t>
            </a:r>
            <a:r>
              <a:rPr sz="14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experience,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robust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stack,</a:t>
            </a:r>
            <a:r>
              <a:rPr sz="1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aims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to </a:t>
            </a:r>
            <a:r>
              <a:rPr sz="1400" b="1" spc="-3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set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new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standard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in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the music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streaming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industry.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Whether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you're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casual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listener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looking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for your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next </a:t>
            </a:r>
            <a:r>
              <a:rPr sz="1400" b="1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favorite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song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or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a dedicated music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aficionado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seeking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deeper insights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your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favorite artists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genres, </a:t>
            </a:r>
            <a:r>
              <a:rPr sz="1400" b="1" spc="-30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is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your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ultimate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companion.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Experience</a:t>
            </a:r>
            <a:r>
              <a:rPr sz="1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harmony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14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like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5" dirty="0">
                <a:latin typeface="Calibri" panose="020F0502020204030204"/>
                <a:cs typeface="Calibri" panose="020F0502020204030204"/>
              </a:rPr>
              <a:t>never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10" dirty="0">
                <a:latin typeface="Calibri" panose="020F0502020204030204"/>
                <a:cs typeface="Calibri" panose="020F0502020204030204"/>
              </a:rPr>
              <a:t>before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2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Harmony.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 panose="020B0604020202020204"/>
                <a:cs typeface="Arial" panose="020B0604020202020204"/>
              </a:rPr>
              <a:t>You!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Title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 panose="020B0604020202020204"/>
                <a:cs typeface="Arial" panose="020B0604020202020204"/>
              </a:rPr>
              <a:t>MUSIC</a:t>
            </a:r>
            <a:r>
              <a:rPr sz="1550" b="1" spc="30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45" dirty="0">
                <a:latin typeface="Arial" panose="020B0604020202020204"/>
                <a:cs typeface="Arial" panose="020B0604020202020204"/>
              </a:rPr>
              <a:t>WEB</a:t>
            </a:r>
            <a:r>
              <a:rPr sz="155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15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550" b="1" spc="310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35" dirty="0">
                <a:latin typeface="Arial" panose="020B0604020202020204"/>
                <a:cs typeface="Arial" panose="020B0604020202020204"/>
              </a:rPr>
              <a:t>USING</a:t>
            </a:r>
            <a:r>
              <a:rPr sz="1550" b="1" spc="37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DJANGO</a:t>
            </a:r>
            <a:r>
              <a:rPr sz="155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15" dirty="0">
                <a:latin typeface="Arial" panose="020B0604020202020204"/>
                <a:cs typeface="Arial" panose="020B0604020202020204"/>
              </a:rPr>
              <a:t>FRAMEWORK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Abstract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50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ser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dirty="0">
                <a:latin typeface="Arial" panose="020B0604020202020204"/>
                <a:cs typeface="Arial" panose="020B0604020202020204"/>
              </a:rPr>
              <a:t>x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latin typeface="Arial" panose="020B0604020202020204"/>
                <a:cs typeface="Arial" panose="020B0604020202020204"/>
              </a:rPr>
              <a:t>ce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(</a:t>
            </a:r>
            <a:r>
              <a:rPr sz="1200" b="1" spc="30" dirty="0">
                <a:latin typeface="Arial" panose="020B0604020202020204"/>
                <a:cs typeface="Arial" panose="020B0604020202020204"/>
              </a:rPr>
              <a:t>U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)</a:t>
            </a:r>
            <a:r>
              <a:rPr sz="1200" b="1" dirty="0">
                <a:latin typeface="Arial" panose="020B0604020202020204"/>
                <a:cs typeface="Arial" panose="020B0604020202020204"/>
              </a:rPr>
              <a:t>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Scalability</a:t>
            </a:r>
            <a:r>
              <a:rPr sz="12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Cross-Platform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Compatibility: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 panose="020B0604020202020204"/>
                <a:cs typeface="Arial" panose="020B0604020202020204"/>
              </a:rPr>
              <a:t>Social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Integration: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Monetization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Strategy: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441960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FEATURES: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Up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option.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 panose="020B0604020202020204"/>
                <a:cs typeface="Arial" panose="020B0604020202020204"/>
              </a:rPr>
              <a:t>Google</a:t>
            </a:r>
            <a:r>
              <a:rPr sz="12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Up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Sign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In</a:t>
            </a:r>
            <a:r>
              <a:rPr sz="12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option.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Play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song,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view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detailed</a:t>
            </a:r>
            <a:r>
              <a:rPr sz="12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2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of</a:t>
            </a:r>
            <a:r>
              <a:rPr sz="12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 </a:t>
            </a:r>
            <a:r>
              <a:rPr sz="1200" b="1" spc="-3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Search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 panose="020B0604020202020204"/>
                <a:cs typeface="Arial" panose="020B0604020202020204"/>
              </a:rPr>
              <a:t>F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il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er</a:t>
            </a:r>
            <a:r>
              <a:rPr sz="12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ong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b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ased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o</a:t>
            </a:r>
            <a:r>
              <a:rPr sz="1200" b="1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l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ngu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200" b="1" dirty="0">
                <a:latin typeface="Arial" panose="020B0604020202020204"/>
                <a:cs typeface="Arial" panose="020B0604020202020204"/>
              </a:rPr>
              <a:t>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ng</a:t>
            </a:r>
            <a:r>
              <a:rPr sz="1200" b="1" dirty="0">
                <a:latin typeface="Arial" panose="020B0604020202020204"/>
                <a:cs typeface="Arial" panose="020B0604020202020204"/>
              </a:rPr>
              <a:t>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r</a:t>
            </a:r>
            <a:r>
              <a:rPr sz="1200" b="1" dirty="0">
                <a:latin typeface="Arial" panose="020B0604020202020204"/>
                <a:cs typeface="Arial" panose="020B0604020202020204"/>
              </a:rPr>
              <a:t>. 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Create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new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Add/Remove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to/from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Add/Remove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to/from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favourites.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Scroll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recently</a:t>
            </a:r>
            <a:r>
              <a:rPr sz="12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played/viewed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Explore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songs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your</a:t>
            </a:r>
            <a:r>
              <a:rPr sz="1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personalized</a:t>
            </a:r>
            <a:r>
              <a:rPr sz="12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playlist</a:t>
            </a:r>
            <a:r>
              <a:rPr sz="1200" b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favourites.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ec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hno</a:t>
            </a:r>
            <a:r>
              <a:rPr sz="1800" b="1" spc="20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og</a:t>
            </a:r>
            <a:r>
              <a:rPr sz="1800" b="1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St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ck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 panose="020B0604020202020204"/>
                <a:cs typeface="Arial" panose="020B0604020202020204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 panose="020B0604020202020204"/>
                <a:cs typeface="Arial" panose="020B0604020202020204"/>
              </a:rPr>
              <a:t>D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b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6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so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a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z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10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sc</a:t>
            </a:r>
            <a:r>
              <a:rPr sz="1400" b="1" spc="-35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v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y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ea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es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ea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n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g</a:t>
            </a:r>
            <a:r>
              <a:rPr sz="14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an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d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ayba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ck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5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5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 panose="020F0502020204030204"/>
                <a:cs typeface="Calibri" panose="020F0502020204030204"/>
              </a:rPr>
              <a:t>Interactive</a:t>
            </a:r>
            <a:r>
              <a:rPr sz="14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4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5" dirty="0">
                <a:latin typeface="Calibri" panose="020F0502020204030204"/>
                <a:cs typeface="Calibri" panose="020F0502020204030204"/>
              </a:rPr>
              <a:t>Features: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 marR="17780">
              <a:lnSpc>
                <a:spcPct val="101000"/>
              </a:lnSpc>
            </a:pPr>
            <a:r>
              <a:rPr sz="1400" spc="5" dirty="0">
                <a:latin typeface="Calibri" panose="020F0502020204030204"/>
                <a:cs typeface="Calibri" panose="020F0502020204030204"/>
              </a:rPr>
              <a:t>Connect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friends,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fellow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enthusiasts, and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favorite </a:t>
            </a:r>
            <a:r>
              <a:rPr sz="1400" dirty="0">
                <a:latin typeface="Calibri" panose="020F0502020204030204"/>
                <a:cs typeface="Calibri" panose="020F0502020204030204"/>
              </a:rPr>
              <a:t>artists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through Music Harmony's vibrant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social community.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Share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your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favorite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tracks,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albums,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with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friends,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collaborative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playlists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for</a:t>
            </a:r>
            <a:r>
              <a:rPr sz="1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group</a:t>
            </a:r>
            <a:r>
              <a:rPr sz="1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listening</a:t>
            </a:r>
            <a:r>
              <a:rPr sz="14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sessions,</a:t>
            </a:r>
            <a:r>
              <a:rPr sz="14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engage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lively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discussions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about</a:t>
            </a:r>
            <a:r>
              <a:rPr sz="1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trends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genres.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t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z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ab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l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se</a:t>
            </a:r>
            <a:r>
              <a:rPr sz="1400" b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5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o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fil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es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25" dirty="0">
                <a:latin typeface="Arial" panose="020B0604020202020204"/>
                <a:cs typeface="Arial" panose="020B0604020202020204"/>
              </a:rPr>
              <a:t>mm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5" dirty="0">
                <a:latin typeface="Arial" panose="020B0604020202020204"/>
                <a:cs typeface="Arial" panose="020B0604020202020204"/>
              </a:rPr>
              <a:t>r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v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105" dirty="0">
                <a:latin typeface="Arial" panose="020B0604020202020204"/>
                <a:cs typeface="Arial" panose="020B0604020202020204"/>
              </a:rPr>
              <a:t>M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u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s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1400" b="1" spc="15" dirty="0">
                <a:latin typeface="Arial" panose="020B0604020202020204"/>
                <a:cs typeface="Arial" panose="020B0604020202020204"/>
              </a:rPr>
              <a:t>c</a:t>
            </a:r>
            <a:r>
              <a:rPr sz="14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3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x</a:t>
            </a:r>
            <a:r>
              <a:rPr sz="1400" b="1" spc="40" dirty="0">
                <a:latin typeface="Arial" panose="020B0604020202020204"/>
                <a:cs typeface="Arial" panose="020B0604020202020204"/>
              </a:rPr>
              <a:t>p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20" dirty="0">
                <a:latin typeface="Arial" panose="020B0604020202020204"/>
                <a:cs typeface="Arial" panose="020B0604020202020204"/>
              </a:rPr>
              <a:t>ri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nc</a:t>
            </a:r>
            <a:r>
              <a:rPr sz="1400" b="1" spc="45" dirty="0">
                <a:latin typeface="Arial" panose="020B0604020202020204"/>
                <a:cs typeface="Arial" panose="020B0604020202020204"/>
              </a:rPr>
              <a:t>e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: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31115">
              <a:lnSpc>
                <a:spcPct val="1030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b="1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b="1" spc="-10" dirty="0">
                <a:latin typeface="Calibri" panose="020F0502020204030204"/>
                <a:cs typeface="Calibri" panose="020F0502020204030204"/>
              </a:rPr>
              <a:t>Options: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 panose="020F0502020204030204"/>
                <a:cs typeface="Calibri" panose="020F0502020204030204"/>
              </a:rPr>
              <a:t>Music Harmony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offers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flexible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models,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including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subscription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plans,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ad-supported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free </a:t>
            </a:r>
            <a:r>
              <a:rPr sz="1550" spc="-34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tiers,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premium </a:t>
            </a:r>
            <a:r>
              <a:rPr sz="155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offerings</a:t>
            </a:r>
            <a:r>
              <a:rPr sz="155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such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as </a:t>
            </a:r>
            <a:r>
              <a:rPr sz="1550" dirty="0">
                <a:latin typeface="Calibri" panose="020F0502020204030204"/>
                <a:cs typeface="Calibri" panose="020F0502020204030204"/>
              </a:rPr>
              <a:t>exclusive live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performances,</a:t>
            </a:r>
            <a:r>
              <a:rPr sz="1550" dirty="0">
                <a:latin typeface="Calibri" panose="020F0502020204030204"/>
                <a:cs typeface="Calibri" panose="020F0502020204030204"/>
              </a:rPr>
              <a:t> concert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streams,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merchandise.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 panose="020F0502020204030204"/>
                <a:cs typeface="Calibri" panose="020F0502020204030204"/>
              </a:rPr>
              <a:t>Users</a:t>
            </a:r>
            <a:r>
              <a:rPr sz="155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can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monetization</a:t>
            </a:r>
            <a:r>
              <a:rPr sz="155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option</a:t>
            </a:r>
            <a:r>
              <a:rPr sz="15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5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best</a:t>
            </a:r>
            <a:r>
              <a:rPr sz="155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suits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their</a:t>
            </a:r>
            <a:r>
              <a:rPr sz="15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preferences</a:t>
            </a:r>
            <a:r>
              <a:rPr sz="15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budget,</a:t>
            </a:r>
            <a:r>
              <a:rPr sz="155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ensuring</a:t>
            </a:r>
            <a:r>
              <a:rPr sz="155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</a:t>
            </a:r>
            <a:endParaRPr sz="15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 panose="020F0502020204030204"/>
                <a:cs typeface="Calibri" panose="020F0502020204030204"/>
              </a:rPr>
              <a:t>sustainable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0" dirty="0">
                <a:latin typeface="Calibri" panose="020F0502020204030204"/>
                <a:cs typeface="Calibri" panose="020F0502020204030204"/>
              </a:rPr>
              <a:t>revenue</a:t>
            </a:r>
            <a:r>
              <a:rPr sz="155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model</a:t>
            </a:r>
            <a:r>
              <a:rPr sz="15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5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5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5" dirty="0">
                <a:latin typeface="Calibri" panose="020F0502020204030204"/>
                <a:cs typeface="Calibri" panose="020F0502020204030204"/>
              </a:rPr>
              <a:t>while</a:t>
            </a:r>
            <a:r>
              <a:rPr sz="15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dirty="0">
                <a:latin typeface="Calibri" panose="020F0502020204030204"/>
                <a:cs typeface="Calibri" panose="020F0502020204030204"/>
              </a:rPr>
              <a:t>providing</a:t>
            </a:r>
            <a:r>
              <a:rPr sz="155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5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both</a:t>
            </a:r>
            <a:r>
              <a:rPr sz="15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15" dirty="0">
                <a:latin typeface="Calibri" panose="020F0502020204030204"/>
                <a:cs typeface="Calibri" panose="020F0502020204030204"/>
              </a:rPr>
              <a:t>free</a:t>
            </a:r>
            <a:r>
              <a:rPr sz="155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and</a:t>
            </a:r>
            <a:r>
              <a:rPr sz="15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10" dirty="0">
                <a:latin typeface="Calibri" panose="020F0502020204030204"/>
                <a:cs typeface="Calibri" panose="020F0502020204030204"/>
              </a:rPr>
              <a:t>paid</a:t>
            </a:r>
            <a:r>
              <a:rPr sz="15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1550" spc="-5" dirty="0">
                <a:latin typeface="Calibri" panose="020F0502020204030204"/>
                <a:cs typeface="Calibri" panose="020F0502020204030204"/>
              </a:rPr>
              <a:t>user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 panose="020B0604020202020204"/>
                <a:cs typeface="Arial" panose="020B0604020202020204"/>
              </a:rPr>
              <a:t>Used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8035</Words>
  <Application>WPS Presentation</Application>
  <PresentationFormat>On-screen Show (16:9)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MT</vt:lpstr>
      <vt:lpstr>Arial</vt:lpstr>
      <vt:lpstr>Calibri</vt:lpstr>
      <vt:lpstr>Microsoft YaHei</vt:lpstr>
      <vt:lpstr>Arial Unicode MS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演示文稿</vt:lpstr>
      <vt:lpstr>Next Gen Employability Program</vt:lpstr>
      <vt:lpstr>Homepage</vt:lpstr>
      <vt:lpstr>PowerPoint 演示文稿</vt:lpstr>
      <vt:lpstr>PowerPoint 演示文稿</vt:lpstr>
      <vt:lpstr>PowerPoint 演示文稿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PRITHIK</cp:lastModifiedBy>
  <cp:revision>8</cp:revision>
  <dcterms:created xsi:type="dcterms:W3CDTF">2024-04-02T13:22:00Z</dcterms:created>
  <dcterms:modified xsi:type="dcterms:W3CDTF">2024-04-08T14:44:55Z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2024-04-02T05:30:00Z</vt:filetime>
  </property>
  <property fmtid="{D5CDD505-2E9C-101B-9397-08002B2CF9AE}" pid="3" name="LastSaved">
    <vt:filetime>2024-04-02T05:30:00Z</vt:filetime>
  </property>
  <property fmtid="{D5CDD505-2E9C-101B-9397-08002B2CF9AE}" pid="4" name="ICV">
    <vt:lpwstr>CFBF6539109B48AD880EF09340AEA4F2_13</vt:lpwstr>
  </property>
  <property fmtid="{D5CDD505-2E9C-101B-9397-08002B2CF9AE}" pid="5" name="KSOProductBuildVer">
    <vt:lpwstr>1033-12.2.0.13472</vt:lpwstr>
  </property>
</Properties>
</file>