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2020-01-22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2020-01-22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2020-01-22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2020-01-22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2020-01-22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2020-01-22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2020-01-22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2020-01-22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2020-01-22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2020-01-22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2020-01-22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2020-01-22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Avenir LT Std 55 Roman" panose="020B0503020203020204" pitchFamily="34" charset="0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Avenir LT Std 35 Light" panose="020B0402020203020204" pitchFamily="34" charset="0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Avenir LT Std 35 Light" panose="020B0402020203020204" pitchFamily="34" charset="0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Avenir LT Std 35 Light" panose="020B0402020203020204" pitchFamily="34" charset="0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Avenir LT Std 35 Light" panose="020B0402020203020204" pitchFamily="34" charset="0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Avenir LT Std 35 Light" panose="020B0402020203020204" pitchFamily="34" charset="0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2491-3B76-4A1B-A773-B630A7452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0163" y="1965960"/>
            <a:ext cx="6831673" cy="1257780"/>
          </a:xfrm>
          <a:solidFill>
            <a:schemeClr val="tx1">
              <a:alpha val="75000"/>
            </a:schemeClr>
          </a:solidFill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</a:rPr>
              <a:t>Pointers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06557-C775-4D33-941D-768234141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3223740"/>
            <a:ext cx="6831673" cy="1496850"/>
          </a:xfrm>
          <a:solidFill>
            <a:schemeClr val="tx1">
              <a:alpha val="75000"/>
            </a:schemeClr>
          </a:solidFill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If only they pointed you in the right direction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Prepared by Simeon Ramjit</a:t>
            </a:r>
          </a:p>
        </p:txBody>
      </p:sp>
    </p:spTree>
    <p:extLst>
      <p:ext uri="{BB962C8B-B14F-4D97-AF65-F5344CB8AC3E}">
        <p14:creationId xmlns:p14="http://schemas.microsoft.com/office/powerpoint/2010/main" val="99366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12F9-281C-46C8-AE2C-15D19109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6C73B-97C8-4203-B063-FF8DC01B1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8742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61</TotalTime>
  <Words>14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Avenir LT Std 35 Light</vt:lpstr>
      <vt:lpstr>Avenir LT Std 55 Roman</vt:lpstr>
      <vt:lpstr>Franklin Gothic Book</vt:lpstr>
      <vt:lpstr>Crop</vt:lpstr>
      <vt:lpstr>Pointers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Simeon Ramjit</dc:creator>
  <cp:lastModifiedBy>Simeon Ramjit</cp:lastModifiedBy>
  <cp:revision>2</cp:revision>
  <dcterms:created xsi:type="dcterms:W3CDTF">2020-01-22T23:47:08Z</dcterms:created>
  <dcterms:modified xsi:type="dcterms:W3CDTF">2020-01-23T03:01:32Z</dcterms:modified>
</cp:coreProperties>
</file>