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2491-3B76-4A1B-A773-B630A7452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06557-C775-4D33-941D-768234141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84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Ramjit</dc:creator>
  <cp:lastModifiedBy>Simeon Ramjit</cp:lastModifiedBy>
  <cp:revision>1</cp:revision>
  <dcterms:created xsi:type="dcterms:W3CDTF">2020-01-22T23:47:08Z</dcterms:created>
  <dcterms:modified xsi:type="dcterms:W3CDTF">2020-01-23T00:44:06Z</dcterms:modified>
</cp:coreProperties>
</file>