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1" r:id="rId4"/>
  </p:sldMasterIdLst>
  <p:notesMasterIdLst>
    <p:notesMasterId r:id="rId13"/>
  </p:notesMasterIdLst>
  <p:sldIdLst>
    <p:sldId id="256" r:id="rId5"/>
    <p:sldId id="268" r:id="rId6"/>
    <p:sldId id="284" r:id="rId7"/>
    <p:sldId id="299" r:id="rId8"/>
    <p:sldId id="269" r:id="rId9"/>
    <p:sldId id="273" r:id="rId10"/>
    <p:sldId id="300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4677A-DA9A-C848-A76E-27F8B768830F}">
          <p14:sldIdLst>
            <p14:sldId id="256"/>
          </p14:sldIdLst>
        </p14:section>
        <p14:section name="Arrays" id="{791F3868-615B-5245-9D6D-E724BCC1BF34}">
          <p14:sldIdLst>
            <p14:sldId id="268"/>
            <p14:sldId id="284"/>
            <p14:sldId id="299"/>
            <p14:sldId id="269"/>
            <p14:sldId id="273"/>
            <p14:sldId id="30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7"/>
  </p:normalViewPr>
  <p:slideViewPr>
    <p:cSldViewPr snapToGrid="0" snapToObjects="1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6865-B889-7644-990A-769E631D7F58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F800-2454-1045-8159-1878849A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C92F4B4-54FD-3F4A-9575-7E56FB259AD3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E05-7282-EE4E-8F91-727B732C747B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522-E3F3-EC4D-8CFA-CBE8A90073A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61C442E-AF06-4F4E-A68E-E57369479F60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3A59-49CF-8243-9635-8CD9DE1147C3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3A3DC79-4EDC-714B-9938-B16BCB026939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206288C-9195-9743-A366-D3BD22A33353}" type="datetime1">
              <a:rPr lang="en-TT" smtClean="0"/>
              <a:t>22/01/2020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9498-78DC-2248-93D5-E75056105868}" type="datetime1">
              <a:rPr lang="en-TT" smtClean="0"/>
              <a:t>22/01/2020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686-B7D5-F548-8451-98F3B2F18264}" type="datetime1">
              <a:rPr lang="en-TT" smtClean="0"/>
              <a:t>22/01/2020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13D7DE7-6CD2-E541-B82B-B2489811D926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705EEA-8D11-C246-B8C9-7FC6E1971A9F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5CE2-F602-774F-93EE-F39DBEE1704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62F8C4-3927-4DB7-A52F-79EAF9E6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D124-0022-CE48-B3EB-9C63612B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EE00-AF37-F140-B432-D651FEA3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Prepared and presented by - </a:t>
            </a:r>
            <a:r>
              <a:rPr lang="en-US" sz="2000" b="1" dirty="0"/>
              <a:t>Naomi Padmore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6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C23-E722-B74D-844A-9DD5E725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6036-4C38-534B-9A4B-453D7A83F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An array is a </a:t>
            </a:r>
            <a:r>
              <a:rPr lang="en-US" sz="2400" i="1" dirty="0">
                <a:solidFill>
                  <a:schemeClr val="accent1"/>
                </a:solidFill>
              </a:rPr>
              <a:t>collection of elements</a:t>
            </a:r>
            <a:r>
              <a:rPr lang="en-US" sz="2400" dirty="0"/>
              <a:t> of the same data type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C961E2-FA0E-D54E-AF8D-20C3DBDD4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6991"/>
              </p:ext>
            </p:extLst>
          </p:nvPr>
        </p:nvGraphicFramePr>
        <p:xfrm>
          <a:off x="4539161" y="3174196"/>
          <a:ext cx="7368690" cy="1290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670">
                  <a:extLst>
                    <a:ext uri="{9D8B030D-6E8A-4147-A177-3AD203B41FA5}">
                      <a16:colId xmlns:a16="http://schemas.microsoft.com/office/drawing/2014/main" val="2229471808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1064543676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2477388391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2093229486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1237748450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1440001370"/>
                    </a:ext>
                  </a:extLst>
                </a:gridCol>
                <a:gridCol w="1052670">
                  <a:extLst>
                    <a:ext uri="{9D8B030D-6E8A-4147-A177-3AD203B41FA5}">
                      <a16:colId xmlns:a16="http://schemas.microsoft.com/office/drawing/2014/main" val="1753109560"/>
                    </a:ext>
                  </a:extLst>
                </a:gridCol>
              </a:tblGrid>
              <a:tr h="5469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793"/>
                  </a:ext>
                </a:extLst>
              </a:tr>
              <a:tr h="743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arr[4]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45378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2F864D-49EC-1D4B-B1D8-0EA9E4BAF0D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360" y="2536405"/>
            <a:ext cx="187016" cy="637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DBE744-7404-A34B-BB96-410CEE68E179}"/>
              </a:ext>
            </a:extLst>
          </p:cNvPr>
          <p:cNvSpPr txBox="1"/>
          <p:nvPr/>
        </p:nvSpPr>
        <p:spPr>
          <a:xfrm>
            <a:off x="4361740" y="1951630"/>
            <a:ext cx="94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First 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54CB3-1C3C-7943-A2D1-74A30B9DF12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324835" y="2397980"/>
            <a:ext cx="788156" cy="131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90855-33F3-DD4C-A163-EE6E6EBC99F5}"/>
              </a:ext>
            </a:extLst>
          </p:cNvPr>
          <p:cNvSpPr txBox="1"/>
          <p:nvPr/>
        </p:nvSpPr>
        <p:spPr>
          <a:xfrm>
            <a:off x="9587552" y="1813205"/>
            <a:ext cx="105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Fifth Element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AA8ED-E2CB-5245-B1D2-167365F799FC}"/>
              </a:ext>
            </a:extLst>
          </p:cNvPr>
          <p:cNvSpPr/>
          <p:nvPr/>
        </p:nvSpPr>
        <p:spPr>
          <a:xfrm>
            <a:off x="8734567" y="3714245"/>
            <a:ext cx="1078173" cy="750495"/>
          </a:xfrm>
          <a:prstGeom prst="rect">
            <a:avLst/>
          </a:prstGeom>
          <a:noFill/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A7EBC-DE27-3A49-AAA0-3C7165C00EAF}"/>
              </a:ext>
            </a:extLst>
          </p:cNvPr>
          <p:cNvSpPr txBox="1"/>
          <p:nvPr/>
        </p:nvSpPr>
        <p:spPr>
          <a:xfrm>
            <a:off x="5454782" y="5004789"/>
            <a:ext cx="586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Example of an array ‘arr’, with a length of 7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E850942-60E2-5448-93D7-5C42E0F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AE98-C6A4-9A46-94B6-BE3E8AEC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Declaration and Initialization </a:t>
            </a:r>
            <a:endParaRPr lang="en-US" sz="26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BEBF3C9D-B6B8-4109-BB38-66724AB9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757CEB-9ADE-794C-A078-91D98DF1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4"/>
          <a:stretch/>
        </p:blipFill>
        <p:spPr>
          <a:xfrm>
            <a:off x="4944722" y="1267622"/>
            <a:ext cx="6798783" cy="4657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238B-A655-7C4F-9DC1-9E8F118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D684-D13C-BB4E-871D-16B1B97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Operations on Arrays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DF7F0B-34DE-4A7F-B377-18F5F38D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977CB-A26C-7B45-9C65-03BD196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6051" y="1426546"/>
            <a:ext cx="7077141" cy="40174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4FD7-755F-054F-8B39-7B098FB2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A819-80BB-3241-9CE8-0BD38E125E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2D Arrays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7970B-8C86-A74D-8E7B-16A6DCEA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 two-dimensional  array is an array of one-dimensional arrays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F8D5540-D473-4345-8CC1-6D210714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6951"/>
              </p:ext>
            </p:extLst>
          </p:nvPr>
        </p:nvGraphicFramePr>
        <p:xfrm>
          <a:off x="4572001" y="1378424"/>
          <a:ext cx="6751319" cy="354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199">
                  <a:extLst>
                    <a:ext uri="{9D8B030D-6E8A-4147-A177-3AD203B41FA5}">
                      <a16:colId xmlns:a16="http://schemas.microsoft.com/office/drawing/2014/main" val="1451086172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1186598306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75741323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2653504572"/>
                    </a:ext>
                  </a:extLst>
                </a:gridCol>
                <a:gridCol w="1445280">
                  <a:extLst>
                    <a:ext uri="{9D8B030D-6E8A-4147-A177-3AD203B41FA5}">
                      <a16:colId xmlns:a16="http://schemas.microsoft.com/office/drawing/2014/main" val="1705391463"/>
                    </a:ext>
                  </a:extLst>
                </a:gridCol>
              </a:tblGrid>
              <a:tr h="886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 </a:t>
                      </a:r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 </a:t>
                      </a:r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 </a:t>
                      </a:r>
                      <a:r>
                        <a:rPr lang="en-US" sz="1600" b="1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Column </a:t>
                      </a:r>
                      <a:r>
                        <a:rPr lang="en-US" sz="1600" b="1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68115"/>
                  </a:ext>
                </a:extLst>
              </a:tr>
              <a:tr h="8863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Row </a:t>
                      </a:r>
                      <a:r>
                        <a:rPr lang="en-US" sz="16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arr[0][0]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arr[0][2]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arr[0][3]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757121"/>
                  </a:ext>
                </a:extLst>
              </a:tr>
              <a:tr h="8863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Row </a:t>
                      </a:r>
                      <a:r>
                        <a:rPr lang="en-US" sz="1600" b="1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arr[1][2]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arr[1][3]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15548"/>
                  </a:ext>
                </a:extLst>
              </a:tr>
              <a:tr h="8863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Row </a:t>
                      </a:r>
                      <a:r>
                        <a:rPr lang="en-US" sz="1600" b="1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arr[2][2]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arr[2][3]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65605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3855447-67E2-0D46-BEB6-58F6AFD1A984}"/>
              </a:ext>
            </a:extLst>
          </p:cNvPr>
          <p:cNvSpPr txBox="1"/>
          <p:nvPr/>
        </p:nvSpPr>
        <p:spPr>
          <a:xfrm>
            <a:off x="5158854" y="5479576"/>
            <a:ext cx="6164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Example of a (3x4) two-dimensional array ‘arr’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AF4CA8-3C5E-1B4A-AA8E-C235F4A3F73A}"/>
              </a:ext>
            </a:extLst>
          </p:cNvPr>
          <p:cNvSpPr/>
          <p:nvPr/>
        </p:nvSpPr>
        <p:spPr>
          <a:xfrm>
            <a:off x="6987654" y="3138985"/>
            <a:ext cx="1446662" cy="88710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arr[1][1]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19F0EB0-D11C-D949-B611-21F27F32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AE98-C6A4-9A46-94B6-BE3E8AEC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Declaration and Initialization of a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b="1" dirty="0"/>
              <a:t>2D</a:t>
            </a:r>
            <a:r>
              <a:rPr lang="en-US" sz="2600" dirty="0"/>
              <a:t> array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2AF4BFDE-5D1C-4D46-BB74-4BD3890A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AF03F2-AA2E-844B-8CA8-F38B5528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3280" y="1286540"/>
            <a:ext cx="7179912" cy="42334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238B-A655-7C4F-9DC1-9E8F118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3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603F-07DF-4AC0-98AD-D39199EE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549D-6404-456C-A554-BC7B479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for or while loop to initialize an array and then print the values in the array using another loop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4E0B-F497-4B2D-B262-2A2431B1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6B6B5-A740-E041-A36E-AC731E71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That’s 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5E48-0C72-4D42-95B5-CE111A00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0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B6C229EE6BC42B789D11FEDBEA74B" ma:contentTypeVersion="2" ma:contentTypeDescription="Create a new document." ma:contentTypeScope="" ma:versionID="be1c0da2d621c42a81d85e24a495122b">
  <xsd:schema xmlns:xsd="http://www.w3.org/2001/XMLSchema" xmlns:xs="http://www.w3.org/2001/XMLSchema" xmlns:p="http://schemas.microsoft.com/office/2006/metadata/properties" xmlns:ns2="1505ac12-02ab-496d-80da-9474925b9174" targetNamespace="http://schemas.microsoft.com/office/2006/metadata/properties" ma:root="true" ma:fieldsID="5300706edc7b0dd4dad487d49e213cde" ns2:_="">
    <xsd:import namespace="1505ac12-02ab-496d-80da-9474925b91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ac12-02ab-496d-80da-9474925b9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62B1BD-0A82-42E6-894D-0ABF0D8E2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ac12-02ab-496d-80da-9474925b9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8A68C7-896D-4702-82EE-D8339125E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EBD15-9EFE-43E7-BB7D-4A0D424FA4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Arrays</vt:lpstr>
      <vt:lpstr>Arrays</vt:lpstr>
      <vt:lpstr>Declaration and Initialization </vt:lpstr>
      <vt:lpstr>Operations on Arrays</vt:lpstr>
      <vt:lpstr>2D Arrays</vt:lpstr>
      <vt:lpstr>Declaration and Initialization of a  2D array</vt:lpstr>
      <vt:lpstr>Food for thought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C++</dc:title>
  <dc:creator>naomi.padmore</dc:creator>
  <cp:lastModifiedBy>Simeon Ramjit</cp:lastModifiedBy>
  <cp:revision>12</cp:revision>
  <dcterms:created xsi:type="dcterms:W3CDTF">2020-01-15T05:57:59Z</dcterms:created>
  <dcterms:modified xsi:type="dcterms:W3CDTF">2020-01-22T21:32:41Z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0x010100AFEB6C229EE6BC42B789D11FEDBEA74B</vt:lpwstr>
  </property>
</Properties>
</file>