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1" r:id="rId4"/>
  </p:sldMasterIdLst>
  <p:notesMasterIdLst>
    <p:notesMasterId r:id="rId13"/>
  </p:notesMasterIdLst>
  <p:sldIdLst>
    <p:sldId id="256" r:id="rId5"/>
    <p:sldId id="274" r:id="rId6"/>
    <p:sldId id="285" r:id="rId7"/>
    <p:sldId id="296" r:id="rId8"/>
    <p:sldId id="297" r:id="rId9"/>
    <p:sldId id="298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E4677A-DA9A-C848-A76E-27F8B768830F}">
          <p14:sldIdLst>
            <p14:sldId id="256"/>
          </p14:sldIdLst>
        </p14:section>
        <p14:section name="Strings" id="{D17D0DF5-2E74-BB44-B773-33D367A3B163}">
          <p14:sldIdLst>
            <p14:sldId id="274"/>
            <p14:sldId id="285"/>
            <p14:sldId id="296"/>
            <p14:sldId id="297"/>
            <p14:sldId id="29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 snapToObjects="1">
      <p:cViewPr varScale="1">
        <p:scale>
          <a:sx n="83" d="100"/>
          <a:sy n="83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6865-B889-7644-990A-769E631D7F58}" type="datetimeFigureOut">
              <a:rPr lang="en-US" smtClean="0"/>
              <a:t>2020-01-22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0F800-2454-1045-8159-1878849A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can be 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0F800-2454-1045-8159-1878849A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C92F4B4-54FD-3F4A-9575-7E56FB259AD3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9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CE05-7282-EE4E-8F91-727B732C747B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F522-E3F3-EC4D-8CFA-CBE8A90073A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61C442E-AF06-4F4E-A68E-E57369479F60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3A59-49CF-8243-9635-8CD9DE1147C3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3A3DC79-4EDC-714B-9938-B16BCB026939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206288C-9195-9743-A366-D3BD22A33353}" type="datetime1">
              <a:rPr lang="en-TT" smtClean="0"/>
              <a:t>22/01/2020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9498-78DC-2248-93D5-E75056105868}" type="datetime1">
              <a:rPr lang="en-TT" smtClean="0"/>
              <a:t>22/01/2020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686-B7D5-F548-8451-98F3B2F18264}" type="datetime1">
              <a:rPr lang="en-TT" smtClean="0"/>
              <a:t>22/01/2020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13D7DE7-6CD2-E541-B82B-B2489811D926}" type="datetime1">
              <a:rPr lang="en-TT" smtClean="0"/>
              <a:t>22/01/2020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705EEA-8D11-C246-B8C9-7FC6E1971A9F}" type="datetime1">
              <a:rPr lang="en-TT" smtClean="0"/>
              <a:t>22/01/2020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5CE2-F602-774F-93EE-F39DBEE1704F}" type="datetime1">
              <a:rPr lang="en-TT" smtClean="0"/>
              <a:t>22/01/2020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r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62F8C4-3927-4DB7-A52F-79EAF9E6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CD124-0022-CE48-B3EB-9C63612B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EE00-AF37-F140-B432-D651FEA3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Prepared </a:t>
            </a:r>
            <a:r>
              <a:rPr lang="en-US" sz="2000"/>
              <a:t>and presented by </a:t>
            </a:r>
            <a:r>
              <a:rPr lang="en-US" sz="2000" dirty="0"/>
              <a:t>- </a:t>
            </a:r>
            <a:r>
              <a:rPr lang="en-US" sz="2000" b="1" dirty="0"/>
              <a:t>Naomi Padmore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6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ABE8-2C08-AE43-B6D6-52A1F61A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940A-D119-EE4B-B078-23F77F8A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Must include header file 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- #include&lt;string&gt;</a:t>
            </a:r>
            <a:endParaRPr lang="en-US" sz="2800" dirty="0"/>
          </a:p>
          <a:p>
            <a:r>
              <a:rPr lang="en-US" sz="3200" dirty="0"/>
              <a:t>This means string characters can be accessed just like an array element</a:t>
            </a:r>
          </a:p>
          <a:p>
            <a:pPr marL="1371600" lvl="3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AB4D-69DF-994A-9B51-916CF643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string is an </a:t>
            </a:r>
            <a:br>
              <a:rPr lang="en-US" sz="2400" dirty="0"/>
            </a:br>
            <a:r>
              <a:rPr lang="en-US" sz="2400" i="1" dirty="0">
                <a:solidFill>
                  <a:schemeClr val="accent1"/>
                </a:solidFill>
              </a:rPr>
              <a:t>array of characters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D69D4-E3F0-2948-A465-EC04549D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0AE98-C6A4-9A46-94B6-BE3E8AEC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String Declaration and Initialization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340435DE-33E8-4940-A669-490C28D4F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45A633-53BE-2A4B-954D-8043376F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43014" y="1294557"/>
            <a:ext cx="6833845" cy="43781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238B-A655-7C4F-9DC1-9E8F118A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5428F-4924-4345-9118-52412F6F3A02}"/>
              </a:ext>
            </a:extLst>
          </p:cNvPr>
          <p:cNvSpPr/>
          <p:nvPr/>
        </p:nvSpPr>
        <p:spPr>
          <a:xfrm>
            <a:off x="6958013" y="1885950"/>
            <a:ext cx="114300" cy="1428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D684-D13C-BB4E-871D-16B1B97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Operations on Strings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DF7F0B-34DE-4A7F-B377-18F5F38D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Adding strings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6977CB-A26C-7B45-9C65-03BD196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28736" y="1177724"/>
            <a:ext cx="6466904" cy="46031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4FD7-755F-054F-8B39-7B098FB2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D684-D13C-BB4E-871D-16B1B97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More Operations on Strings </a:t>
            </a:r>
            <a:endParaRPr lang="en-US" sz="2800" i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3B8E712F-7D86-4A41-B566-63D607E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.size()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.empty()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.append()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.compare()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6977CB-A26C-7B45-9C65-03BD196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16407" y="296547"/>
            <a:ext cx="7197306" cy="5763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4FD7-755F-054F-8B39-7B098FB2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7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D684-D13C-BB4E-871D-16B1B976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More Operations on Strings Cont’d</a:t>
            </a:r>
            <a:endParaRPr lang="en-US" sz="2800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3B8E712F-7D86-4A41-B566-63D607E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.assign()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.find()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.insert()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.erase()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6977CB-A26C-7B45-9C65-03BD196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13025" y="1873461"/>
            <a:ext cx="7362584" cy="27115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04FD7-755F-054F-8B39-7B098FB2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1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B057-FC35-9041-8A57-68D5AF31F03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For More String Functions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96BA-F3EE-E74F-BE72-FC6075BE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TT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http://www.cplusplus.com/reference/cstring/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27A3-73B6-C74D-9B94-725950C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6B6B5-A740-E041-A36E-AC731E71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That’s 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5E48-0C72-4D42-95B5-CE111A00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160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B6C229EE6BC42B789D11FEDBEA74B" ma:contentTypeVersion="2" ma:contentTypeDescription="Create a new document." ma:contentTypeScope="" ma:versionID="be1c0da2d621c42a81d85e24a495122b">
  <xsd:schema xmlns:xsd="http://www.w3.org/2001/XMLSchema" xmlns:xs="http://www.w3.org/2001/XMLSchema" xmlns:p="http://schemas.microsoft.com/office/2006/metadata/properties" xmlns:ns2="1505ac12-02ab-496d-80da-9474925b9174" targetNamespace="http://schemas.microsoft.com/office/2006/metadata/properties" ma:root="true" ma:fieldsID="5300706edc7b0dd4dad487d49e213cde" ns2:_="">
    <xsd:import namespace="1505ac12-02ab-496d-80da-9474925b91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ac12-02ab-496d-80da-9474925b9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4EBD15-9EFE-43E7-BB7D-4A0D424FA4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8A68C7-896D-4702-82EE-D8339125EF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2B1BD-0A82-42E6-894D-0ABF0D8E2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ac12-02ab-496d-80da-9474925b9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112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Consolas</vt:lpstr>
      <vt:lpstr>AccentBoxVTI</vt:lpstr>
      <vt:lpstr>Strings</vt:lpstr>
      <vt:lpstr>Strings</vt:lpstr>
      <vt:lpstr>String Declaration and Initialization</vt:lpstr>
      <vt:lpstr>Operations on Strings</vt:lpstr>
      <vt:lpstr>More Operations on Strings </vt:lpstr>
      <vt:lpstr>More Operations on Strings Cont’d</vt:lpstr>
      <vt:lpstr>For More String Functions -&gt;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C++</dc:title>
  <dc:creator>naomi.padmore</dc:creator>
  <cp:lastModifiedBy>Simeon Ramjit</cp:lastModifiedBy>
  <cp:revision>11</cp:revision>
  <dcterms:created xsi:type="dcterms:W3CDTF">2020-01-15T05:57:59Z</dcterms:created>
  <dcterms:modified xsi:type="dcterms:W3CDTF">2020-01-22T17:34:26Z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0x010100AFEB6C229EE6BC42B789D11FEDBEA74B</vt:lpwstr>
  </property>
</Properties>
</file>