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1" r:id="rId4"/>
  </p:sldMasterIdLst>
  <p:notesMasterIdLst>
    <p:notesMasterId r:id="rId21"/>
  </p:notesMasterIdLst>
  <p:sldIdLst>
    <p:sldId id="256" r:id="rId5"/>
    <p:sldId id="258" r:id="rId6"/>
    <p:sldId id="259" r:id="rId7"/>
    <p:sldId id="288" r:id="rId8"/>
    <p:sldId id="277" r:id="rId9"/>
    <p:sldId id="262" r:id="rId10"/>
    <p:sldId id="289" r:id="rId11"/>
    <p:sldId id="278" r:id="rId12"/>
    <p:sldId id="276" r:id="rId13"/>
    <p:sldId id="296" r:id="rId14"/>
    <p:sldId id="297" r:id="rId15"/>
    <p:sldId id="298" r:id="rId16"/>
    <p:sldId id="290" r:id="rId17"/>
    <p:sldId id="279" r:id="rId18"/>
    <p:sldId id="280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4677A-DA9A-C848-A76E-27F8B768830F}">
          <p14:sldIdLst>
            <p14:sldId id="256"/>
          </p14:sldIdLst>
        </p14:section>
        <p14:section name="Decision Structures" id="{E904DA1E-49D7-1346-AFC8-C629F5C9A276}">
          <p14:sldIdLst>
            <p14:sldId id="258"/>
            <p14:sldId id="259"/>
            <p14:sldId id="288"/>
            <p14:sldId id="277"/>
            <p14:sldId id="262"/>
            <p14:sldId id="289"/>
            <p14:sldId id="278"/>
            <p14:sldId id="276"/>
            <p14:sldId id="296"/>
            <p14:sldId id="297"/>
            <p14:sldId id="298"/>
            <p14:sldId id="290"/>
            <p14:sldId id="279"/>
            <p14:sldId id="28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7"/>
  </p:normalViewPr>
  <p:slideViewPr>
    <p:cSldViewPr snapToGrid="0" snapToObjects="1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6865-B889-7644-990A-769E631D7F58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F800-2454-1045-8159-1878849A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allows us to make more complex programs; able to have multiple paths of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0F800-2454-1045-8159-1878849A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C92F4B4-54FD-3F4A-9575-7E56FB259AD3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E05-7282-EE4E-8F91-727B732C747B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522-E3F3-EC4D-8CFA-CBE8A90073A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61C442E-AF06-4F4E-A68E-E57369479F60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3A59-49CF-8243-9635-8CD9DE1147C3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3A3DC79-4EDC-714B-9938-B16BCB026939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206288C-9195-9743-A366-D3BD22A33353}" type="datetime1">
              <a:rPr lang="en-TT" smtClean="0"/>
              <a:t>22/01/2020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9498-78DC-2248-93D5-E75056105868}" type="datetime1">
              <a:rPr lang="en-TT" smtClean="0"/>
              <a:t>22/01/2020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686-B7D5-F548-8451-98F3B2F18264}" type="datetime1">
              <a:rPr lang="en-TT" smtClean="0"/>
              <a:t>22/01/2020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13D7DE7-6CD2-E541-B82B-B2489811D926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705EEA-8D11-C246-B8C9-7FC6E1971A9F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5CE2-F602-774F-93EE-F39DBEE1704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62F8C4-3927-4DB7-A52F-79EAF9E6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D124-0022-CE48-B3EB-9C63612B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Decision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EE00-AF37-F140-B432-D651FEA3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Prepared </a:t>
            </a:r>
            <a:r>
              <a:rPr lang="en-US" sz="2000"/>
              <a:t>and presented by </a:t>
            </a:r>
            <a:r>
              <a:rPr lang="en-US" sz="2000" dirty="0"/>
              <a:t>- </a:t>
            </a:r>
            <a:r>
              <a:rPr lang="en-US" sz="2000" b="1" dirty="0"/>
              <a:t>Naomi Padmore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6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If statements Cont’d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732330" cy="394855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else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r>
              <a:rPr lang="en-US" sz="4900" b="1" dirty="0"/>
              <a:t>vs</a:t>
            </a:r>
          </a:p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CFC06-6437-4620-AFCF-FBCE2E658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062CD7-E01A-41EC-A6DC-C31F107E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787" y="1799070"/>
            <a:ext cx="757806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less than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//note the change in variable value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greater than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If statements Cont’d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732330" cy="394855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else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r>
              <a:rPr lang="en-US" sz="4900" b="1" dirty="0"/>
              <a:t>vs</a:t>
            </a:r>
          </a:p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CFC06-6437-4620-AFCF-FBCE2E658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052F9E-1E7C-4D52-8E38-5EC41DFB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33" y="1808269"/>
            <a:ext cx="753036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less 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//note the change in variable 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//if instead of if 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greater 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larger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1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If statements Cont’d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732330" cy="394855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else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r>
              <a:rPr lang="en-US" sz="4900" b="1" dirty="0"/>
              <a:t>vs</a:t>
            </a:r>
          </a:p>
          <a:p>
            <a:pPr marL="0" indent="0">
              <a:buNone/>
            </a:pP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statement;</a:t>
            </a:r>
          </a:p>
          <a:p>
            <a:pPr marL="0" indent="0">
              <a:buNone/>
            </a:pPr>
            <a:r>
              <a:rPr lang="en-US" sz="4900" dirty="0"/>
              <a:t>}</a:t>
            </a:r>
            <a:r>
              <a:rPr lang="en-US" sz="4900" b="1" dirty="0"/>
              <a:t>if </a:t>
            </a:r>
            <a:r>
              <a:rPr lang="en-US" sz="4900" dirty="0"/>
              <a:t>(</a:t>
            </a:r>
            <a:r>
              <a:rPr lang="en-US" sz="4900" i="1" dirty="0"/>
              <a:t>condition</a:t>
            </a:r>
            <a:r>
              <a:rPr lang="en-US" sz="4900" dirty="0"/>
              <a:t>) 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/>
              <a:t>next_statement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 algn="ctr">
              <a:buNone/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237B7-2135-4277-9F3B-7236B2A7F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" r="8378" b="13068"/>
          <a:stretch/>
        </p:blipFill>
        <p:spPr>
          <a:xfrm>
            <a:off x="6926538" y="2438621"/>
            <a:ext cx="2766102" cy="55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4C50E-C6F2-42DD-8EBD-C2105E1BD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23"/>
          <a:stretch/>
        </p:blipFill>
        <p:spPr>
          <a:xfrm>
            <a:off x="7168842" y="1195637"/>
            <a:ext cx="2309987" cy="44359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FAEE87-C194-474F-BCF1-E5C0E87B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658" y="635158"/>
            <a:ext cx="7384532" cy="5882268"/>
          </a:xfrm>
        </p:spPr>
        <p:txBody>
          <a:bodyPr/>
          <a:lstStyle/>
          <a:p>
            <a:r>
              <a:rPr lang="en-US" sz="2000" dirty="0"/>
              <a:t>Using if-else</a:t>
            </a:r>
          </a:p>
          <a:p>
            <a:endParaRPr lang="en-US" dirty="0"/>
          </a:p>
          <a:p>
            <a:r>
              <a:rPr lang="en-US" sz="2000" dirty="0"/>
              <a:t>Using if only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000" dirty="0"/>
              <a:t>If-else exits the entire if block as soon as one condition evaluates to true</a:t>
            </a:r>
          </a:p>
          <a:p>
            <a:r>
              <a:rPr lang="en-US" sz="2000" dirty="0"/>
              <a:t>Using ifs only is effectively a new, separate control flow and not part of the previous if statement (unless if is nested)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5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Case 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GPA Calculator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Case 3 – Calculating Quality Points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60EFD5-876D-7B49-AC43-60147A6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6A9811A-72B4-7A42-B0C3-1B896D79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35" y="164159"/>
            <a:ext cx="5767287" cy="6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Switch Case Statement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switch</a:t>
            </a:r>
            <a:r>
              <a:rPr lang="en-US" sz="1200" dirty="0"/>
              <a:t> (variable){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b="1" dirty="0"/>
              <a:t>case</a:t>
            </a:r>
            <a:r>
              <a:rPr lang="en-US" sz="1200" dirty="0"/>
              <a:t> ’</a:t>
            </a:r>
            <a:r>
              <a:rPr lang="en-US" sz="1200" dirty="0" err="1"/>
              <a:t>first_value</a:t>
            </a:r>
            <a:r>
              <a:rPr lang="en-US" sz="1200" dirty="0"/>
              <a:t>’: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statement;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r>
              <a:rPr lang="en-US" sz="1200" i="1" dirty="0"/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b="1" dirty="0"/>
              <a:t>case</a:t>
            </a:r>
            <a:r>
              <a:rPr lang="en-US" sz="1200" dirty="0"/>
              <a:t> ’</a:t>
            </a:r>
            <a:r>
              <a:rPr lang="en-US" sz="1200" dirty="0" err="1"/>
              <a:t>second_value</a:t>
            </a:r>
            <a:r>
              <a:rPr lang="en-US" sz="1200" dirty="0"/>
              <a:t>’: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statement;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r>
              <a:rPr lang="en-US" sz="1200" i="1" dirty="0"/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b="1" dirty="0"/>
              <a:t>default</a:t>
            </a:r>
            <a:r>
              <a:rPr lang="en-US" sz="12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statement[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}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EF39B15-3E59-8946-8EC0-C03AE1054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629276" y="226685"/>
            <a:ext cx="5357812" cy="6377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9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6B6B5-A740-E041-A36E-AC731E71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That’s 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5E48-0C72-4D42-95B5-CE111A00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B679F-8036-0F4F-B89B-2B8B1D0F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Decision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12786-E7E5-C54A-9788-F78B0C46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Allows us to make more complex programs; programs with </a:t>
            </a:r>
            <a:r>
              <a:rPr lang="en-US" sz="1900" i="1" dirty="0">
                <a:solidFill>
                  <a:schemeClr val="accent1"/>
                </a:solidFill>
              </a:rPr>
              <a:t>multiple paths of execution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0BC2921-4B94-1645-B4BB-D89B683C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5683" y="625683"/>
            <a:ext cx="3764212" cy="54553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19BF4-6B70-964A-8DDB-15BDB0E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7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Cases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0DA7-5541-B941-AB2A-27E56A28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Odd or Even Number program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Amusement Park Ticketing program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GPA Calculator program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19E24B-BD3E-204F-8722-C1DD9DCA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Case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Odd or Even Number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Case 1 – Odd or Even Numbers</a:t>
            </a:r>
            <a:br>
              <a:rPr lang="en-US" sz="4800"/>
            </a:br>
            <a:endParaRPr lang="en-US" sz="4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52BEF1C-49F1-F847-8907-39ED1F5F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55" y="357009"/>
            <a:ext cx="2647375" cy="572405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60EFD5-876D-7B49-AC43-60147A6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If statements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if </a:t>
            </a:r>
            <a:r>
              <a:rPr lang="en-US" sz="1700" dirty="0"/>
              <a:t>(</a:t>
            </a:r>
            <a:r>
              <a:rPr lang="en-US" sz="1700" i="1" dirty="0"/>
              <a:t>condition met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	statement;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r>
              <a:rPr lang="en-US" sz="1700" b="1" dirty="0"/>
              <a:t>else</a:t>
            </a: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next_statement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27304-1607-774B-9BE4-372306C60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2088" y="519285"/>
            <a:ext cx="5837940" cy="56044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9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8378-DC64-3049-97E7-A29CC39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Case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6F98-2723-DE46-92A2-6B5C8BD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Amusement Park Ticketing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AFB1-3863-7540-9E00-4EA1E69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BCB8-7FD0-094E-8422-49DF81D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Case 2 – Determining Price of Ticket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60EFD5-876D-7B49-AC43-60147A6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1AE260B-67C1-5440-B807-5D177F0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86" y="911257"/>
            <a:ext cx="5081097" cy="50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D81-8502-0F40-8724-70C403DC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If statements Cont’d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09B20-791D-914C-8CB5-1A2753E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if </a:t>
            </a:r>
            <a:r>
              <a:rPr lang="en-US" sz="1700" dirty="0"/>
              <a:t>(</a:t>
            </a:r>
            <a:r>
              <a:rPr lang="en-US" sz="1700" i="1" dirty="0"/>
              <a:t>condition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	statement;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r>
              <a:rPr lang="en-US" sz="1700" b="1" dirty="0"/>
              <a:t>else if </a:t>
            </a:r>
            <a:r>
              <a:rPr lang="en-US" sz="1700" dirty="0"/>
              <a:t>(</a:t>
            </a:r>
            <a:r>
              <a:rPr lang="en-US" sz="1700" i="1" dirty="0"/>
              <a:t>condition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next_statement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r>
              <a:rPr lang="en-US" sz="1700" b="1" dirty="0"/>
              <a:t>else</a:t>
            </a: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another_statement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BD689CC-FDE9-4E4D-AD25-96404F4E7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9275" y="357635"/>
            <a:ext cx="5036874" cy="5766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82C2-FE01-A441-8A73-18C2146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262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B6C229EE6BC42B789D11FEDBEA74B" ma:contentTypeVersion="2" ma:contentTypeDescription="Create a new document." ma:contentTypeScope="" ma:versionID="be1c0da2d621c42a81d85e24a495122b">
  <xsd:schema xmlns:xsd="http://www.w3.org/2001/XMLSchema" xmlns:xs="http://www.w3.org/2001/XMLSchema" xmlns:p="http://schemas.microsoft.com/office/2006/metadata/properties" xmlns:ns2="1505ac12-02ab-496d-80da-9474925b9174" targetNamespace="http://schemas.microsoft.com/office/2006/metadata/properties" ma:root="true" ma:fieldsID="5300706edc7b0dd4dad487d49e213cde" ns2:_="">
    <xsd:import namespace="1505ac12-02ab-496d-80da-9474925b91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ac12-02ab-496d-80da-9474925b9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2B1BD-0A82-42E6-894D-0ABF0D8E2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ac12-02ab-496d-80da-9474925b9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4EBD15-9EFE-43E7-BB7D-4A0D424FA4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8A68C7-896D-4702-82EE-D8339125E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569</Words>
  <Application>Microsoft Office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Consolas</vt:lpstr>
      <vt:lpstr>AccentBoxVTI</vt:lpstr>
      <vt:lpstr>Decision Structures</vt:lpstr>
      <vt:lpstr>Decision Structures</vt:lpstr>
      <vt:lpstr>Cases</vt:lpstr>
      <vt:lpstr>Case 1</vt:lpstr>
      <vt:lpstr>Case 1 – Odd or Even Numbers </vt:lpstr>
      <vt:lpstr>If statements</vt:lpstr>
      <vt:lpstr>Case 2</vt:lpstr>
      <vt:lpstr>Case 2 – Determining Price of Ticket </vt:lpstr>
      <vt:lpstr>If statements Cont’d</vt:lpstr>
      <vt:lpstr>If statements Cont’d</vt:lpstr>
      <vt:lpstr>If statements Cont’d</vt:lpstr>
      <vt:lpstr>If statements Cont’d</vt:lpstr>
      <vt:lpstr>Case 3</vt:lpstr>
      <vt:lpstr>Case 3 – Calculating Quality Points </vt:lpstr>
      <vt:lpstr>Switch Case Statement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C++</dc:title>
  <dc:creator>naomi.padmore</dc:creator>
  <cp:lastModifiedBy>Simeon Ramjit</cp:lastModifiedBy>
  <cp:revision>18</cp:revision>
  <dcterms:created xsi:type="dcterms:W3CDTF">2020-01-15T05:57:59Z</dcterms:created>
  <dcterms:modified xsi:type="dcterms:W3CDTF">2020-01-22T21:28:24Z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0x010100AFEB6C229EE6BC42B789D11FEDBEA74B</vt:lpwstr>
  </property>
</Properties>
</file>